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8E037-4191-7C16-D980-1424EBF9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870EAF0-70EF-5D65-F10F-7D8AA1F97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EB5304-E509-9276-E360-C160725C2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7F52E2-43E2-DD70-9A04-9853DAFC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CDE0D9-A21B-9A00-E51E-7F03532E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50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E26182-BD4C-B819-1A2C-85E2A90B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D0BDF18-1619-8918-19FA-47E8BD47B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61F2C8-38C2-233D-C924-AAA9BB50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15F7D2-ACB0-3915-96A6-0BD0275FD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8768B8-9BBC-82AB-1A42-63F02251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81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7892DD6-EB0A-F314-068B-CF49181A1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2C3511-D937-461A-FC97-73FACE307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8573E0-4AA2-BF44-3A1B-AD192F96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30772D-1A8A-F8E8-A811-7AAFEA7BD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6EBBB7-591E-D5FD-2E0C-E74E8F17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00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1FD261-A209-6FAD-303E-04030D620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EE9668-22A6-CBC2-AA52-69DED74BC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CADAA6-5740-7639-9B3C-80213D152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18749A-3D89-3582-3993-5463B5CD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1178CE-09FD-AAC8-F7F8-BBF6CCD2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61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10B46C-2FFE-2AC7-4F7B-A4E4DD00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43D469C-17EE-CC40-10EF-18DC64333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34905F-F588-6C2C-9FAC-D11B37262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8E6BAE-669C-49F1-4EF1-3FF5EB8C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4CBA2D-A644-10F8-751F-4C7045B5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946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242825-6850-F90B-6257-6C6BA879C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52B325-EC06-E9A3-6535-C1AD497738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016C513-D1A0-D608-A00C-8F856372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F4C28F-7A92-1929-039B-9C1C5E62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E7D223-B487-B9E4-FE01-88C1845B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F3CA9A-237E-28CB-82C7-5C6DB728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47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49DE23-4133-FF99-7A95-47471A70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2CF725E-6F5E-2C6F-4BC8-903535824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D2582D5-513B-7037-854B-6574DABEB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5A352F4-5FDC-6CC6-41FA-1276B85EF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B004D07-6CEA-BB54-E217-D3E398A64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82FF068-CC8D-709D-2FC4-5D46177E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98F9EC7-B4F8-149D-F8CB-5F1FF47E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0A1B709-F374-A172-E6A0-C3591A55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110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F966F3-58F6-A232-FAFF-40A66EC0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FA89C1A-A218-8781-3430-4D806295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E835336-A881-6604-7CF8-4543C01C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ADC988-F226-E36C-F213-8CD9168F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653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3E68E04-11A6-FCE5-EFCB-F666A3A3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CB3A0B0-BDA4-A470-905F-0C5BC2EF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EF7BDA6-A34B-BA31-CA80-166CA274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561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7C6331-CFB4-3C49-74CF-8E6DA5274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31D3B3-AA39-BFD5-9FD7-4F5D5E19C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15E2216-9012-3011-F10D-EE6449058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E94DFB-8F71-4A3F-3A1C-364268E18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80089B-DADF-4FD8-A13C-040AA400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F6C31A8-AFD5-1F3A-5D21-77847DB86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98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CD9FFF-DF4C-0BD6-F2B0-9650F9E2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E344582-67A6-CAB0-3B51-130399E8D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579C0B0-214A-1115-C215-81031A0E0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F6AA33-87A8-8976-5A14-048615A0F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BB1A50C-E519-0332-2E44-2E8F6806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557E706-EAFB-9B8B-A5DD-FA02A299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863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205927-0BE3-D07D-EA55-35778F3BC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A1A1C0-6086-748E-1E87-D41A60E9B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35B751-EEB7-A672-975B-46CC27ED3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C9E7F5-C597-4D49-933A-383A0C8E05F6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5970CA-4542-59E2-9F91-1A57716D0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40117D-1B95-FF14-B21F-22312D69B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A47167-359E-4A60-9BDC-5324DA6CD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68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A4562CEA-3D6D-7897-183F-4D7DDB4F1E1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90875" y="0"/>
            <a:ext cx="5810250" cy="6858000"/>
            <a:chOff x="2010" y="0"/>
            <a:chExt cx="3660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5D2BC55A-B705-B27F-0C69-A4CDD5515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4" y="823"/>
              <a:ext cx="3396" cy="3497"/>
            </a:xfrm>
            <a:custGeom>
              <a:avLst/>
              <a:gdLst>
                <a:gd name="T0" fmla="*/ 4732 w 13581"/>
                <a:gd name="T1" fmla="*/ 5418 h 13986"/>
                <a:gd name="T2" fmla="*/ 5019 w 13581"/>
                <a:gd name="T3" fmla="*/ 6846 h 13986"/>
                <a:gd name="T4" fmla="*/ 5302 w 13581"/>
                <a:gd name="T5" fmla="*/ 7949 h 13986"/>
                <a:gd name="T6" fmla="*/ 5191 w 13581"/>
                <a:gd name="T7" fmla="*/ 9252 h 13986"/>
                <a:gd name="T8" fmla="*/ 5050 w 13581"/>
                <a:gd name="T9" fmla="*/ 9834 h 13986"/>
                <a:gd name="T10" fmla="*/ 4707 w 13581"/>
                <a:gd name="T11" fmla="*/ 11318 h 13986"/>
                <a:gd name="T12" fmla="*/ 11539 w 13581"/>
                <a:gd name="T13" fmla="*/ 13601 h 13986"/>
                <a:gd name="T14" fmla="*/ 11261 w 13581"/>
                <a:gd name="T15" fmla="*/ 11104 h 13986"/>
                <a:gd name="T16" fmla="*/ 10808 w 13581"/>
                <a:gd name="T17" fmla="*/ 8391 h 13986"/>
                <a:gd name="T18" fmla="*/ 10725 w 13581"/>
                <a:gd name="T19" fmla="*/ 7928 h 13986"/>
                <a:gd name="T20" fmla="*/ 10848 w 13581"/>
                <a:gd name="T21" fmla="*/ 7263 h 13986"/>
                <a:gd name="T22" fmla="*/ 10845 w 13581"/>
                <a:gd name="T23" fmla="*/ 5883 h 13986"/>
                <a:gd name="T24" fmla="*/ 11608 w 13581"/>
                <a:gd name="T25" fmla="*/ 6464 h 13986"/>
                <a:gd name="T26" fmla="*/ 11710 w 13581"/>
                <a:gd name="T27" fmla="*/ 6793 h 13986"/>
                <a:gd name="T28" fmla="*/ 11582 w 13581"/>
                <a:gd name="T29" fmla="*/ 7135 h 13986"/>
                <a:gd name="T30" fmla="*/ 11475 w 13581"/>
                <a:gd name="T31" fmla="*/ 7740 h 13986"/>
                <a:gd name="T32" fmla="*/ 11386 w 13581"/>
                <a:gd name="T33" fmla="*/ 8078 h 13986"/>
                <a:gd name="T34" fmla="*/ 11479 w 13581"/>
                <a:gd name="T35" fmla="*/ 8189 h 13986"/>
                <a:gd name="T36" fmla="*/ 11957 w 13581"/>
                <a:gd name="T37" fmla="*/ 8035 h 13986"/>
                <a:gd name="T38" fmla="*/ 12534 w 13581"/>
                <a:gd name="T39" fmla="*/ 8265 h 13986"/>
                <a:gd name="T40" fmla="*/ 12558 w 13581"/>
                <a:gd name="T41" fmla="*/ 8574 h 13986"/>
                <a:gd name="T42" fmla="*/ 12856 w 13581"/>
                <a:gd name="T43" fmla="*/ 8788 h 13986"/>
                <a:gd name="T44" fmla="*/ 13045 w 13581"/>
                <a:gd name="T45" fmla="*/ 8746 h 13986"/>
                <a:gd name="T46" fmla="*/ 13465 w 13581"/>
                <a:gd name="T47" fmla="*/ 7985 h 13986"/>
                <a:gd name="T48" fmla="*/ 13381 w 13581"/>
                <a:gd name="T49" fmla="*/ 7756 h 13986"/>
                <a:gd name="T50" fmla="*/ 13537 w 13581"/>
                <a:gd name="T51" fmla="*/ 6906 h 13986"/>
                <a:gd name="T52" fmla="*/ 13567 w 13581"/>
                <a:gd name="T53" fmla="*/ 6314 h 13986"/>
                <a:gd name="T54" fmla="*/ 13367 w 13581"/>
                <a:gd name="T55" fmla="*/ 5805 h 13986"/>
                <a:gd name="T56" fmla="*/ 11412 w 13581"/>
                <a:gd name="T57" fmla="*/ 2553 h 13986"/>
                <a:gd name="T58" fmla="*/ 11147 w 13581"/>
                <a:gd name="T59" fmla="*/ 2318 h 13986"/>
                <a:gd name="T60" fmla="*/ 9192 w 13581"/>
                <a:gd name="T61" fmla="*/ 1569 h 13986"/>
                <a:gd name="T62" fmla="*/ 9086 w 13581"/>
                <a:gd name="T63" fmla="*/ 1374 h 13986"/>
                <a:gd name="T64" fmla="*/ 8586 w 13581"/>
                <a:gd name="T65" fmla="*/ 990 h 13986"/>
                <a:gd name="T66" fmla="*/ 8637 w 13581"/>
                <a:gd name="T67" fmla="*/ 1344 h 13986"/>
                <a:gd name="T68" fmla="*/ 8706 w 13581"/>
                <a:gd name="T69" fmla="*/ 1425 h 13986"/>
                <a:gd name="T70" fmla="*/ 8285 w 13581"/>
                <a:gd name="T71" fmla="*/ 1894 h 13986"/>
                <a:gd name="T72" fmla="*/ 7824 w 13581"/>
                <a:gd name="T73" fmla="*/ 2360 h 13986"/>
                <a:gd name="T74" fmla="*/ 7447 w 13581"/>
                <a:gd name="T75" fmla="*/ 2312 h 13986"/>
                <a:gd name="T76" fmla="*/ 6956 w 13581"/>
                <a:gd name="T77" fmla="*/ 1567 h 13986"/>
                <a:gd name="T78" fmla="*/ 6817 w 13581"/>
                <a:gd name="T79" fmla="*/ 1151 h 13986"/>
                <a:gd name="T80" fmla="*/ 6491 w 13581"/>
                <a:gd name="T81" fmla="*/ 1579 h 13986"/>
                <a:gd name="T82" fmla="*/ 6209 w 13581"/>
                <a:gd name="T83" fmla="*/ 1709 h 13986"/>
                <a:gd name="T84" fmla="*/ 5787 w 13581"/>
                <a:gd name="T85" fmla="*/ 1616 h 13986"/>
                <a:gd name="T86" fmla="*/ 4971 w 13581"/>
                <a:gd name="T87" fmla="*/ 1500 h 13986"/>
                <a:gd name="T88" fmla="*/ 3861 w 13581"/>
                <a:gd name="T89" fmla="*/ 1404 h 13986"/>
                <a:gd name="T90" fmla="*/ 2895 w 13581"/>
                <a:gd name="T91" fmla="*/ 1144 h 13986"/>
                <a:gd name="T92" fmla="*/ 2061 w 13581"/>
                <a:gd name="T93" fmla="*/ 779 h 13986"/>
                <a:gd name="T94" fmla="*/ 1120 w 13581"/>
                <a:gd name="T95" fmla="*/ 119 h 13986"/>
                <a:gd name="T96" fmla="*/ 903 w 13581"/>
                <a:gd name="T97" fmla="*/ 163 h 13986"/>
                <a:gd name="T98" fmla="*/ 860 w 13581"/>
                <a:gd name="T99" fmla="*/ 663 h 13986"/>
                <a:gd name="T100" fmla="*/ 595 w 13581"/>
                <a:gd name="T101" fmla="*/ 1178 h 13986"/>
                <a:gd name="T102" fmla="*/ 261 w 13581"/>
                <a:gd name="T103" fmla="*/ 1230 h 13986"/>
                <a:gd name="T104" fmla="*/ 12 w 13581"/>
                <a:gd name="T105" fmla="*/ 1708 h 13986"/>
                <a:gd name="T106" fmla="*/ 42 w 13581"/>
                <a:gd name="T107" fmla="*/ 1904 h 13986"/>
                <a:gd name="T108" fmla="*/ 586 w 13581"/>
                <a:gd name="T109" fmla="*/ 2312 h 13986"/>
                <a:gd name="T110" fmla="*/ 1073 w 13581"/>
                <a:gd name="T111" fmla="*/ 2708 h 13986"/>
                <a:gd name="T112" fmla="*/ 1491 w 13581"/>
                <a:gd name="T113" fmla="*/ 2745 h 13986"/>
                <a:gd name="T114" fmla="*/ 2620 w 13581"/>
                <a:gd name="T115" fmla="*/ 3483 h 13986"/>
                <a:gd name="T116" fmla="*/ 3717 w 13581"/>
                <a:gd name="T117" fmla="*/ 4018 h 13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581" h="13986">
                  <a:moveTo>
                    <a:pt x="4705" y="4678"/>
                  </a:moveTo>
                  <a:lnTo>
                    <a:pt x="4705" y="4678"/>
                  </a:lnTo>
                  <a:lnTo>
                    <a:pt x="4704" y="4727"/>
                  </a:lnTo>
                  <a:lnTo>
                    <a:pt x="4704" y="4727"/>
                  </a:lnTo>
                  <a:lnTo>
                    <a:pt x="4701" y="4805"/>
                  </a:lnTo>
                  <a:lnTo>
                    <a:pt x="4700" y="4882"/>
                  </a:lnTo>
                  <a:lnTo>
                    <a:pt x="4701" y="4959"/>
                  </a:lnTo>
                  <a:lnTo>
                    <a:pt x="4704" y="5036"/>
                  </a:lnTo>
                  <a:lnTo>
                    <a:pt x="4706" y="5113"/>
                  </a:lnTo>
                  <a:lnTo>
                    <a:pt x="4711" y="5190"/>
                  </a:lnTo>
                  <a:lnTo>
                    <a:pt x="4717" y="5265"/>
                  </a:lnTo>
                  <a:lnTo>
                    <a:pt x="4724" y="5342"/>
                  </a:lnTo>
                  <a:lnTo>
                    <a:pt x="4732" y="5418"/>
                  </a:lnTo>
                  <a:lnTo>
                    <a:pt x="4740" y="5494"/>
                  </a:lnTo>
                  <a:lnTo>
                    <a:pt x="4751" y="5570"/>
                  </a:lnTo>
                  <a:lnTo>
                    <a:pt x="4762" y="5646"/>
                  </a:lnTo>
                  <a:lnTo>
                    <a:pt x="4773" y="5721"/>
                  </a:lnTo>
                  <a:lnTo>
                    <a:pt x="4786" y="5797"/>
                  </a:lnTo>
                  <a:lnTo>
                    <a:pt x="4799" y="5873"/>
                  </a:lnTo>
                  <a:lnTo>
                    <a:pt x="4814" y="5949"/>
                  </a:lnTo>
                  <a:lnTo>
                    <a:pt x="4843" y="6099"/>
                  </a:lnTo>
                  <a:lnTo>
                    <a:pt x="4875" y="6248"/>
                  </a:lnTo>
                  <a:lnTo>
                    <a:pt x="4909" y="6398"/>
                  </a:lnTo>
                  <a:lnTo>
                    <a:pt x="4945" y="6548"/>
                  </a:lnTo>
                  <a:lnTo>
                    <a:pt x="4981" y="6697"/>
                  </a:lnTo>
                  <a:lnTo>
                    <a:pt x="5019" y="6846"/>
                  </a:lnTo>
                  <a:lnTo>
                    <a:pt x="5094" y="7144"/>
                  </a:lnTo>
                  <a:lnTo>
                    <a:pt x="5106" y="7192"/>
                  </a:lnTo>
                  <a:lnTo>
                    <a:pt x="5106" y="7192"/>
                  </a:lnTo>
                  <a:lnTo>
                    <a:pt x="5115" y="7238"/>
                  </a:lnTo>
                  <a:lnTo>
                    <a:pt x="5123" y="7283"/>
                  </a:lnTo>
                  <a:lnTo>
                    <a:pt x="5133" y="7329"/>
                  </a:lnTo>
                  <a:lnTo>
                    <a:pt x="5137" y="7352"/>
                  </a:lnTo>
                  <a:lnTo>
                    <a:pt x="5143" y="7374"/>
                  </a:lnTo>
                  <a:lnTo>
                    <a:pt x="5263" y="7814"/>
                  </a:lnTo>
                  <a:lnTo>
                    <a:pt x="5263" y="7814"/>
                  </a:lnTo>
                  <a:lnTo>
                    <a:pt x="5282" y="7882"/>
                  </a:lnTo>
                  <a:lnTo>
                    <a:pt x="5291" y="7916"/>
                  </a:lnTo>
                  <a:lnTo>
                    <a:pt x="5302" y="7949"/>
                  </a:lnTo>
                  <a:lnTo>
                    <a:pt x="5312" y="7983"/>
                  </a:lnTo>
                  <a:lnTo>
                    <a:pt x="5325" y="8014"/>
                  </a:lnTo>
                  <a:lnTo>
                    <a:pt x="5338" y="8048"/>
                  </a:lnTo>
                  <a:lnTo>
                    <a:pt x="5354" y="8078"/>
                  </a:lnTo>
                  <a:lnTo>
                    <a:pt x="5388" y="8133"/>
                  </a:lnTo>
                  <a:lnTo>
                    <a:pt x="5388" y="8133"/>
                  </a:lnTo>
                  <a:lnTo>
                    <a:pt x="5366" y="8293"/>
                  </a:lnTo>
                  <a:lnTo>
                    <a:pt x="5341" y="8451"/>
                  </a:lnTo>
                  <a:lnTo>
                    <a:pt x="5315" y="8611"/>
                  </a:lnTo>
                  <a:lnTo>
                    <a:pt x="5288" y="8770"/>
                  </a:lnTo>
                  <a:lnTo>
                    <a:pt x="5257" y="8930"/>
                  </a:lnTo>
                  <a:lnTo>
                    <a:pt x="5225" y="9091"/>
                  </a:lnTo>
                  <a:lnTo>
                    <a:pt x="5191" y="9252"/>
                  </a:lnTo>
                  <a:lnTo>
                    <a:pt x="5153" y="9414"/>
                  </a:lnTo>
                  <a:lnTo>
                    <a:pt x="5153" y="9414"/>
                  </a:lnTo>
                  <a:lnTo>
                    <a:pt x="5120" y="9554"/>
                  </a:lnTo>
                  <a:lnTo>
                    <a:pt x="5087" y="9694"/>
                  </a:lnTo>
                  <a:lnTo>
                    <a:pt x="5087" y="9694"/>
                  </a:lnTo>
                  <a:lnTo>
                    <a:pt x="5087" y="9697"/>
                  </a:lnTo>
                  <a:lnTo>
                    <a:pt x="5084" y="9700"/>
                  </a:lnTo>
                  <a:lnTo>
                    <a:pt x="5080" y="9709"/>
                  </a:lnTo>
                  <a:lnTo>
                    <a:pt x="5075" y="9717"/>
                  </a:lnTo>
                  <a:lnTo>
                    <a:pt x="5072" y="9720"/>
                  </a:lnTo>
                  <a:lnTo>
                    <a:pt x="5072" y="9724"/>
                  </a:lnTo>
                  <a:lnTo>
                    <a:pt x="5050" y="9834"/>
                  </a:lnTo>
                  <a:lnTo>
                    <a:pt x="5050" y="9834"/>
                  </a:lnTo>
                  <a:lnTo>
                    <a:pt x="5017" y="9963"/>
                  </a:lnTo>
                  <a:lnTo>
                    <a:pt x="4983" y="10089"/>
                  </a:lnTo>
                  <a:lnTo>
                    <a:pt x="4915" y="10336"/>
                  </a:lnTo>
                  <a:lnTo>
                    <a:pt x="4883" y="10460"/>
                  </a:lnTo>
                  <a:lnTo>
                    <a:pt x="4851" y="10586"/>
                  </a:lnTo>
                  <a:lnTo>
                    <a:pt x="4821" y="10714"/>
                  </a:lnTo>
                  <a:lnTo>
                    <a:pt x="4792" y="10844"/>
                  </a:lnTo>
                  <a:lnTo>
                    <a:pt x="4792" y="10844"/>
                  </a:lnTo>
                  <a:lnTo>
                    <a:pt x="4772" y="10940"/>
                  </a:lnTo>
                  <a:lnTo>
                    <a:pt x="4753" y="11036"/>
                  </a:lnTo>
                  <a:lnTo>
                    <a:pt x="4737" y="11129"/>
                  </a:lnTo>
                  <a:lnTo>
                    <a:pt x="4721" y="11224"/>
                  </a:lnTo>
                  <a:lnTo>
                    <a:pt x="4707" y="11318"/>
                  </a:lnTo>
                  <a:lnTo>
                    <a:pt x="4694" y="11412"/>
                  </a:lnTo>
                  <a:lnTo>
                    <a:pt x="4667" y="11603"/>
                  </a:lnTo>
                  <a:lnTo>
                    <a:pt x="4667" y="11603"/>
                  </a:lnTo>
                  <a:lnTo>
                    <a:pt x="4589" y="12205"/>
                  </a:lnTo>
                  <a:lnTo>
                    <a:pt x="4512" y="12801"/>
                  </a:lnTo>
                  <a:lnTo>
                    <a:pt x="4435" y="13393"/>
                  </a:lnTo>
                  <a:lnTo>
                    <a:pt x="4356" y="13986"/>
                  </a:lnTo>
                  <a:lnTo>
                    <a:pt x="11553" y="13986"/>
                  </a:lnTo>
                  <a:lnTo>
                    <a:pt x="11553" y="13986"/>
                  </a:lnTo>
                  <a:lnTo>
                    <a:pt x="11550" y="13890"/>
                  </a:lnTo>
                  <a:lnTo>
                    <a:pt x="11547" y="13793"/>
                  </a:lnTo>
                  <a:lnTo>
                    <a:pt x="11543" y="13697"/>
                  </a:lnTo>
                  <a:lnTo>
                    <a:pt x="11539" y="13601"/>
                  </a:lnTo>
                  <a:lnTo>
                    <a:pt x="11533" y="13504"/>
                  </a:lnTo>
                  <a:lnTo>
                    <a:pt x="11526" y="13408"/>
                  </a:lnTo>
                  <a:lnTo>
                    <a:pt x="11518" y="13312"/>
                  </a:lnTo>
                  <a:lnTo>
                    <a:pt x="11510" y="13216"/>
                  </a:lnTo>
                  <a:lnTo>
                    <a:pt x="11492" y="13024"/>
                  </a:lnTo>
                  <a:lnTo>
                    <a:pt x="11472" y="12832"/>
                  </a:lnTo>
                  <a:lnTo>
                    <a:pt x="11450" y="12640"/>
                  </a:lnTo>
                  <a:lnTo>
                    <a:pt x="11427" y="12448"/>
                  </a:lnTo>
                  <a:lnTo>
                    <a:pt x="11378" y="12065"/>
                  </a:lnTo>
                  <a:lnTo>
                    <a:pt x="11329" y="11680"/>
                  </a:lnTo>
                  <a:lnTo>
                    <a:pt x="11305" y="11488"/>
                  </a:lnTo>
                  <a:lnTo>
                    <a:pt x="11282" y="11296"/>
                  </a:lnTo>
                  <a:lnTo>
                    <a:pt x="11261" y="11104"/>
                  </a:lnTo>
                  <a:lnTo>
                    <a:pt x="11241" y="10911"/>
                  </a:lnTo>
                  <a:lnTo>
                    <a:pt x="10784" y="9158"/>
                  </a:lnTo>
                  <a:lnTo>
                    <a:pt x="10784" y="9158"/>
                  </a:lnTo>
                  <a:lnTo>
                    <a:pt x="10783" y="9078"/>
                  </a:lnTo>
                  <a:lnTo>
                    <a:pt x="10783" y="8998"/>
                  </a:lnTo>
                  <a:lnTo>
                    <a:pt x="10784" y="8919"/>
                  </a:lnTo>
                  <a:lnTo>
                    <a:pt x="10788" y="8840"/>
                  </a:lnTo>
                  <a:lnTo>
                    <a:pt x="10793" y="8760"/>
                  </a:lnTo>
                  <a:lnTo>
                    <a:pt x="10799" y="8681"/>
                  </a:lnTo>
                  <a:lnTo>
                    <a:pt x="10806" y="8602"/>
                  </a:lnTo>
                  <a:lnTo>
                    <a:pt x="10815" y="8522"/>
                  </a:lnTo>
                  <a:lnTo>
                    <a:pt x="10808" y="8391"/>
                  </a:lnTo>
                  <a:lnTo>
                    <a:pt x="10808" y="8391"/>
                  </a:lnTo>
                  <a:lnTo>
                    <a:pt x="10777" y="8290"/>
                  </a:lnTo>
                  <a:lnTo>
                    <a:pt x="10762" y="8239"/>
                  </a:lnTo>
                  <a:lnTo>
                    <a:pt x="10749" y="8187"/>
                  </a:lnTo>
                  <a:lnTo>
                    <a:pt x="10738" y="8135"/>
                  </a:lnTo>
                  <a:lnTo>
                    <a:pt x="10734" y="8109"/>
                  </a:lnTo>
                  <a:lnTo>
                    <a:pt x="10730" y="8083"/>
                  </a:lnTo>
                  <a:lnTo>
                    <a:pt x="10727" y="8057"/>
                  </a:lnTo>
                  <a:lnTo>
                    <a:pt x="10725" y="8031"/>
                  </a:lnTo>
                  <a:lnTo>
                    <a:pt x="10723" y="8005"/>
                  </a:lnTo>
                  <a:lnTo>
                    <a:pt x="10723" y="7979"/>
                  </a:lnTo>
                  <a:lnTo>
                    <a:pt x="10723" y="7979"/>
                  </a:lnTo>
                  <a:lnTo>
                    <a:pt x="10724" y="7954"/>
                  </a:lnTo>
                  <a:lnTo>
                    <a:pt x="10725" y="7928"/>
                  </a:lnTo>
                  <a:lnTo>
                    <a:pt x="10728" y="7903"/>
                  </a:lnTo>
                  <a:lnTo>
                    <a:pt x="10730" y="7880"/>
                  </a:lnTo>
                  <a:lnTo>
                    <a:pt x="10738" y="7830"/>
                  </a:lnTo>
                  <a:lnTo>
                    <a:pt x="10748" y="7780"/>
                  </a:lnTo>
                  <a:lnTo>
                    <a:pt x="10758" y="7732"/>
                  </a:lnTo>
                  <a:lnTo>
                    <a:pt x="10770" y="7683"/>
                  </a:lnTo>
                  <a:lnTo>
                    <a:pt x="10794" y="7585"/>
                  </a:lnTo>
                  <a:lnTo>
                    <a:pt x="10794" y="7585"/>
                  </a:lnTo>
                  <a:lnTo>
                    <a:pt x="10808" y="7521"/>
                  </a:lnTo>
                  <a:lnTo>
                    <a:pt x="10820" y="7457"/>
                  </a:lnTo>
                  <a:lnTo>
                    <a:pt x="10831" y="7392"/>
                  </a:lnTo>
                  <a:lnTo>
                    <a:pt x="10840" y="7328"/>
                  </a:lnTo>
                  <a:lnTo>
                    <a:pt x="10848" y="7263"/>
                  </a:lnTo>
                  <a:lnTo>
                    <a:pt x="10854" y="7198"/>
                  </a:lnTo>
                  <a:lnTo>
                    <a:pt x="10860" y="7132"/>
                  </a:lnTo>
                  <a:lnTo>
                    <a:pt x="10865" y="7067"/>
                  </a:lnTo>
                  <a:lnTo>
                    <a:pt x="10868" y="7002"/>
                  </a:lnTo>
                  <a:lnTo>
                    <a:pt x="10871" y="6937"/>
                  </a:lnTo>
                  <a:lnTo>
                    <a:pt x="10872" y="6872"/>
                  </a:lnTo>
                  <a:lnTo>
                    <a:pt x="10873" y="6806"/>
                  </a:lnTo>
                  <a:lnTo>
                    <a:pt x="10872" y="6674"/>
                  </a:lnTo>
                  <a:lnTo>
                    <a:pt x="10870" y="6543"/>
                  </a:lnTo>
                  <a:lnTo>
                    <a:pt x="10865" y="6411"/>
                  </a:lnTo>
                  <a:lnTo>
                    <a:pt x="10860" y="6279"/>
                  </a:lnTo>
                  <a:lnTo>
                    <a:pt x="10849" y="6015"/>
                  </a:lnTo>
                  <a:lnTo>
                    <a:pt x="10845" y="5883"/>
                  </a:lnTo>
                  <a:lnTo>
                    <a:pt x="10842" y="5752"/>
                  </a:lnTo>
                  <a:lnTo>
                    <a:pt x="10841" y="5619"/>
                  </a:lnTo>
                  <a:lnTo>
                    <a:pt x="10842" y="5554"/>
                  </a:lnTo>
                  <a:lnTo>
                    <a:pt x="10845" y="5488"/>
                  </a:lnTo>
                  <a:lnTo>
                    <a:pt x="10867" y="5425"/>
                  </a:lnTo>
                  <a:lnTo>
                    <a:pt x="10867" y="5425"/>
                  </a:lnTo>
                  <a:lnTo>
                    <a:pt x="11448" y="6222"/>
                  </a:lnTo>
                  <a:lnTo>
                    <a:pt x="11448" y="6222"/>
                  </a:lnTo>
                  <a:lnTo>
                    <a:pt x="11481" y="6268"/>
                  </a:lnTo>
                  <a:lnTo>
                    <a:pt x="11515" y="6316"/>
                  </a:lnTo>
                  <a:lnTo>
                    <a:pt x="11548" y="6364"/>
                  </a:lnTo>
                  <a:lnTo>
                    <a:pt x="11579" y="6413"/>
                  </a:lnTo>
                  <a:lnTo>
                    <a:pt x="11608" y="6464"/>
                  </a:lnTo>
                  <a:lnTo>
                    <a:pt x="11622" y="6488"/>
                  </a:lnTo>
                  <a:lnTo>
                    <a:pt x="11635" y="6514"/>
                  </a:lnTo>
                  <a:lnTo>
                    <a:pt x="11647" y="6541"/>
                  </a:lnTo>
                  <a:lnTo>
                    <a:pt x="11659" y="6567"/>
                  </a:lnTo>
                  <a:lnTo>
                    <a:pt x="11670" y="6594"/>
                  </a:lnTo>
                  <a:lnTo>
                    <a:pt x="11679" y="6621"/>
                  </a:lnTo>
                  <a:lnTo>
                    <a:pt x="11679" y="6621"/>
                  </a:lnTo>
                  <a:lnTo>
                    <a:pt x="11687" y="6648"/>
                  </a:lnTo>
                  <a:lnTo>
                    <a:pt x="11695" y="6677"/>
                  </a:lnTo>
                  <a:lnTo>
                    <a:pt x="11700" y="6705"/>
                  </a:lnTo>
                  <a:lnTo>
                    <a:pt x="11705" y="6735"/>
                  </a:lnTo>
                  <a:lnTo>
                    <a:pt x="11709" y="6763"/>
                  </a:lnTo>
                  <a:lnTo>
                    <a:pt x="11710" y="6793"/>
                  </a:lnTo>
                  <a:lnTo>
                    <a:pt x="11710" y="6822"/>
                  </a:lnTo>
                  <a:lnTo>
                    <a:pt x="11709" y="6851"/>
                  </a:lnTo>
                  <a:lnTo>
                    <a:pt x="11706" y="6880"/>
                  </a:lnTo>
                  <a:lnTo>
                    <a:pt x="11702" y="6909"/>
                  </a:lnTo>
                  <a:lnTo>
                    <a:pt x="11696" y="6936"/>
                  </a:lnTo>
                  <a:lnTo>
                    <a:pt x="11687" y="6963"/>
                  </a:lnTo>
                  <a:lnTo>
                    <a:pt x="11677" y="6990"/>
                  </a:lnTo>
                  <a:lnTo>
                    <a:pt x="11666" y="7016"/>
                  </a:lnTo>
                  <a:lnTo>
                    <a:pt x="11652" y="7041"/>
                  </a:lnTo>
                  <a:lnTo>
                    <a:pt x="11637" y="7066"/>
                  </a:lnTo>
                  <a:lnTo>
                    <a:pt x="11606" y="7118"/>
                  </a:lnTo>
                  <a:lnTo>
                    <a:pt x="11582" y="7135"/>
                  </a:lnTo>
                  <a:lnTo>
                    <a:pt x="11582" y="7135"/>
                  </a:lnTo>
                  <a:lnTo>
                    <a:pt x="11583" y="7182"/>
                  </a:lnTo>
                  <a:lnTo>
                    <a:pt x="11582" y="7230"/>
                  </a:lnTo>
                  <a:lnTo>
                    <a:pt x="11580" y="7277"/>
                  </a:lnTo>
                  <a:lnTo>
                    <a:pt x="11575" y="7323"/>
                  </a:lnTo>
                  <a:lnTo>
                    <a:pt x="11569" y="7370"/>
                  </a:lnTo>
                  <a:lnTo>
                    <a:pt x="11562" y="7418"/>
                  </a:lnTo>
                  <a:lnTo>
                    <a:pt x="11553" y="7464"/>
                  </a:lnTo>
                  <a:lnTo>
                    <a:pt x="11542" y="7510"/>
                  </a:lnTo>
                  <a:lnTo>
                    <a:pt x="11531" y="7556"/>
                  </a:lnTo>
                  <a:lnTo>
                    <a:pt x="11518" y="7602"/>
                  </a:lnTo>
                  <a:lnTo>
                    <a:pt x="11505" y="7649"/>
                  </a:lnTo>
                  <a:lnTo>
                    <a:pt x="11490" y="7694"/>
                  </a:lnTo>
                  <a:lnTo>
                    <a:pt x="11475" y="7740"/>
                  </a:lnTo>
                  <a:lnTo>
                    <a:pt x="11459" y="7785"/>
                  </a:lnTo>
                  <a:lnTo>
                    <a:pt x="11426" y="7874"/>
                  </a:lnTo>
                  <a:lnTo>
                    <a:pt x="11426" y="7874"/>
                  </a:lnTo>
                  <a:lnTo>
                    <a:pt x="11409" y="7917"/>
                  </a:lnTo>
                  <a:lnTo>
                    <a:pt x="11401" y="7940"/>
                  </a:lnTo>
                  <a:lnTo>
                    <a:pt x="11394" y="7964"/>
                  </a:lnTo>
                  <a:lnTo>
                    <a:pt x="11388" y="7986"/>
                  </a:lnTo>
                  <a:lnTo>
                    <a:pt x="11385" y="8009"/>
                  </a:lnTo>
                  <a:lnTo>
                    <a:pt x="11383" y="8032"/>
                  </a:lnTo>
                  <a:lnTo>
                    <a:pt x="11384" y="8056"/>
                  </a:lnTo>
                  <a:lnTo>
                    <a:pt x="11384" y="8056"/>
                  </a:lnTo>
                  <a:lnTo>
                    <a:pt x="11385" y="8067"/>
                  </a:lnTo>
                  <a:lnTo>
                    <a:pt x="11386" y="8078"/>
                  </a:lnTo>
                  <a:lnTo>
                    <a:pt x="11390" y="8090"/>
                  </a:lnTo>
                  <a:lnTo>
                    <a:pt x="11393" y="8102"/>
                  </a:lnTo>
                  <a:lnTo>
                    <a:pt x="11398" y="8113"/>
                  </a:lnTo>
                  <a:lnTo>
                    <a:pt x="11403" y="8123"/>
                  </a:lnTo>
                  <a:lnTo>
                    <a:pt x="11409" y="8134"/>
                  </a:lnTo>
                  <a:lnTo>
                    <a:pt x="11416" y="8144"/>
                  </a:lnTo>
                  <a:lnTo>
                    <a:pt x="11423" y="8153"/>
                  </a:lnTo>
                  <a:lnTo>
                    <a:pt x="11431" y="8161"/>
                  </a:lnTo>
                  <a:lnTo>
                    <a:pt x="11439" y="8168"/>
                  </a:lnTo>
                  <a:lnTo>
                    <a:pt x="11449" y="8175"/>
                  </a:lnTo>
                  <a:lnTo>
                    <a:pt x="11458" y="8181"/>
                  </a:lnTo>
                  <a:lnTo>
                    <a:pt x="11469" y="8186"/>
                  </a:lnTo>
                  <a:lnTo>
                    <a:pt x="11479" y="8189"/>
                  </a:lnTo>
                  <a:lnTo>
                    <a:pt x="11491" y="8191"/>
                  </a:lnTo>
                  <a:lnTo>
                    <a:pt x="11561" y="8199"/>
                  </a:lnTo>
                  <a:lnTo>
                    <a:pt x="11561" y="8199"/>
                  </a:lnTo>
                  <a:lnTo>
                    <a:pt x="11570" y="8126"/>
                  </a:lnTo>
                  <a:lnTo>
                    <a:pt x="11578" y="8052"/>
                  </a:lnTo>
                  <a:lnTo>
                    <a:pt x="11621" y="8029"/>
                  </a:lnTo>
                  <a:lnTo>
                    <a:pt x="11621" y="8029"/>
                  </a:lnTo>
                  <a:lnTo>
                    <a:pt x="11677" y="8023"/>
                  </a:lnTo>
                  <a:lnTo>
                    <a:pt x="11732" y="8020"/>
                  </a:lnTo>
                  <a:lnTo>
                    <a:pt x="11789" y="8020"/>
                  </a:lnTo>
                  <a:lnTo>
                    <a:pt x="11845" y="8023"/>
                  </a:lnTo>
                  <a:lnTo>
                    <a:pt x="11900" y="8028"/>
                  </a:lnTo>
                  <a:lnTo>
                    <a:pt x="11957" y="8035"/>
                  </a:lnTo>
                  <a:lnTo>
                    <a:pt x="12011" y="8044"/>
                  </a:lnTo>
                  <a:lnTo>
                    <a:pt x="12067" y="8057"/>
                  </a:lnTo>
                  <a:lnTo>
                    <a:pt x="12121" y="8071"/>
                  </a:lnTo>
                  <a:lnTo>
                    <a:pt x="12174" y="8088"/>
                  </a:lnTo>
                  <a:lnTo>
                    <a:pt x="12228" y="8107"/>
                  </a:lnTo>
                  <a:lnTo>
                    <a:pt x="12281" y="8127"/>
                  </a:lnTo>
                  <a:lnTo>
                    <a:pt x="12332" y="8151"/>
                  </a:lnTo>
                  <a:lnTo>
                    <a:pt x="12382" y="8175"/>
                  </a:lnTo>
                  <a:lnTo>
                    <a:pt x="12432" y="8202"/>
                  </a:lnTo>
                  <a:lnTo>
                    <a:pt x="12480" y="8230"/>
                  </a:lnTo>
                  <a:lnTo>
                    <a:pt x="12480" y="8230"/>
                  </a:lnTo>
                  <a:lnTo>
                    <a:pt x="12508" y="8248"/>
                  </a:lnTo>
                  <a:lnTo>
                    <a:pt x="12534" y="8265"/>
                  </a:lnTo>
                  <a:lnTo>
                    <a:pt x="12560" y="8283"/>
                  </a:lnTo>
                  <a:lnTo>
                    <a:pt x="12584" y="8303"/>
                  </a:lnTo>
                  <a:lnTo>
                    <a:pt x="12608" y="8323"/>
                  </a:lnTo>
                  <a:lnTo>
                    <a:pt x="12632" y="8345"/>
                  </a:lnTo>
                  <a:lnTo>
                    <a:pt x="12654" y="8367"/>
                  </a:lnTo>
                  <a:lnTo>
                    <a:pt x="12674" y="8391"/>
                  </a:lnTo>
                  <a:lnTo>
                    <a:pt x="12674" y="8391"/>
                  </a:lnTo>
                  <a:lnTo>
                    <a:pt x="12687" y="8406"/>
                  </a:lnTo>
                  <a:lnTo>
                    <a:pt x="12699" y="8422"/>
                  </a:lnTo>
                  <a:lnTo>
                    <a:pt x="12642" y="8476"/>
                  </a:lnTo>
                  <a:lnTo>
                    <a:pt x="12642" y="8476"/>
                  </a:lnTo>
                  <a:lnTo>
                    <a:pt x="12600" y="8525"/>
                  </a:lnTo>
                  <a:lnTo>
                    <a:pt x="12558" y="8574"/>
                  </a:lnTo>
                  <a:lnTo>
                    <a:pt x="12518" y="8624"/>
                  </a:lnTo>
                  <a:lnTo>
                    <a:pt x="12478" y="8675"/>
                  </a:lnTo>
                  <a:lnTo>
                    <a:pt x="12542" y="8711"/>
                  </a:lnTo>
                  <a:lnTo>
                    <a:pt x="12542" y="8711"/>
                  </a:lnTo>
                  <a:lnTo>
                    <a:pt x="12580" y="8726"/>
                  </a:lnTo>
                  <a:lnTo>
                    <a:pt x="12619" y="8739"/>
                  </a:lnTo>
                  <a:lnTo>
                    <a:pt x="12657" y="8751"/>
                  </a:lnTo>
                  <a:lnTo>
                    <a:pt x="12696" y="8762"/>
                  </a:lnTo>
                  <a:lnTo>
                    <a:pt x="12736" y="8770"/>
                  </a:lnTo>
                  <a:lnTo>
                    <a:pt x="12776" y="8778"/>
                  </a:lnTo>
                  <a:lnTo>
                    <a:pt x="12815" y="8784"/>
                  </a:lnTo>
                  <a:lnTo>
                    <a:pt x="12856" y="8788"/>
                  </a:lnTo>
                  <a:lnTo>
                    <a:pt x="12856" y="8788"/>
                  </a:lnTo>
                  <a:lnTo>
                    <a:pt x="12907" y="8791"/>
                  </a:lnTo>
                  <a:lnTo>
                    <a:pt x="12907" y="8791"/>
                  </a:lnTo>
                  <a:lnTo>
                    <a:pt x="12933" y="8791"/>
                  </a:lnTo>
                  <a:lnTo>
                    <a:pt x="12946" y="8791"/>
                  </a:lnTo>
                  <a:lnTo>
                    <a:pt x="12959" y="8790"/>
                  </a:lnTo>
                  <a:lnTo>
                    <a:pt x="12972" y="8788"/>
                  </a:lnTo>
                  <a:lnTo>
                    <a:pt x="12985" y="8785"/>
                  </a:lnTo>
                  <a:lnTo>
                    <a:pt x="12997" y="8780"/>
                  </a:lnTo>
                  <a:lnTo>
                    <a:pt x="13009" y="8776"/>
                  </a:lnTo>
                  <a:lnTo>
                    <a:pt x="13009" y="8776"/>
                  </a:lnTo>
                  <a:lnTo>
                    <a:pt x="13022" y="8767"/>
                  </a:lnTo>
                  <a:lnTo>
                    <a:pt x="13035" y="8758"/>
                  </a:lnTo>
                  <a:lnTo>
                    <a:pt x="13045" y="8746"/>
                  </a:lnTo>
                  <a:lnTo>
                    <a:pt x="13055" y="8734"/>
                  </a:lnTo>
                  <a:lnTo>
                    <a:pt x="13064" y="8721"/>
                  </a:lnTo>
                  <a:lnTo>
                    <a:pt x="13074" y="8708"/>
                  </a:lnTo>
                  <a:lnTo>
                    <a:pt x="13089" y="8680"/>
                  </a:lnTo>
                  <a:lnTo>
                    <a:pt x="13089" y="8680"/>
                  </a:lnTo>
                  <a:lnTo>
                    <a:pt x="13180" y="8518"/>
                  </a:lnTo>
                  <a:lnTo>
                    <a:pt x="13270" y="8354"/>
                  </a:lnTo>
                  <a:lnTo>
                    <a:pt x="13359" y="8191"/>
                  </a:lnTo>
                  <a:lnTo>
                    <a:pt x="13446" y="8026"/>
                  </a:lnTo>
                  <a:lnTo>
                    <a:pt x="13446" y="8026"/>
                  </a:lnTo>
                  <a:lnTo>
                    <a:pt x="13453" y="8012"/>
                  </a:lnTo>
                  <a:lnTo>
                    <a:pt x="13459" y="7999"/>
                  </a:lnTo>
                  <a:lnTo>
                    <a:pt x="13465" y="7985"/>
                  </a:lnTo>
                  <a:lnTo>
                    <a:pt x="13467" y="7971"/>
                  </a:lnTo>
                  <a:lnTo>
                    <a:pt x="13467" y="7971"/>
                  </a:lnTo>
                  <a:lnTo>
                    <a:pt x="13467" y="7962"/>
                  </a:lnTo>
                  <a:lnTo>
                    <a:pt x="13467" y="7954"/>
                  </a:lnTo>
                  <a:lnTo>
                    <a:pt x="13465" y="7938"/>
                  </a:lnTo>
                  <a:lnTo>
                    <a:pt x="13460" y="7922"/>
                  </a:lnTo>
                  <a:lnTo>
                    <a:pt x="13454" y="7907"/>
                  </a:lnTo>
                  <a:lnTo>
                    <a:pt x="13454" y="7907"/>
                  </a:lnTo>
                  <a:lnTo>
                    <a:pt x="13441" y="7876"/>
                  </a:lnTo>
                  <a:lnTo>
                    <a:pt x="13428" y="7845"/>
                  </a:lnTo>
                  <a:lnTo>
                    <a:pt x="13413" y="7814"/>
                  </a:lnTo>
                  <a:lnTo>
                    <a:pt x="13398" y="7786"/>
                  </a:lnTo>
                  <a:lnTo>
                    <a:pt x="13381" y="7756"/>
                  </a:lnTo>
                  <a:lnTo>
                    <a:pt x="13363" y="7728"/>
                  </a:lnTo>
                  <a:lnTo>
                    <a:pt x="13346" y="7701"/>
                  </a:lnTo>
                  <a:lnTo>
                    <a:pt x="13326" y="7674"/>
                  </a:lnTo>
                  <a:lnTo>
                    <a:pt x="13328" y="7671"/>
                  </a:lnTo>
                  <a:lnTo>
                    <a:pt x="13328" y="7671"/>
                  </a:lnTo>
                  <a:lnTo>
                    <a:pt x="13354" y="7575"/>
                  </a:lnTo>
                  <a:lnTo>
                    <a:pt x="13381" y="7481"/>
                  </a:lnTo>
                  <a:lnTo>
                    <a:pt x="13437" y="7290"/>
                  </a:lnTo>
                  <a:lnTo>
                    <a:pt x="13465" y="7195"/>
                  </a:lnTo>
                  <a:lnTo>
                    <a:pt x="13491" y="7099"/>
                  </a:lnTo>
                  <a:lnTo>
                    <a:pt x="13516" y="7003"/>
                  </a:lnTo>
                  <a:lnTo>
                    <a:pt x="13528" y="6955"/>
                  </a:lnTo>
                  <a:lnTo>
                    <a:pt x="13537" y="6906"/>
                  </a:lnTo>
                  <a:lnTo>
                    <a:pt x="13537" y="6906"/>
                  </a:lnTo>
                  <a:lnTo>
                    <a:pt x="13548" y="6858"/>
                  </a:lnTo>
                  <a:lnTo>
                    <a:pt x="13556" y="6809"/>
                  </a:lnTo>
                  <a:lnTo>
                    <a:pt x="13563" y="6760"/>
                  </a:lnTo>
                  <a:lnTo>
                    <a:pt x="13570" y="6710"/>
                  </a:lnTo>
                  <a:lnTo>
                    <a:pt x="13575" y="6660"/>
                  </a:lnTo>
                  <a:lnTo>
                    <a:pt x="13578" y="6610"/>
                  </a:lnTo>
                  <a:lnTo>
                    <a:pt x="13581" y="6561"/>
                  </a:lnTo>
                  <a:lnTo>
                    <a:pt x="13581" y="6511"/>
                  </a:lnTo>
                  <a:lnTo>
                    <a:pt x="13581" y="6462"/>
                  </a:lnTo>
                  <a:lnTo>
                    <a:pt x="13577" y="6413"/>
                  </a:lnTo>
                  <a:lnTo>
                    <a:pt x="13573" y="6363"/>
                  </a:lnTo>
                  <a:lnTo>
                    <a:pt x="13567" y="6314"/>
                  </a:lnTo>
                  <a:lnTo>
                    <a:pt x="13558" y="6266"/>
                  </a:lnTo>
                  <a:lnTo>
                    <a:pt x="13548" y="6219"/>
                  </a:lnTo>
                  <a:lnTo>
                    <a:pt x="13535" y="6170"/>
                  </a:lnTo>
                  <a:lnTo>
                    <a:pt x="13519" y="6123"/>
                  </a:lnTo>
                  <a:lnTo>
                    <a:pt x="13519" y="6123"/>
                  </a:lnTo>
                  <a:lnTo>
                    <a:pt x="13508" y="6089"/>
                  </a:lnTo>
                  <a:lnTo>
                    <a:pt x="13495" y="6056"/>
                  </a:lnTo>
                  <a:lnTo>
                    <a:pt x="13480" y="6023"/>
                  </a:lnTo>
                  <a:lnTo>
                    <a:pt x="13465" y="5991"/>
                  </a:lnTo>
                  <a:lnTo>
                    <a:pt x="13433" y="5927"/>
                  </a:lnTo>
                  <a:lnTo>
                    <a:pt x="13399" y="5863"/>
                  </a:lnTo>
                  <a:lnTo>
                    <a:pt x="13399" y="5863"/>
                  </a:lnTo>
                  <a:lnTo>
                    <a:pt x="13367" y="5805"/>
                  </a:lnTo>
                  <a:lnTo>
                    <a:pt x="13333" y="5746"/>
                  </a:lnTo>
                  <a:lnTo>
                    <a:pt x="13300" y="5688"/>
                  </a:lnTo>
                  <a:lnTo>
                    <a:pt x="13264" y="5630"/>
                  </a:lnTo>
                  <a:lnTo>
                    <a:pt x="13229" y="5573"/>
                  </a:lnTo>
                  <a:lnTo>
                    <a:pt x="13193" y="5516"/>
                  </a:lnTo>
                  <a:lnTo>
                    <a:pt x="13157" y="5460"/>
                  </a:lnTo>
                  <a:lnTo>
                    <a:pt x="13119" y="5403"/>
                  </a:lnTo>
                  <a:lnTo>
                    <a:pt x="13081" y="5351"/>
                  </a:lnTo>
                  <a:lnTo>
                    <a:pt x="13081" y="5351"/>
                  </a:lnTo>
                  <a:lnTo>
                    <a:pt x="11470" y="2649"/>
                  </a:lnTo>
                  <a:lnTo>
                    <a:pt x="11470" y="2649"/>
                  </a:lnTo>
                  <a:lnTo>
                    <a:pt x="11432" y="2585"/>
                  </a:lnTo>
                  <a:lnTo>
                    <a:pt x="11412" y="2553"/>
                  </a:lnTo>
                  <a:lnTo>
                    <a:pt x="11391" y="2522"/>
                  </a:lnTo>
                  <a:lnTo>
                    <a:pt x="11368" y="2493"/>
                  </a:lnTo>
                  <a:lnTo>
                    <a:pt x="11345" y="2464"/>
                  </a:lnTo>
                  <a:lnTo>
                    <a:pt x="11320" y="2436"/>
                  </a:lnTo>
                  <a:lnTo>
                    <a:pt x="11293" y="2411"/>
                  </a:lnTo>
                  <a:lnTo>
                    <a:pt x="11293" y="2411"/>
                  </a:lnTo>
                  <a:lnTo>
                    <a:pt x="11274" y="2395"/>
                  </a:lnTo>
                  <a:lnTo>
                    <a:pt x="11254" y="2379"/>
                  </a:lnTo>
                  <a:lnTo>
                    <a:pt x="11234" y="2366"/>
                  </a:lnTo>
                  <a:lnTo>
                    <a:pt x="11212" y="2352"/>
                  </a:lnTo>
                  <a:lnTo>
                    <a:pt x="11191" y="2340"/>
                  </a:lnTo>
                  <a:lnTo>
                    <a:pt x="11170" y="2328"/>
                  </a:lnTo>
                  <a:lnTo>
                    <a:pt x="11147" y="2318"/>
                  </a:lnTo>
                  <a:lnTo>
                    <a:pt x="11124" y="2307"/>
                  </a:lnTo>
                  <a:lnTo>
                    <a:pt x="11078" y="2288"/>
                  </a:lnTo>
                  <a:lnTo>
                    <a:pt x="11030" y="2270"/>
                  </a:lnTo>
                  <a:lnTo>
                    <a:pt x="10982" y="2254"/>
                  </a:lnTo>
                  <a:lnTo>
                    <a:pt x="10935" y="2238"/>
                  </a:lnTo>
                  <a:lnTo>
                    <a:pt x="10935" y="2238"/>
                  </a:lnTo>
                  <a:lnTo>
                    <a:pt x="9237" y="1696"/>
                  </a:lnTo>
                  <a:lnTo>
                    <a:pt x="9183" y="1631"/>
                  </a:lnTo>
                  <a:lnTo>
                    <a:pt x="9183" y="1631"/>
                  </a:lnTo>
                  <a:lnTo>
                    <a:pt x="9187" y="1616"/>
                  </a:lnTo>
                  <a:lnTo>
                    <a:pt x="9190" y="1600"/>
                  </a:lnTo>
                  <a:lnTo>
                    <a:pt x="9191" y="1585"/>
                  </a:lnTo>
                  <a:lnTo>
                    <a:pt x="9192" y="1569"/>
                  </a:lnTo>
                  <a:lnTo>
                    <a:pt x="9192" y="1569"/>
                  </a:lnTo>
                  <a:lnTo>
                    <a:pt x="9191" y="1550"/>
                  </a:lnTo>
                  <a:lnTo>
                    <a:pt x="9188" y="1533"/>
                  </a:lnTo>
                  <a:lnTo>
                    <a:pt x="9183" y="1514"/>
                  </a:lnTo>
                  <a:lnTo>
                    <a:pt x="9177" y="1497"/>
                  </a:lnTo>
                  <a:lnTo>
                    <a:pt x="9170" y="1479"/>
                  </a:lnTo>
                  <a:lnTo>
                    <a:pt x="9161" y="1463"/>
                  </a:lnTo>
                  <a:lnTo>
                    <a:pt x="9150" y="1447"/>
                  </a:lnTo>
                  <a:lnTo>
                    <a:pt x="9139" y="1432"/>
                  </a:lnTo>
                  <a:lnTo>
                    <a:pt x="9126" y="1417"/>
                  </a:lnTo>
                  <a:lnTo>
                    <a:pt x="9113" y="1401"/>
                  </a:lnTo>
                  <a:lnTo>
                    <a:pt x="9100" y="1387"/>
                  </a:lnTo>
                  <a:lnTo>
                    <a:pt x="9086" y="1374"/>
                  </a:lnTo>
                  <a:lnTo>
                    <a:pt x="9057" y="1347"/>
                  </a:lnTo>
                  <a:lnTo>
                    <a:pt x="9026" y="1323"/>
                  </a:lnTo>
                  <a:lnTo>
                    <a:pt x="9026" y="1323"/>
                  </a:lnTo>
                  <a:lnTo>
                    <a:pt x="8975" y="1283"/>
                  </a:lnTo>
                  <a:lnTo>
                    <a:pt x="8924" y="1244"/>
                  </a:lnTo>
                  <a:lnTo>
                    <a:pt x="8873" y="1205"/>
                  </a:lnTo>
                  <a:lnTo>
                    <a:pt x="8820" y="1167"/>
                  </a:lnTo>
                  <a:lnTo>
                    <a:pt x="8768" y="1130"/>
                  </a:lnTo>
                  <a:lnTo>
                    <a:pt x="8715" y="1093"/>
                  </a:lnTo>
                  <a:lnTo>
                    <a:pt x="8662" y="1057"/>
                  </a:lnTo>
                  <a:lnTo>
                    <a:pt x="8607" y="1022"/>
                  </a:lnTo>
                  <a:lnTo>
                    <a:pt x="8586" y="990"/>
                  </a:lnTo>
                  <a:lnTo>
                    <a:pt x="8586" y="990"/>
                  </a:lnTo>
                  <a:lnTo>
                    <a:pt x="8591" y="1254"/>
                  </a:lnTo>
                  <a:lnTo>
                    <a:pt x="8591" y="1254"/>
                  </a:lnTo>
                  <a:lnTo>
                    <a:pt x="8591" y="1273"/>
                  </a:lnTo>
                  <a:lnTo>
                    <a:pt x="8593" y="1291"/>
                  </a:lnTo>
                  <a:lnTo>
                    <a:pt x="8596" y="1301"/>
                  </a:lnTo>
                  <a:lnTo>
                    <a:pt x="8599" y="1309"/>
                  </a:lnTo>
                  <a:lnTo>
                    <a:pt x="8603" y="1317"/>
                  </a:lnTo>
                  <a:lnTo>
                    <a:pt x="8609" y="1324"/>
                  </a:lnTo>
                  <a:lnTo>
                    <a:pt x="8609" y="1324"/>
                  </a:lnTo>
                  <a:lnTo>
                    <a:pt x="8615" y="1330"/>
                  </a:lnTo>
                  <a:lnTo>
                    <a:pt x="8622" y="1336"/>
                  </a:lnTo>
                  <a:lnTo>
                    <a:pt x="8629" y="1341"/>
                  </a:lnTo>
                  <a:lnTo>
                    <a:pt x="8637" y="1344"/>
                  </a:lnTo>
                  <a:lnTo>
                    <a:pt x="8671" y="1357"/>
                  </a:lnTo>
                  <a:lnTo>
                    <a:pt x="8671" y="1357"/>
                  </a:lnTo>
                  <a:lnTo>
                    <a:pt x="8680" y="1362"/>
                  </a:lnTo>
                  <a:lnTo>
                    <a:pt x="8688" y="1367"/>
                  </a:lnTo>
                  <a:lnTo>
                    <a:pt x="8695" y="1373"/>
                  </a:lnTo>
                  <a:lnTo>
                    <a:pt x="8701" y="1380"/>
                  </a:lnTo>
                  <a:lnTo>
                    <a:pt x="8706" y="1387"/>
                  </a:lnTo>
                  <a:lnTo>
                    <a:pt x="8710" y="1394"/>
                  </a:lnTo>
                  <a:lnTo>
                    <a:pt x="8711" y="1402"/>
                  </a:lnTo>
                  <a:lnTo>
                    <a:pt x="8711" y="1412"/>
                  </a:lnTo>
                  <a:lnTo>
                    <a:pt x="8711" y="1412"/>
                  </a:lnTo>
                  <a:lnTo>
                    <a:pt x="8709" y="1419"/>
                  </a:lnTo>
                  <a:lnTo>
                    <a:pt x="8706" y="1425"/>
                  </a:lnTo>
                  <a:lnTo>
                    <a:pt x="8697" y="1438"/>
                  </a:lnTo>
                  <a:lnTo>
                    <a:pt x="8697" y="1438"/>
                  </a:lnTo>
                  <a:lnTo>
                    <a:pt x="8629" y="1528"/>
                  </a:lnTo>
                  <a:lnTo>
                    <a:pt x="8594" y="1573"/>
                  </a:lnTo>
                  <a:lnTo>
                    <a:pt x="8559" y="1617"/>
                  </a:lnTo>
                  <a:lnTo>
                    <a:pt x="8524" y="1661"/>
                  </a:lnTo>
                  <a:lnTo>
                    <a:pt x="8487" y="1703"/>
                  </a:lnTo>
                  <a:lnTo>
                    <a:pt x="8448" y="1745"/>
                  </a:lnTo>
                  <a:lnTo>
                    <a:pt x="8408" y="1784"/>
                  </a:lnTo>
                  <a:lnTo>
                    <a:pt x="8408" y="1784"/>
                  </a:lnTo>
                  <a:lnTo>
                    <a:pt x="8378" y="1812"/>
                  </a:lnTo>
                  <a:lnTo>
                    <a:pt x="8347" y="1839"/>
                  </a:lnTo>
                  <a:lnTo>
                    <a:pt x="8285" y="1894"/>
                  </a:lnTo>
                  <a:lnTo>
                    <a:pt x="8221" y="1946"/>
                  </a:lnTo>
                  <a:lnTo>
                    <a:pt x="8158" y="2000"/>
                  </a:lnTo>
                  <a:lnTo>
                    <a:pt x="8158" y="2000"/>
                  </a:lnTo>
                  <a:lnTo>
                    <a:pt x="8122" y="2032"/>
                  </a:lnTo>
                  <a:lnTo>
                    <a:pt x="8085" y="2067"/>
                  </a:lnTo>
                  <a:lnTo>
                    <a:pt x="8050" y="2101"/>
                  </a:lnTo>
                  <a:lnTo>
                    <a:pt x="8015" y="2135"/>
                  </a:lnTo>
                  <a:lnTo>
                    <a:pt x="7981" y="2171"/>
                  </a:lnTo>
                  <a:lnTo>
                    <a:pt x="7948" y="2208"/>
                  </a:lnTo>
                  <a:lnTo>
                    <a:pt x="7916" y="2244"/>
                  </a:lnTo>
                  <a:lnTo>
                    <a:pt x="7884" y="2282"/>
                  </a:lnTo>
                  <a:lnTo>
                    <a:pt x="7853" y="2321"/>
                  </a:lnTo>
                  <a:lnTo>
                    <a:pt x="7824" y="2360"/>
                  </a:lnTo>
                  <a:lnTo>
                    <a:pt x="7794" y="2399"/>
                  </a:lnTo>
                  <a:lnTo>
                    <a:pt x="7766" y="2440"/>
                  </a:lnTo>
                  <a:lnTo>
                    <a:pt x="7739" y="2481"/>
                  </a:lnTo>
                  <a:lnTo>
                    <a:pt x="7712" y="2522"/>
                  </a:lnTo>
                  <a:lnTo>
                    <a:pt x="7686" y="2564"/>
                  </a:lnTo>
                  <a:lnTo>
                    <a:pt x="7661" y="2606"/>
                  </a:lnTo>
                  <a:lnTo>
                    <a:pt x="7645" y="2596"/>
                  </a:lnTo>
                  <a:lnTo>
                    <a:pt x="7645" y="2596"/>
                  </a:lnTo>
                  <a:lnTo>
                    <a:pt x="7602" y="2541"/>
                  </a:lnTo>
                  <a:lnTo>
                    <a:pt x="7561" y="2486"/>
                  </a:lnTo>
                  <a:lnTo>
                    <a:pt x="7521" y="2429"/>
                  </a:lnTo>
                  <a:lnTo>
                    <a:pt x="7483" y="2371"/>
                  </a:lnTo>
                  <a:lnTo>
                    <a:pt x="7447" y="2312"/>
                  </a:lnTo>
                  <a:lnTo>
                    <a:pt x="7410" y="2253"/>
                  </a:lnTo>
                  <a:lnTo>
                    <a:pt x="7339" y="2133"/>
                  </a:lnTo>
                  <a:lnTo>
                    <a:pt x="7268" y="2012"/>
                  </a:lnTo>
                  <a:lnTo>
                    <a:pt x="7232" y="1953"/>
                  </a:lnTo>
                  <a:lnTo>
                    <a:pt x="7195" y="1894"/>
                  </a:lnTo>
                  <a:lnTo>
                    <a:pt x="7157" y="1836"/>
                  </a:lnTo>
                  <a:lnTo>
                    <a:pt x="7118" y="1779"/>
                  </a:lnTo>
                  <a:lnTo>
                    <a:pt x="7077" y="1722"/>
                  </a:lnTo>
                  <a:lnTo>
                    <a:pt x="7034" y="1668"/>
                  </a:lnTo>
                  <a:lnTo>
                    <a:pt x="7034" y="1668"/>
                  </a:lnTo>
                  <a:lnTo>
                    <a:pt x="7002" y="1627"/>
                  </a:lnTo>
                  <a:lnTo>
                    <a:pt x="6972" y="1587"/>
                  </a:lnTo>
                  <a:lnTo>
                    <a:pt x="6956" y="1567"/>
                  </a:lnTo>
                  <a:lnTo>
                    <a:pt x="6943" y="1546"/>
                  </a:lnTo>
                  <a:lnTo>
                    <a:pt x="6930" y="1524"/>
                  </a:lnTo>
                  <a:lnTo>
                    <a:pt x="6920" y="1502"/>
                  </a:lnTo>
                  <a:lnTo>
                    <a:pt x="6920" y="1502"/>
                  </a:lnTo>
                  <a:lnTo>
                    <a:pt x="6910" y="1479"/>
                  </a:lnTo>
                  <a:lnTo>
                    <a:pt x="6903" y="1457"/>
                  </a:lnTo>
                  <a:lnTo>
                    <a:pt x="6897" y="1433"/>
                  </a:lnTo>
                  <a:lnTo>
                    <a:pt x="6891" y="1410"/>
                  </a:lnTo>
                  <a:lnTo>
                    <a:pt x="6888" y="1386"/>
                  </a:lnTo>
                  <a:lnTo>
                    <a:pt x="6884" y="1362"/>
                  </a:lnTo>
                  <a:lnTo>
                    <a:pt x="6877" y="1314"/>
                  </a:lnTo>
                  <a:lnTo>
                    <a:pt x="6854" y="1117"/>
                  </a:lnTo>
                  <a:lnTo>
                    <a:pt x="6817" y="1151"/>
                  </a:lnTo>
                  <a:lnTo>
                    <a:pt x="6817" y="1151"/>
                  </a:lnTo>
                  <a:lnTo>
                    <a:pt x="6779" y="1194"/>
                  </a:lnTo>
                  <a:lnTo>
                    <a:pt x="6742" y="1239"/>
                  </a:lnTo>
                  <a:lnTo>
                    <a:pt x="6707" y="1283"/>
                  </a:lnTo>
                  <a:lnTo>
                    <a:pt x="6673" y="1329"/>
                  </a:lnTo>
                  <a:lnTo>
                    <a:pt x="6604" y="1421"/>
                  </a:lnTo>
                  <a:lnTo>
                    <a:pt x="6569" y="1469"/>
                  </a:lnTo>
                  <a:lnTo>
                    <a:pt x="6533" y="1515"/>
                  </a:lnTo>
                  <a:lnTo>
                    <a:pt x="6533" y="1515"/>
                  </a:lnTo>
                  <a:lnTo>
                    <a:pt x="6520" y="1534"/>
                  </a:lnTo>
                  <a:lnTo>
                    <a:pt x="6507" y="1552"/>
                  </a:lnTo>
                  <a:lnTo>
                    <a:pt x="6507" y="1552"/>
                  </a:lnTo>
                  <a:lnTo>
                    <a:pt x="6491" y="1579"/>
                  </a:lnTo>
                  <a:lnTo>
                    <a:pt x="6420" y="1637"/>
                  </a:lnTo>
                  <a:lnTo>
                    <a:pt x="6420" y="1637"/>
                  </a:lnTo>
                  <a:lnTo>
                    <a:pt x="6403" y="1649"/>
                  </a:lnTo>
                  <a:lnTo>
                    <a:pt x="6386" y="1659"/>
                  </a:lnTo>
                  <a:lnTo>
                    <a:pt x="6368" y="1670"/>
                  </a:lnTo>
                  <a:lnTo>
                    <a:pt x="6349" y="1678"/>
                  </a:lnTo>
                  <a:lnTo>
                    <a:pt x="6330" y="1685"/>
                  </a:lnTo>
                  <a:lnTo>
                    <a:pt x="6311" y="1693"/>
                  </a:lnTo>
                  <a:lnTo>
                    <a:pt x="6291" y="1697"/>
                  </a:lnTo>
                  <a:lnTo>
                    <a:pt x="6271" y="1702"/>
                  </a:lnTo>
                  <a:lnTo>
                    <a:pt x="6251" y="1706"/>
                  </a:lnTo>
                  <a:lnTo>
                    <a:pt x="6229" y="1708"/>
                  </a:lnTo>
                  <a:lnTo>
                    <a:pt x="6209" y="1709"/>
                  </a:lnTo>
                  <a:lnTo>
                    <a:pt x="6188" y="1710"/>
                  </a:lnTo>
                  <a:lnTo>
                    <a:pt x="6168" y="1709"/>
                  </a:lnTo>
                  <a:lnTo>
                    <a:pt x="6147" y="1709"/>
                  </a:lnTo>
                  <a:lnTo>
                    <a:pt x="6125" y="1707"/>
                  </a:lnTo>
                  <a:lnTo>
                    <a:pt x="6105" y="1704"/>
                  </a:lnTo>
                  <a:lnTo>
                    <a:pt x="6105" y="1704"/>
                  </a:lnTo>
                  <a:lnTo>
                    <a:pt x="6065" y="1697"/>
                  </a:lnTo>
                  <a:lnTo>
                    <a:pt x="6025" y="1688"/>
                  </a:lnTo>
                  <a:lnTo>
                    <a:pt x="5985" y="1677"/>
                  </a:lnTo>
                  <a:lnTo>
                    <a:pt x="5945" y="1666"/>
                  </a:lnTo>
                  <a:lnTo>
                    <a:pt x="5867" y="1640"/>
                  </a:lnTo>
                  <a:lnTo>
                    <a:pt x="5787" y="1616"/>
                  </a:lnTo>
                  <a:lnTo>
                    <a:pt x="5787" y="1616"/>
                  </a:lnTo>
                  <a:lnTo>
                    <a:pt x="5748" y="1604"/>
                  </a:lnTo>
                  <a:lnTo>
                    <a:pt x="5708" y="1593"/>
                  </a:lnTo>
                  <a:lnTo>
                    <a:pt x="5668" y="1582"/>
                  </a:lnTo>
                  <a:lnTo>
                    <a:pt x="5628" y="1573"/>
                  </a:lnTo>
                  <a:lnTo>
                    <a:pt x="5588" y="1565"/>
                  </a:lnTo>
                  <a:lnTo>
                    <a:pt x="5548" y="1556"/>
                  </a:lnTo>
                  <a:lnTo>
                    <a:pt x="5466" y="1543"/>
                  </a:lnTo>
                  <a:lnTo>
                    <a:pt x="5384" y="1532"/>
                  </a:lnTo>
                  <a:lnTo>
                    <a:pt x="5302" y="1522"/>
                  </a:lnTo>
                  <a:lnTo>
                    <a:pt x="5219" y="1515"/>
                  </a:lnTo>
                  <a:lnTo>
                    <a:pt x="5136" y="1509"/>
                  </a:lnTo>
                  <a:lnTo>
                    <a:pt x="5054" y="1504"/>
                  </a:lnTo>
                  <a:lnTo>
                    <a:pt x="4971" y="1500"/>
                  </a:lnTo>
                  <a:lnTo>
                    <a:pt x="4804" y="1494"/>
                  </a:lnTo>
                  <a:lnTo>
                    <a:pt x="4638" y="1487"/>
                  </a:lnTo>
                  <a:lnTo>
                    <a:pt x="4555" y="1483"/>
                  </a:lnTo>
                  <a:lnTo>
                    <a:pt x="4472" y="1478"/>
                  </a:lnTo>
                  <a:lnTo>
                    <a:pt x="4472" y="1478"/>
                  </a:lnTo>
                  <a:lnTo>
                    <a:pt x="4395" y="1472"/>
                  </a:lnTo>
                  <a:lnTo>
                    <a:pt x="4318" y="1466"/>
                  </a:lnTo>
                  <a:lnTo>
                    <a:pt x="4243" y="1458"/>
                  </a:lnTo>
                  <a:lnTo>
                    <a:pt x="4166" y="1450"/>
                  </a:lnTo>
                  <a:lnTo>
                    <a:pt x="4089" y="1439"/>
                  </a:lnTo>
                  <a:lnTo>
                    <a:pt x="4013" y="1429"/>
                  </a:lnTo>
                  <a:lnTo>
                    <a:pt x="3937" y="1417"/>
                  </a:lnTo>
                  <a:lnTo>
                    <a:pt x="3861" y="1404"/>
                  </a:lnTo>
                  <a:lnTo>
                    <a:pt x="3785" y="1391"/>
                  </a:lnTo>
                  <a:lnTo>
                    <a:pt x="3710" y="1375"/>
                  </a:lnTo>
                  <a:lnTo>
                    <a:pt x="3634" y="1360"/>
                  </a:lnTo>
                  <a:lnTo>
                    <a:pt x="3560" y="1342"/>
                  </a:lnTo>
                  <a:lnTo>
                    <a:pt x="3485" y="1324"/>
                  </a:lnTo>
                  <a:lnTo>
                    <a:pt x="3411" y="1305"/>
                  </a:lnTo>
                  <a:lnTo>
                    <a:pt x="3336" y="1285"/>
                  </a:lnTo>
                  <a:lnTo>
                    <a:pt x="3262" y="1264"/>
                  </a:lnTo>
                  <a:lnTo>
                    <a:pt x="3189" y="1243"/>
                  </a:lnTo>
                  <a:lnTo>
                    <a:pt x="3114" y="1219"/>
                  </a:lnTo>
                  <a:lnTo>
                    <a:pt x="3041" y="1195"/>
                  </a:lnTo>
                  <a:lnTo>
                    <a:pt x="2969" y="1170"/>
                  </a:lnTo>
                  <a:lnTo>
                    <a:pt x="2895" y="1144"/>
                  </a:lnTo>
                  <a:lnTo>
                    <a:pt x="2823" y="1117"/>
                  </a:lnTo>
                  <a:lnTo>
                    <a:pt x="2752" y="1090"/>
                  </a:lnTo>
                  <a:lnTo>
                    <a:pt x="2680" y="1060"/>
                  </a:lnTo>
                  <a:lnTo>
                    <a:pt x="2609" y="1031"/>
                  </a:lnTo>
                  <a:lnTo>
                    <a:pt x="2540" y="1000"/>
                  </a:lnTo>
                  <a:lnTo>
                    <a:pt x="2469" y="968"/>
                  </a:lnTo>
                  <a:lnTo>
                    <a:pt x="2399" y="936"/>
                  </a:lnTo>
                  <a:lnTo>
                    <a:pt x="2330" y="902"/>
                  </a:lnTo>
                  <a:lnTo>
                    <a:pt x="2261" y="867"/>
                  </a:lnTo>
                  <a:lnTo>
                    <a:pt x="2193" y="832"/>
                  </a:lnTo>
                  <a:lnTo>
                    <a:pt x="2125" y="795"/>
                  </a:lnTo>
                  <a:lnTo>
                    <a:pt x="2061" y="779"/>
                  </a:lnTo>
                  <a:lnTo>
                    <a:pt x="2061" y="779"/>
                  </a:lnTo>
                  <a:lnTo>
                    <a:pt x="1970" y="728"/>
                  </a:lnTo>
                  <a:lnTo>
                    <a:pt x="1880" y="674"/>
                  </a:lnTo>
                  <a:lnTo>
                    <a:pt x="1790" y="620"/>
                  </a:lnTo>
                  <a:lnTo>
                    <a:pt x="1703" y="562"/>
                  </a:lnTo>
                  <a:lnTo>
                    <a:pt x="1617" y="503"/>
                  </a:lnTo>
                  <a:lnTo>
                    <a:pt x="1532" y="442"/>
                  </a:lnTo>
                  <a:lnTo>
                    <a:pt x="1448" y="378"/>
                  </a:lnTo>
                  <a:lnTo>
                    <a:pt x="1366" y="314"/>
                  </a:lnTo>
                  <a:lnTo>
                    <a:pt x="1366" y="314"/>
                  </a:lnTo>
                  <a:lnTo>
                    <a:pt x="1257" y="226"/>
                  </a:lnTo>
                  <a:lnTo>
                    <a:pt x="1203" y="182"/>
                  </a:lnTo>
                  <a:lnTo>
                    <a:pt x="1149" y="139"/>
                  </a:lnTo>
                  <a:lnTo>
                    <a:pt x="1120" y="119"/>
                  </a:lnTo>
                  <a:lnTo>
                    <a:pt x="1092" y="99"/>
                  </a:lnTo>
                  <a:lnTo>
                    <a:pt x="1062" y="80"/>
                  </a:lnTo>
                  <a:lnTo>
                    <a:pt x="1034" y="62"/>
                  </a:lnTo>
                  <a:lnTo>
                    <a:pt x="1003" y="45"/>
                  </a:lnTo>
                  <a:lnTo>
                    <a:pt x="974" y="28"/>
                  </a:lnTo>
                  <a:lnTo>
                    <a:pt x="942" y="13"/>
                  </a:lnTo>
                  <a:lnTo>
                    <a:pt x="911" y="0"/>
                  </a:lnTo>
                  <a:lnTo>
                    <a:pt x="911" y="0"/>
                  </a:lnTo>
                  <a:lnTo>
                    <a:pt x="906" y="26"/>
                  </a:lnTo>
                  <a:lnTo>
                    <a:pt x="904" y="53"/>
                  </a:lnTo>
                  <a:lnTo>
                    <a:pt x="903" y="80"/>
                  </a:lnTo>
                  <a:lnTo>
                    <a:pt x="902" y="107"/>
                  </a:lnTo>
                  <a:lnTo>
                    <a:pt x="903" y="163"/>
                  </a:lnTo>
                  <a:lnTo>
                    <a:pt x="905" y="217"/>
                  </a:lnTo>
                  <a:lnTo>
                    <a:pt x="905" y="217"/>
                  </a:lnTo>
                  <a:lnTo>
                    <a:pt x="909" y="280"/>
                  </a:lnTo>
                  <a:lnTo>
                    <a:pt x="910" y="312"/>
                  </a:lnTo>
                  <a:lnTo>
                    <a:pt x="910" y="343"/>
                  </a:lnTo>
                  <a:lnTo>
                    <a:pt x="910" y="343"/>
                  </a:lnTo>
                  <a:lnTo>
                    <a:pt x="909" y="389"/>
                  </a:lnTo>
                  <a:lnTo>
                    <a:pt x="905" y="435"/>
                  </a:lnTo>
                  <a:lnTo>
                    <a:pt x="899" y="481"/>
                  </a:lnTo>
                  <a:lnTo>
                    <a:pt x="892" y="528"/>
                  </a:lnTo>
                  <a:lnTo>
                    <a:pt x="884" y="573"/>
                  </a:lnTo>
                  <a:lnTo>
                    <a:pt x="872" y="618"/>
                  </a:lnTo>
                  <a:lnTo>
                    <a:pt x="860" y="663"/>
                  </a:lnTo>
                  <a:lnTo>
                    <a:pt x="846" y="706"/>
                  </a:lnTo>
                  <a:lnTo>
                    <a:pt x="831" y="750"/>
                  </a:lnTo>
                  <a:lnTo>
                    <a:pt x="813" y="794"/>
                  </a:lnTo>
                  <a:lnTo>
                    <a:pt x="795" y="837"/>
                  </a:lnTo>
                  <a:lnTo>
                    <a:pt x="775" y="879"/>
                  </a:lnTo>
                  <a:lnTo>
                    <a:pt x="754" y="921"/>
                  </a:lnTo>
                  <a:lnTo>
                    <a:pt x="733" y="962"/>
                  </a:lnTo>
                  <a:lnTo>
                    <a:pt x="709" y="1004"/>
                  </a:lnTo>
                  <a:lnTo>
                    <a:pt x="685" y="1043"/>
                  </a:lnTo>
                  <a:lnTo>
                    <a:pt x="685" y="1043"/>
                  </a:lnTo>
                  <a:lnTo>
                    <a:pt x="657" y="1089"/>
                  </a:lnTo>
                  <a:lnTo>
                    <a:pt x="626" y="1133"/>
                  </a:lnTo>
                  <a:lnTo>
                    <a:pt x="595" y="1178"/>
                  </a:lnTo>
                  <a:lnTo>
                    <a:pt x="564" y="1220"/>
                  </a:lnTo>
                  <a:lnTo>
                    <a:pt x="530" y="1263"/>
                  </a:lnTo>
                  <a:lnTo>
                    <a:pt x="497" y="1305"/>
                  </a:lnTo>
                  <a:lnTo>
                    <a:pt x="463" y="1347"/>
                  </a:lnTo>
                  <a:lnTo>
                    <a:pt x="428" y="1388"/>
                  </a:lnTo>
                  <a:lnTo>
                    <a:pt x="384" y="1355"/>
                  </a:lnTo>
                  <a:lnTo>
                    <a:pt x="384" y="1355"/>
                  </a:lnTo>
                  <a:lnTo>
                    <a:pt x="360" y="1337"/>
                  </a:lnTo>
                  <a:lnTo>
                    <a:pt x="338" y="1318"/>
                  </a:lnTo>
                  <a:lnTo>
                    <a:pt x="317" y="1298"/>
                  </a:lnTo>
                  <a:lnTo>
                    <a:pt x="298" y="1277"/>
                  </a:lnTo>
                  <a:lnTo>
                    <a:pt x="279" y="1253"/>
                  </a:lnTo>
                  <a:lnTo>
                    <a:pt x="261" y="1230"/>
                  </a:lnTo>
                  <a:lnTo>
                    <a:pt x="226" y="1182"/>
                  </a:lnTo>
                  <a:lnTo>
                    <a:pt x="203" y="1150"/>
                  </a:lnTo>
                  <a:lnTo>
                    <a:pt x="171" y="1191"/>
                  </a:lnTo>
                  <a:lnTo>
                    <a:pt x="171" y="1191"/>
                  </a:lnTo>
                  <a:lnTo>
                    <a:pt x="146" y="1253"/>
                  </a:lnTo>
                  <a:lnTo>
                    <a:pt x="123" y="1317"/>
                  </a:lnTo>
                  <a:lnTo>
                    <a:pt x="100" y="1381"/>
                  </a:lnTo>
                  <a:lnTo>
                    <a:pt x="80" y="1445"/>
                  </a:lnTo>
                  <a:lnTo>
                    <a:pt x="60" y="1510"/>
                  </a:lnTo>
                  <a:lnTo>
                    <a:pt x="42" y="1577"/>
                  </a:lnTo>
                  <a:lnTo>
                    <a:pt x="26" y="1642"/>
                  </a:lnTo>
                  <a:lnTo>
                    <a:pt x="12" y="1708"/>
                  </a:lnTo>
                  <a:lnTo>
                    <a:pt x="12" y="1708"/>
                  </a:lnTo>
                  <a:lnTo>
                    <a:pt x="6" y="1734"/>
                  </a:lnTo>
                  <a:lnTo>
                    <a:pt x="2" y="1759"/>
                  </a:lnTo>
                  <a:lnTo>
                    <a:pt x="0" y="1785"/>
                  </a:lnTo>
                  <a:lnTo>
                    <a:pt x="1" y="1798"/>
                  </a:lnTo>
                  <a:lnTo>
                    <a:pt x="2" y="1811"/>
                  </a:lnTo>
                  <a:lnTo>
                    <a:pt x="2" y="1811"/>
                  </a:lnTo>
                  <a:lnTo>
                    <a:pt x="3" y="1824"/>
                  </a:lnTo>
                  <a:lnTo>
                    <a:pt x="7" y="1836"/>
                  </a:lnTo>
                  <a:lnTo>
                    <a:pt x="10" y="1848"/>
                  </a:lnTo>
                  <a:lnTo>
                    <a:pt x="16" y="1861"/>
                  </a:lnTo>
                  <a:lnTo>
                    <a:pt x="21" y="1871"/>
                  </a:lnTo>
                  <a:lnTo>
                    <a:pt x="28" y="1883"/>
                  </a:lnTo>
                  <a:lnTo>
                    <a:pt x="42" y="1904"/>
                  </a:lnTo>
                  <a:lnTo>
                    <a:pt x="59" y="1926"/>
                  </a:lnTo>
                  <a:lnTo>
                    <a:pt x="77" y="1945"/>
                  </a:lnTo>
                  <a:lnTo>
                    <a:pt x="96" y="1964"/>
                  </a:lnTo>
                  <a:lnTo>
                    <a:pt x="114" y="1981"/>
                  </a:lnTo>
                  <a:lnTo>
                    <a:pt x="114" y="1981"/>
                  </a:lnTo>
                  <a:lnTo>
                    <a:pt x="142" y="2005"/>
                  </a:lnTo>
                  <a:lnTo>
                    <a:pt x="170" y="2028"/>
                  </a:lnTo>
                  <a:lnTo>
                    <a:pt x="227" y="2073"/>
                  </a:lnTo>
                  <a:lnTo>
                    <a:pt x="285" y="2114"/>
                  </a:lnTo>
                  <a:lnTo>
                    <a:pt x="344" y="2155"/>
                  </a:lnTo>
                  <a:lnTo>
                    <a:pt x="404" y="2194"/>
                  </a:lnTo>
                  <a:lnTo>
                    <a:pt x="464" y="2235"/>
                  </a:lnTo>
                  <a:lnTo>
                    <a:pt x="586" y="2312"/>
                  </a:lnTo>
                  <a:lnTo>
                    <a:pt x="646" y="2352"/>
                  </a:lnTo>
                  <a:lnTo>
                    <a:pt x="705" y="2392"/>
                  </a:lnTo>
                  <a:lnTo>
                    <a:pt x="763" y="2434"/>
                  </a:lnTo>
                  <a:lnTo>
                    <a:pt x="820" y="2476"/>
                  </a:lnTo>
                  <a:lnTo>
                    <a:pt x="847" y="2499"/>
                  </a:lnTo>
                  <a:lnTo>
                    <a:pt x="874" y="2522"/>
                  </a:lnTo>
                  <a:lnTo>
                    <a:pt x="902" y="2545"/>
                  </a:lnTo>
                  <a:lnTo>
                    <a:pt x="928" y="2570"/>
                  </a:lnTo>
                  <a:lnTo>
                    <a:pt x="952" y="2595"/>
                  </a:lnTo>
                  <a:lnTo>
                    <a:pt x="977" y="2620"/>
                  </a:lnTo>
                  <a:lnTo>
                    <a:pt x="1002" y="2647"/>
                  </a:lnTo>
                  <a:lnTo>
                    <a:pt x="1024" y="2674"/>
                  </a:lnTo>
                  <a:lnTo>
                    <a:pt x="1073" y="2708"/>
                  </a:lnTo>
                  <a:lnTo>
                    <a:pt x="1073" y="2708"/>
                  </a:lnTo>
                  <a:lnTo>
                    <a:pt x="1099" y="2691"/>
                  </a:lnTo>
                  <a:lnTo>
                    <a:pt x="1125" y="2672"/>
                  </a:lnTo>
                  <a:lnTo>
                    <a:pt x="1150" y="2653"/>
                  </a:lnTo>
                  <a:lnTo>
                    <a:pt x="1175" y="2633"/>
                  </a:lnTo>
                  <a:lnTo>
                    <a:pt x="1199" y="2611"/>
                  </a:lnTo>
                  <a:lnTo>
                    <a:pt x="1223" y="2590"/>
                  </a:lnTo>
                  <a:lnTo>
                    <a:pt x="1245" y="2569"/>
                  </a:lnTo>
                  <a:lnTo>
                    <a:pt x="1268" y="2546"/>
                  </a:lnTo>
                  <a:lnTo>
                    <a:pt x="1332" y="2611"/>
                  </a:lnTo>
                  <a:lnTo>
                    <a:pt x="1332" y="2611"/>
                  </a:lnTo>
                  <a:lnTo>
                    <a:pt x="1411" y="2679"/>
                  </a:lnTo>
                  <a:lnTo>
                    <a:pt x="1491" y="2745"/>
                  </a:lnTo>
                  <a:lnTo>
                    <a:pt x="1573" y="2809"/>
                  </a:lnTo>
                  <a:lnTo>
                    <a:pt x="1656" y="2873"/>
                  </a:lnTo>
                  <a:lnTo>
                    <a:pt x="1738" y="2934"/>
                  </a:lnTo>
                  <a:lnTo>
                    <a:pt x="1822" y="2996"/>
                  </a:lnTo>
                  <a:lnTo>
                    <a:pt x="1907" y="3055"/>
                  </a:lnTo>
                  <a:lnTo>
                    <a:pt x="1994" y="3113"/>
                  </a:lnTo>
                  <a:lnTo>
                    <a:pt x="2081" y="3170"/>
                  </a:lnTo>
                  <a:lnTo>
                    <a:pt x="2169" y="3226"/>
                  </a:lnTo>
                  <a:lnTo>
                    <a:pt x="2257" y="3280"/>
                  </a:lnTo>
                  <a:lnTo>
                    <a:pt x="2347" y="3332"/>
                  </a:lnTo>
                  <a:lnTo>
                    <a:pt x="2437" y="3383"/>
                  </a:lnTo>
                  <a:lnTo>
                    <a:pt x="2528" y="3434"/>
                  </a:lnTo>
                  <a:lnTo>
                    <a:pt x="2620" y="3483"/>
                  </a:lnTo>
                  <a:lnTo>
                    <a:pt x="2713" y="3529"/>
                  </a:lnTo>
                  <a:lnTo>
                    <a:pt x="2713" y="3529"/>
                  </a:lnTo>
                  <a:lnTo>
                    <a:pt x="2781" y="3562"/>
                  </a:lnTo>
                  <a:lnTo>
                    <a:pt x="2849" y="3595"/>
                  </a:lnTo>
                  <a:lnTo>
                    <a:pt x="2986" y="3659"/>
                  </a:lnTo>
                  <a:lnTo>
                    <a:pt x="3124" y="3723"/>
                  </a:lnTo>
                  <a:lnTo>
                    <a:pt x="3261" y="3788"/>
                  </a:lnTo>
                  <a:lnTo>
                    <a:pt x="3261" y="3788"/>
                  </a:lnTo>
                  <a:lnTo>
                    <a:pt x="3353" y="3832"/>
                  </a:lnTo>
                  <a:lnTo>
                    <a:pt x="3445" y="3877"/>
                  </a:lnTo>
                  <a:lnTo>
                    <a:pt x="3536" y="3923"/>
                  </a:lnTo>
                  <a:lnTo>
                    <a:pt x="3627" y="3970"/>
                  </a:lnTo>
                  <a:lnTo>
                    <a:pt x="3717" y="4018"/>
                  </a:lnTo>
                  <a:lnTo>
                    <a:pt x="3808" y="4067"/>
                  </a:lnTo>
                  <a:lnTo>
                    <a:pt x="3896" y="4116"/>
                  </a:lnTo>
                  <a:lnTo>
                    <a:pt x="3986" y="4167"/>
                  </a:lnTo>
                  <a:lnTo>
                    <a:pt x="4075" y="4218"/>
                  </a:lnTo>
                  <a:lnTo>
                    <a:pt x="4164" y="4270"/>
                  </a:lnTo>
                  <a:lnTo>
                    <a:pt x="4251" y="4322"/>
                  </a:lnTo>
                  <a:lnTo>
                    <a:pt x="4338" y="4376"/>
                  </a:lnTo>
                  <a:lnTo>
                    <a:pt x="4425" y="4431"/>
                  </a:lnTo>
                  <a:lnTo>
                    <a:pt x="4511" y="4485"/>
                  </a:lnTo>
                  <a:lnTo>
                    <a:pt x="4596" y="4542"/>
                  </a:lnTo>
                  <a:lnTo>
                    <a:pt x="4681" y="4599"/>
                  </a:lnTo>
                  <a:lnTo>
                    <a:pt x="4705" y="46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358B807-C4E3-1AFF-77A5-2A91D9DD8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4" y="823"/>
              <a:ext cx="3396" cy="3497"/>
            </a:xfrm>
            <a:custGeom>
              <a:avLst/>
              <a:gdLst>
                <a:gd name="T0" fmla="*/ 4732 w 13581"/>
                <a:gd name="T1" fmla="*/ 5418 h 13986"/>
                <a:gd name="T2" fmla="*/ 5019 w 13581"/>
                <a:gd name="T3" fmla="*/ 6846 h 13986"/>
                <a:gd name="T4" fmla="*/ 5302 w 13581"/>
                <a:gd name="T5" fmla="*/ 7949 h 13986"/>
                <a:gd name="T6" fmla="*/ 5191 w 13581"/>
                <a:gd name="T7" fmla="*/ 9252 h 13986"/>
                <a:gd name="T8" fmla="*/ 5050 w 13581"/>
                <a:gd name="T9" fmla="*/ 9834 h 13986"/>
                <a:gd name="T10" fmla="*/ 4707 w 13581"/>
                <a:gd name="T11" fmla="*/ 11318 h 13986"/>
                <a:gd name="T12" fmla="*/ 11539 w 13581"/>
                <a:gd name="T13" fmla="*/ 13601 h 13986"/>
                <a:gd name="T14" fmla="*/ 11261 w 13581"/>
                <a:gd name="T15" fmla="*/ 11104 h 13986"/>
                <a:gd name="T16" fmla="*/ 10808 w 13581"/>
                <a:gd name="T17" fmla="*/ 8391 h 13986"/>
                <a:gd name="T18" fmla="*/ 10725 w 13581"/>
                <a:gd name="T19" fmla="*/ 7928 h 13986"/>
                <a:gd name="T20" fmla="*/ 10848 w 13581"/>
                <a:gd name="T21" fmla="*/ 7263 h 13986"/>
                <a:gd name="T22" fmla="*/ 10845 w 13581"/>
                <a:gd name="T23" fmla="*/ 5883 h 13986"/>
                <a:gd name="T24" fmla="*/ 11608 w 13581"/>
                <a:gd name="T25" fmla="*/ 6464 h 13986"/>
                <a:gd name="T26" fmla="*/ 11710 w 13581"/>
                <a:gd name="T27" fmla="*/ 6793 h 13986"/>
                <a:gd name="T28" fmla="*/ 11582 w 13581"/>
                <a:gd name="T29" fmla="*/ 7135 h 13986"/>
                <a:gd name="T30" fmla="*/ 11475 w 13581"/>
                <a:gd name="T31" fmla="*/ 7740 h 13986"/>
                <a:gd name="T32" fmla="*/ 11386 w 13581"/>
                <a:gd name="T33" fmla="*/ 8078 h 13986"/>
                <a:gd name="T34" fmla="*/ 11479 w 13581"/>
                <a:gd name="T35" fmla="*/ 8189 h 13986"/>
                <a:gd name="T36" fmla="*/ 11957 w 13581"/>
                <a:gd name="T37" fmla="*/ 8035 h 13986"/>
                <a:gd name="T38" fmla="*/ 12534 w 13581"/>
                <a:gd name="T39" fmla="*/ 8265 h 13986"/>
                <a:gd name="T40" fmla="*/ 12558 w 13581"/>
                <a:gd name="T41" fmla="*/ 8574 h 13986"/>
                <a:gd name="T42" fmla="*/ 12856 w 13581"/>
                <a:gd name="T43" fmla="*/ 8788 h 13986"/>
                <a:gd name="T44" fmla="*/ 13045 w 13581"/>
                <a:gd name="T45" fmla="*/ 8746 h 13986"/>
                <a:gd name="T46" fmla="*/ 13465 w 13581"/>
                <a:gd name="T47" fmla="*/ 7985 h 13986"/>
                <a:gd name="T48" fmla="*/ 13381 w 13581"/>
                <a:gd name="T49" fmla="*/ 7756 h 13986"/>
                <a:gd name="T50" fmla="*/ 13537 w 13581"/>
                <a:gd name="T51" fmla="*/ 6906 h 13986"/>
                <a:gd name="T52" fmla="*/ 13567 w 13581"/>
                <a:gd name="T53" fmla="*/ 6314 h 13986"/>
                <a:gd name="T54" fmla="*/ 13367 w 13581"/>
                <a:gd name="T55" fmla="*/ 5805 h 13986"/>
                <a:gd name="T56" fmla="*/ 11412 w 13581"/>
                <a:gd name="T57" fmla="*/ 2553 h 13986"/>
                <a:gd name="T58" fmla="*/ 11147 w 13581"/>
                <a:gd name="T59" fmla="*/ 2318 h 13986"/>
                <a:gd name="T60" fmla="*/ 9192 w 13581"/>
                <a:gd name="T61" fmla="*/ 1569 h 13986"/>
                <a:gd name="T62" fmla="*/ 9086 w 13581"/>
                <a:gd name="T63" fmla="*/ 1374 h 13986"/>
                <a:gd name="T64" fmla="*/ 8586 w 13581"/>
                <a:gd name="T65" fmla="*/ 990 h 13986"/>
                <a:gd name="T66" fmla="*/ 8637 w 13581"/>
                <a:gd name="T67" fmla="*/ 1344 h 13986"/>
                <a:gd name="T68" fmla="*/ 8706 w 13581"/>
                <a:gd name="T69" fmla="*/ 1425 h 13986"/>
                <a:gd name="T70" fmla="*/ 8285 w 13581"/>
                <a:gd name="T71" fmla="*/ 1894 h 13986"/>
                <a:gd name="T72" fmla="*/ 7824 w 13581"/>
                <a:gd name="T73" fmla="*/ 2360 h 13986"/>
                <a:gd name="T74" fmla="*/ 7447 w 13581"/>
                <a:gd name="T75" fmla="*/ 2312 h 13986"/>
                <a:gd name="T76" fmla="*/ 6956 w 13581"/>
                <a:gd name="T77" fmla="*/ 1567 h 13986"/>
                <a:gd name="T78" fmla="*/ 6817 w 13581"/>
                <a:gd name="T79" fmla="*/ 1151 h 13986"/>
                <a:gd name="T80" fmla="*/ 6491 w 13581"/>
                <a:gd name="T81" fmla="*/ 1579 h 13986"/>
                <a:gd name="T82" fmla="*/ 6209 w 13581"/>
                <a:gd name="T83" fmla="*/ 1709 h 13986"/>
                <a:gd name="T84" fmla="*/ 5787 w 13581"/>
                <a:gd name="T85" fmla="*/ 1616 h 13986"/>
                <a:gd name="T86" fmla="*/ 4971 w 13581"/>
                <a:gd name="T87" fmla="*/ 1500 h 13986"/>
                <a:gd name="T88" fmla="*/ 3861 w 13581"/>
                <a:gd name="T89" fmla="*/ 1404 h 13986"/>
                <a:gd name="T90" fmla="*/ 2895 w 13581"/>
                <a:gd name="T91" fmla="*/ 1144 h 13986"/>
                <a:gd name="T92" fmla="*/ 2061 w 13581"/>
                <a:gd name="T93" fmla="*/ 779 h 13986"/>
                <a:gd name="T94" fmla="*/ 1120 w 13581"/>
                <a:gd name="T95" fmla="*/ 119 h 13986"/>
                <a:gd name="T96" fmla="*/ 903 w 13581"/>
                <a:gd name="T97" fmla="*/ 163 h 13986"/>
                <a:gd name="T98" fmla="*/ 860 w 13581"/>
                <a:gd name="T99" fmla="*/ 663 h 13986"/>
                <a:gd name="T100" fmla="*/ 595 w 13581"/>
                <a:gd name="T101" fmla="*/ 1178 h 13986"/>
                <a:gd name="T102" fmla="*/ 261 w 13581"/>
                <a:gd name="T103" fmla="*/ 1230 h 13986"/>
                <a:gd name="T104" fmla="*/ 12 w 13581"/>
                <a:gd name="T105" fmla="*/ 1708 h 13986"/>
                <a:gd name="T106" fmla="*/ 42 w 13581"/>
                <a:gd name="T107" fmla="*/ 1904 h 13986"/>
                <a:gd name="T108" fmla="*/ 586 w 13581"/>
                <a:gd name="T109" fmla="*/ 2312 h 13986"/>
                <a:gd name="T110" fmla="*/ 1073 w 13581"/>
                <a:gd name="T111" fmla="*/ 2708 h 13986"/>
                <a:gd name="T112" fmla="*/ 1491 w 13581"/>
                <a:gd name="T113" fmla="*/ 2745 h 13986"/>
                <a:gd name="T114" fmla="*/ 2620 w 13581"/>
                <a:gd name="T115" fmla="*/ 3483 h 13986"/>
                <a:gd name="T116" fmla="*/ 3717 w 13581"/>
                <a:gd name="T117" fmla="*/ 4018 h 13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581" h="13986">
                  <a:moveTo>
                    <a:pt x="4705" y="4678"/>
                  </a:moveTo>
                  <a:lnTo>
                    <a:pt x="4705" y="4678"/>
                  </a:lnTo>
                  <a:lnTo>
                    <a:pt x="4704" y="4727"/>
                  </a:lnTo>
                  <a:lnTo>
                    <a:pt x="4704" y="4727"/>
                  </a:lnTo>
                  <a:lnTo>
                    <a:pt x="4701" y="4805"/>
                  </a:lnTo>
                  <a:lnTo>
                    <a:pt x="4700" y="4882"/>
                  </a:lnTo>
                  <a:lnTo>
                    <a:pt x="4701" y="4959"/>
                  </a:lnTo>
                  <a:lnTo>
                    <a:pt x="4704" y="5036"/>
                  </a:lnTo>
                  <a:lnTo>
                    <a:pt x="4706" y="5113"/>
                  </a:lnTo>
                  <a:lnTo>
                    <a:pt x="4711" y="5190"/>
                  </a:lnTo>
                  <a:lnTo>
                    <a:pt x="4717" y="5265"/>
                  </a:lnTo>
                  <a:lnTo>
                    <a:pt x="4724" y="5342"/>
                  </a:lnTo>
                  <a:lnTo>
                    <a:pt x="4732" y="5418"/>
                  </a:lnTo>
                  <a:lnTo>
                    <a:pt x="4740" y="5494"/>
                  </a:lnTo>
                  <a:lnTo>
                    <a:pt x="4751" y="5570"/>
                  </a:lnTo>
                  <a:lnTo>
                    <a:pt x="4762" y="5646"/>
                  </a:lnTo>
                  <a:lnTo>
                    <a:pt x="4773" y="5721"/>
                  </a:lnTo>
                  <a:lnTo>
                    <a:pt x="4786" y="5797"/>
                  </a:lnTo>
                  <a:lnTo>
                    <a:pt x="4799" y="5873"/>
                  </a:lnTo>
                  <a:lnTo>
                    <a:pt x="4814" y="5949"/>
                  </a:lnTo>
                  <a:lnTo>
                    <a:pt x="4843" y="6099"/>
                  </a:lnTo>
                  <a:lnTo>
                    <a:pt x="4875" y="6248"/>
                  </a:lnTo>
                  <a:lnTo>
                    <a:pt x="4909" y="6398"/>
                  </a:lnTo>
                  <a:lnTo>
                    <a:pt x="4945" y="6548"/>
                  </a:lnTo>
                  <a:lnTo>
                    <a:pt x="4981" y="6697"/>
                  </a:lnTo>
                  <a:lnTo>
                    <a:pt x="5019" y="6846"/>
                  </a:lnTo>
                  <a:lnTo>
                    <a:pt x="5094" y="7144"/>
                  </a:lnTo>
                  <a:lnTo>
                    <a:pt x="5106" y="7192"/>
                  </a:lnTo>
                  <a:lnTo>
                    <a:pt x="5106" y="7192"/>
                  </a:lnTo>
                  <a:lnTo>
                    <a:pt x="5115" y="7238"/>
                  </a:lnTo>
                  <a:lnTo>
                    <a:pt x="5123" y="7283"/>
                  </a:lnTo>
                  <a:lnTo>
                    <a:pt x="5133" y="7329"/>
                  </a:lnTo>
                  <a:lnTo>
                    <a:pt x="5137" y="7352"/>
                  </a:lnTo>
                  <a:lnTo>
                    <a:pt x="5143" y="7374"/>
                  </a:lnTo>
                  <a:lnTo>
                    <a:pt x="5263" y="7814"/>
                  </a:lnTo>
                  <a:lnTo>
                    <a:pt x="5263" y="7814"/>
                  </a:lnTo>
                  <a:lnTo>
                    <a:pt x="5282" y="7882"/>
                  </a:lnTo>
                  <a:lnTo>
                    <a:pt x="5291" y="7916"/>
                  </a:lnTo>
                  <a:lnTo>
                    <a:pt x="5302" y="7949"/>
                  </a:lnTo>
                  <a:lnTo>
                    <a:pt x="5312" y="7983"/>
                  </a:lnTo>
                  <a:lnTo>
                    <a:pt x="5325" y="8014"/>
                  </a:lnTo>
                  <a:lnTo>
                    <a:pt x="5338" y="8048"/>
                  </a:lnTo>
                  <a:lnTo>
                    <a:pt x="5354" y="8078"/>
                  </a:lnTo>
                  <a:lnTo>
                    <a:pt x="5388" y="8133"/>
                  </a:lnTo>
                  <a:lnTo>
                    <a:pt x="5388" y="8133"/>
                  </a:lnTo>
                  <a:lnTo>
                    <a:pt x="5366" y="8293"/>
                  </a:lnTo>
                  <a:lnTo>
                    <a:pt x="5341" y="8451"/>
                  </a:lnTo>
                  <a:lnTo>
                    <a:pt x="5315" y="8611"/>
                  </a:lnTo>
                  <a:lnTo>
                    <a:pt x="5288" y="8770"/>
                  </a:lnTo>
                  <a:lnTo>
                    <a:pt x="5257" y="8930"/>
                  </a:lnTo>
                  <a:lnTo>
                    <a:pt x="5225" y="9091"/>
                  </a:lnTo>
                  <a:lnTo>
                    <a:pt x="5191" y="9252"/>
                  </a:lnTo>
                  <a:lnTo>
                    <a:pt x="5153" y="9414"/>
                  </a:lnTo>
                  <a:lnTo>
                    <a:pt x="5153" y="9414"/>
                  </a:lnTo>
                  <a:lnTo>
                    <a:pt x="5120" y="9554"/>
                  </a:lnTo>
                  <a:lnTo>
                    <a:pt x="5087" y="9694"/>
                  </a:lnTo>
                  <a:lnTo>
                    <a:pt x="5087" y="9694"/>
                  </a:lnTo>
                  <a:lnTo>
                    <a:pt x="5087" y="9697"/>
                  </a:lnTo>
                  <a:lnTo>
                    <a:pt x="5084" y="9700"/>
                  </a:lnTo>
                  <a:lnTo>
                    <a:pt x="5080" y="9709"/>
                  </a:lnTo>
                  <a:lnTo>
                    <a:pt x="5075" y="9717"/>
                  </a:lnTo>
                  <a:lnTo>
                    <a:pt x="5072" y="9720"/>
                  </a:lnTo>
                  <a:lnTo>
                    <a:pt x="5072" y="9724"/>
                  </a:lnTo>
                  <a:lnTo>
                    <a:pt x="5050" y="9834"/>
                  </a:lnTo>
                  <a:lnTo>
                    <a:pt x="5050" y="9834"/>
                  </a:lnTo>
                  <a:lnTo>
                    <a:pt x="5017" y="9963"/>
                  </a:lnTo>
                  <a:lnTo>
                    <a:pt x="4983" y="10089"/>
                  </a:lnTo>
                  <a:lnTo>
                    <a:pt x="4915" y="10336"/>
                  </a:lnTo>
                  <a:lnTo>
                    <a:pt x="4883" y="10460"/>
                  </a:lnTo>
                  <a:lnTo>
                    <a:pt x="4851" y="10586"/>
                  </a:lnTo>
                  <a:lnTo>
                    <a:pt x="4821" y="10714"/>
                  </a:lnTo>
                  <a:lnTo>
                    <a:pt x="4792" y="10844"/>
                  </a:lnTo>
                  <a:lnTo>
                    <a:pt x="4792" y="10844"/>
                  </a:lnTo>
                  <a:lnTo>
                    <a:pt x="4772" y="10940"/>
                  </a:lnTo>
                  <a:lnTo>
                    <a:pt x="4753" y="11036"/>
                  </a:lnTo>
                  <a:lnTo>
                    <a:pt x="4737" y="11129"/>
                  </a:lnTo>
                  <a:lnTo>
                    <a:pt x="4721" y="11224"/>
                  </a:lnTo>
                  <a:lnTo>
                    <a:pt x="4707" y="11318"/>
                  </a:lnTo>
                  <a:lnTo>
                    <a:pt x="4694" y="11412"/>
                  </a:lnTo>
                  <a:lnTo>
                    <a:pt x="4667" y="11603"/>
                  </a:lnTo>
                  <a:lnTo>
                    <a:pt x="4667" y="11603"/>
                  </a:lnTo>
                  <a:lnTo>
                    <a:pt x="4589" y="12205"/>
                  </a:lnTo>
                  <a:lnTo>
                    <a:pt x="4512" y="12801"/>
                  </a:lnTo>
                  <a:lnTo>
                    <a:pt x="4435" y="13393"/>
                  </a:lnTo>
                  <a:lnTo>
                    <a:pt x="4356" y="13986"/>
                  </a:lnTo>
                  <a:lnTo>
                    <a:pt x="11553" y="13986"/>
                  </a:lnTo>
                  <a:lnTo>
                    <a:pt x="11553" y="13986"/>
                  </a:lnTo>
                  <a:lnTo>
                    <a:pt x="11550" y="13890"/>
                  </a:lnTo>
                  <a:lnTo>
                    <a:pt x="11547" y="13793"/>
                  </a:lnTo>
                  <a:lnTo>
                    <a:pt x="11543" y="13697"/>
                  </a:lnTo>
                  <a:lnTo>
                    <a:pt x="11539" y="13601"/>
                  </a:lnTo>
                  <a:lnTo>
                    <a:pt x="11533" y="13504"/>
                  </a:lnTo>
                  <a:lnTo>
                    <a:pt x="11526" y="13408"/>
                  </a:lnTo>
                  <a:lnTo>
                    <a:pt x="11518" y="13312"/>
                  </a:lnTo>
                  <a:lnTo>
                    <a:pt x="11510" y="13216"/>
                  </a:lnTo>
                  <a:lnTo>
                    <a:pt x="11492" y="13024"/>
                  </a:lnTo>
                  <a:lnTo>
                    <a:pt x="11472" y="12832"/>
                  </a:lnTo>
                  <a:lnTo>
                    <a:pt x="11450" y="12640"/>
                  </a:lnTo>
                  <a:lnTo>
                    <a:pt x="11427" y="12448"/>
                  </a:lnTo>
                  <a:lnTo>
                    <a:pt x="11378" y="12065"/>
                  </a:lnTo>
                  <a:lnTo>
                    <a:pt x="11329" y="11680"/>
                  </a:lnTo>
                  <a:lnTo>
                    <a:pt x="11305" y="11488"/>
                  </a:lnTo>
                  <a:lnTo>
                    <a:pt x="11282" y="11296"/>
                  </a:lnTo>
                  <a:lnTo>
                    <a:pt x="11261" y="11104"/>
                  </a:lnTo>
                  <a:lnTo>
                    <a:pt x="11241" y="10911"/>
                  </a:lnTo>
                  <a:lnTo>
                    <a:pt x="10784" y="9158"/>
                  </a:lnTo>
                  <a:lnTo>
                    <a:pt x="10784" y="9158"/>
                  </a:lnTo>
                  <a:lnTo>
                    <a:pt x="10783" y="9078"/>
                  </a:lnTo>
                  <a:lnTo>
                    <a:pt x="10783" y="8998"/>
                  </a:lnTo>
                  <a:lnTo>
                    <a:pt x="10784" y="8919"/>
                  </a:lnTo>
                  <a:lnTo>
                    <a:pt x="10788" y="8840"/>
                  </a:lnTo>
                  <a:lnTo>
                    <a:pt x="10793" y="8760"/>
                  </a:lnTo>
                  <a:lnTo>
                    <a:pt x="10799" y="8681"/>
                  </a:lnTo>
                  <a:lnTo>
                    <a:pt x="10806" y="8602"/>
                  </a:lnTo>
                  <a:lnTo>
                    <a:pt x="10815" y="8522"/>
                  </a:lnTo>
                  <a:lnTo>
                    <a:pt x="10808" y="8391"/>
                  </a:lnTo>
                  <a:lnTo>
                    <a:pt x="10808" y="8391"/>
                  </a:lnTo>
                  <a:lnTo>
                    <a:pt x="10777" y="8290"/>
                  </a:lnTo>
                  <a:lnTo>
                    <a:pt x="10762" y="8239"/>
                  </a:lnTo>
                  <a:lnTo>
                    <a:pt x="10749" y="8187"/>
                  </a:lnTo>
                  <a:lnTo>
                    <a:pt x="10738" y="8135"/>
                  </a:lnTo>
                  <a:lnTo>
                    <a:pt x="10734" y="8109"/>
                  </a:lnTo>
                  <a:lnTo>
                    <a:pt x="10730" y="8083"/>
                  </a:lnTo>
                  <a:lnTo>
                    <a:pt x="10727" y="8057"/>
                  </a:lnTo>
                  <a:lnTo>
                    <a:pt x="10725" y="8031"/>
                  </a:lnTo>
                  <a:lnTo>
                    <a:pt x="10723" y="8005"/>
                  </a:lnTo>
                  <a:lnTo>
                    <a:pt x="10723" y="7979"/>
                  </a:lnTo>
                  <a:lnTo>
                    <a:pt x="10723" y="7979"/>
                  </a:lnTo>
                  <a:lnTo>
                    <a:pt x="10724" y="7954"/>
                  </a:lnTo>
                  <a:lnTo>
                    <a:pt x="10725" y="7928"/>
                  </a:lnTo>
                  <a:lnTo>
                    <a:pt x="10728" y="7903"/>
                  </a:lnTo>
                  <a:lnTo>
                    <a:pt x="10730" y="7880"/>
                  </a:lnTo>
                  <a:lnTo>
                    <a:pt x="10738" y="7830"/>
                  </a:lnTo>
                  <a:lnTo>
                    <a:pt x="10748" y="7780"/>
                  </a:lnTo>
                  <a:lnTo>
                    <a:pt x="10758" y="7732"/>
                  </a:lnTo>
                  <a:lnTo>
                    <a:pt x="10770" y="7683"/>
                  </a:lnTo>
                  <a:lnTo>
                    <a:pt x="10794" y="7585"/>
                  </a:lnTo>
                  <a:lnTo>
                    <a:pt x="10794" y="7585"/>
                  </a:lnTo>
                  <a:lnTo>
                    <a:pt x="10808" y="7521"/>
                  </a:lnTo>
                  <a:lnTo>
                    <a:pt x="10820" y="7457"/>
                  </a:lnTo>
                  <a:lnTo>
                    <a:pt x="10831" y="7392"/>
                  </a:lnTo>
                  <a:lnTo>
                    <a:pt x="10840" y="7328"/>
                  </a:lnTo>
                  <a:lnTo>
                    <a:pt x="10848" y="7263"/>
                  </a:lnTo>
                  <a:lnTo>
                    <a:pt x="10854" y="7198"/>
                  </a:lnTo>
                  <a:lnTo>
                    <a:pt x="10860" y="7132"/>
                  </a:lnTo>
                  <a:lnTo>
                    <a:pt x="10865" y="7067"/>
                  </a:lnTo>
                  <a:lnTo>
                    <a:pt x="10868" y="7002"/>
                  </a:lnTo>
                  <a:lnTo>
                    <a:pt x="10871" y="6937"/>
                  </a:lnTo>
                  <a:lnTo>
                    <a:pt x="10872" y="6872"/>
                  </a:lnTo>
                  <a:lnTo>
                    <a:pt x="10873" y="6806"/>
                  </a:lnTo>
                  <a:lnTo>
                    <a:pt x="10872" y="6674"/>
                  </a:lnTo>
                  <a:lnTo>
                    <a:pt x="10870" y="6543"/>
                  </a:lnTo>
                  <a:lnTo>
                    <a:pt x="10865" y="6411"/>
                  </a:lnTo>
                  <a:lnTo>
                    <a:pt x="10860" y="6279"/>
                  </a:lnTo>
                  <a:lnTo>
                    <a:pt x="10849" y="6015"/>
                  </a:lnTo>
                  <a:lnTo>
                    <a:pt x="10845" y="5883"/>
                  </a:lnTo>
                  <a:lnTo>
                    <a:pt x="10842" y="5752"/>
                  </a:lnTo>
                  <a:lnTo>
                    <a:pt x="10841" y="5619"/>
                  </a:lnTo>
                  <a:lnTo>
                    <a:pt x="10842" y="5554"/>
                  </a:lnTo>
                  <a:lnTo>
                    <a:pt x="10845" y="5488"/>
                  </a:lnTo>
                  <a:lnTo>
                    <a:pt x="10867" y="5425"/>
                  </a:lnTo>
                  <a:lnTo>
                    <a:pt x="10867" y="5425"/>
                  </a:lnTo>
                  <a:lnTo>
                    <a:pt x="11448" y="6222"/>
                  </a:lnTo>
                  <a:lnTo>
                    <a:pt x="11448" y="6222"/>
                  </a:lnTo>
                  <a:lnTo>
                    <a:pt x="11481" y="6268"/>
                  </a:lnTo>
                  <a:lnTo>
                    <a:pt x="11515" y="6316"/>
                  </a:lnTo>
                  <a:lnTo>
                    <a:pt x="11548" y="6364"/>
                  </a:lnTo>
                  <a:lnTo>
                    <a:pt x="11579" y="6413"/>
                  </a:lnTo>
                  <a:lnTo>
                    <a:pt x="11608" y="6464"/>
                  </a:lnTo>
                  <a:lnTo>
                    <a:pt x="11622" y="6488"/>
                  </a:lnTo>
                  <a:lnTo>
                    <a:pt x="11635" y="6514"/>
                  </a:lnTo>
                  <a:lnTo>
                    <a:pt x="11647" y="6541"/>
                  </a:lnTo>
                  <a:lnTo>
                    <a:pt x="11659" y="6567"/>
                  </a:lnTo>
                  <a:lnTo>
                    <a:pt x="11670" y="6594"/>
                  </a:lnTo>
                  <a:lnTo>
                    <a:pt x="11679" y="6621"/>
                  </a:lnTo>
                  <a:lnTo>
                    <a:pt x="11679" y="6621"/>
                  </a:lnTo>
                  <a:lnTo>
                    <a:pt x="11687" y="6648"/>
                  </a:lnTo>
                  <a:lnTo>
                    <a:pt x="11695" y="6677"/>
                  </a:lnTo>
                  <a:lnTo>
                    <a:pt x="11700" y="6705"/>
                  </a:lnTo>
                  <a:lnTo>
                    <a:pt x="11705" y="6735"/>
                  </a:lnTo>
                  <a:lnTo>
                    <a:pt x="11709" y="6763"/>
                  </a:lnTo>
                  <a:lnTo>
                    <a:pt x="11710" y="6793"/>
                  </a:lnTo>
                  <a:lnTo>
                    <a:pt x="11710" y="6822"/>
                  </a:lnTo>
                  <a:lnTo>
                    <a:pt x="11709" y="6851"/>
                  </a:lnTo>
                  <a:lnTo>
                    <a:pt x="11706" y="6880"/>
                  </a:lnTo>
                  <a:lnTo>
                    <a:pt x="11702" y="6909"/>
                  </a:lnTo>
                  <a:lnTo>
                    <a:pt x="11696" y="6936"/>
                  </a:lnTo>
                  <a:lnTo>
                    <a:pt x="11687" y="6963"/>
                  </a:lnTo>
                  <a:lnTo>
                    <a:pt x="11677" y="6990"/>
                  </a:lnTo>
                  <a:lnTo>
                    <a:pt x="11666" y="7016"/>
                  </a:lnTo>
                  <a:lnTo>
                    <a:pt x="11652" y="7041"/>
                  </a:lnTo>
                  <a:lnTo>
                    <a:pt x="11637" y="7066"/>
                  </a:lnTo>
                  <a:lnTo>
                    <a:pt x="11606" y="7118"/>
                  </a:lnTo>
                  <a:lnTo>
                    <a:pt x="11582" y="7135"/>
                  </a:lnTo>
                  <a:lnTo>
                    <a:pt x="11582" y="7135"/>
                  </a:lnTo>
                  <a:lnTo>
                    <a:pt x="11583" y="7182"/>
                  </a:lnTo>
                  <a:lnTo>
                    <a:pt x="11582" y="7230"/>
                  </a:lnTo>
                  <a:lnTo>
                    <a:pt x="11580" y="7277"/>
                  </a:lnTo>
                  <a:lnTo>
                    <a:pt x="11575" y="7323"/>
                  </a:lnTo>
                  <a:lnTo>
                    <a:pt x="11569" y="7370"/>
                  </a:lnTo>
                  <a:lnTo>
                    <a:pt x="11562" y="7418"/>
                  </a:lnTo>
                  <a:lnTo>
                    <a:pt x="11553" y="7464"/>
                  </a:lnTo>
                  <a:lnTo>
                    <a:pt x="11542" y="7510"/>
                  </a:lnTo>
                  <a:lnTo>
                    <a:pt x="11531" y="7556"/>
                  </a:lnTo>
                  <a:lnTo>
                    <a:pt x="11518" y="7602"/>
                  </a:lnTo>
                  <a:lnTo>
                    <a:pt x="11505" y="7649"/>
                  </a:lnTo>
                  <a:lnTo>
                    <a:pt x="11490" y="7694"/>
                  </a:lnTo>
                  <a:lnTo>
                    <a:pt x="11475" y="7740"/>
                  </a:lnTo>
                  <a:lnTo>
                    <a:pt x="11459" y="7785"/>
                  </a:lnTo>
                  <a:lnTo>
                    <a:pt x="11426" y="7874"/>
                  </a:lnTo>
                  <a:lnTo>
                    <a:pt x="11426" y="7874"/>
                  </a:lnTo>
                  <a:lnTo>
                    <a:pt x="11409" y="7917"/>
                  </a:lnTo>
                  <a:lnTo>
                    <a:pt x="11401" y="7940"/>
                  </a:lnTo>
                  <a:lnTo>
                    <a:pt x="11394" y="7964"/>
                  </a:lnTo>
                  <a:lnTo>
                    <a:pt x="11388" y="7986"/>
                  </a:lnTo>
                  <a:lnTo>
                    <a:pt x="11385" y="8009"/>
                  </a:lnTo>
                  <a:lnTo>
                    <a:pt x="11383" y="8032"/>
                  </a:lnTo>
                  <a:lnTo>
                    <a:pt x="11384" y="8056"/>
                  </a:lnTo>
                  <a:lnTo>
                    <a:pt x="11384" y="8056"/>
                  </a:lnTo>
                  <a:lnTo>
                    <a:pt x="11385" y="8067"/>
                  </a:lnTo>
                  <a:lnTo>
                    <a:pt x="11386" y="8078"/>
                  </a:lnTo>
                  <a:lnTo>
                    <a:pt x="11390" y="8090"/>
                  </a:lnTo>
                  <a:lnTo>
                    <a:pt x="11393" y="8102"/>
                  </a:lnTo>
                  <a:lnTo>
                    <a:pt x="11398" y="8113"/>
                  </a:lnTo>
                  <a:lnTo>
                    <a:pt x="11403" y="8123"/>
                  </a:lnTo>
                  <a:lnTo>
                    <a:pt x="11409" y="8134"/>
                  </a:lnTo>
                  <a:lnTo>
                    <a:pt x="11416" y="8144"/>
                  </a:lnTo>
                  <a:lnTo>
                    <a:pt x="11423" y="8153"/>
                  </a:lnTo>
                  <a:lnTo>
                    <a:pt x="11431" y="8161"/>
                  </a:lnTo>
                  <a:lnTo>
                    <a:pt x="11439" y="8168"/>
                  </a:lnTo>
                  <a:lnTo>
                    <a:pt x="11449" y="8175"/>
                  </a:lnTo>
                  <a:lnTo>
                    <a:pt x="11458" y="8181"/>
                  </a:lnTo>
                  <a:lnTo>
                    <a:pt x="11469" y="8186"/>
                  </a:lnTo>
                  <a:lnTo>
                    <a:pt x="11479" y="8189"/>
                  </a:lnTo>
                  <a:lnTo>
                    <a:pt x="11491" y="8191"/>
                  </a:lnTo>
                  <a:lnTo>
                    <a:pt x="11561" y="8199"/>
                  </a:lnTo>
                  <a:lnTo>
                    <a:pt x="11561" y="8199"/>
                  </a:lnTo>
                  <a:lnTo>
                    <a:pt x="11570" y="8126"/>
                  </a:lnTo>
                  <a:lnTo>
                    <a:pt x="11578" y="8052"/>
                  </a:lnTo>
                  <a:lnTo>
                    <a:pt x="11621" y="8029"/>
                  </a:lnTo>
                  <a:lnTo>
                    <a:pt x="11621" y="8029"/>
                  </a:lnTo>
                  <a:lnTo>
                    <a:pt x="11677" y="8023"/>
                  </a:lnTo>
                  <a:lnTo>
                    <a:pt x="11732" y="8020"/>
                  </a:lnTo>
                  <a:lnTo>
                    <a:pt x="11789" y="8020"/>
                  </a:lnTo>
                  <a:lnTo>
                    <a:pt x="11845" y="8023"/>
                  </a:lnTo>
                  <a:lnTo>
                    <a:pt x="11900" y="8028"/>
                  </a:lnTo>
                  <a:lnTo>
                    <a:pt x="11957" y="8035"/>
                  </a:lnTo>
                  <a:lnTo>
                    <a:pt x="12011" y="8044"/>
                  </a:lnTo>
                  <a:lnTo>
                    <a:pt x="12067" y="8057"/>
                  </a:lnTo>
                  <a:lnTo>
                    <a:pt x="12121" y="8071"/>
                  </a:lnTo>
                  <a:lnTo>
                    <a:pt x="12174" y="8088"/>
                  </a:lnTo>
                  <a:lnTo>
                    <a:pt x="12228" y="8107"/>
                  </a:lnTo>
                  <a:lnTo>
                    <a:pt x="12281" y="8127"/>
                  </a:lnTo>
                  <a:lnTo>
                    <a:pt x="12332" y="8151"/>
                  </a:lnTo>
                  <a:lnTo>
                    <a:pt x="12382" y="8175"/>
                  </a:lnTo>
                  <a:lnTo>
                    <a:pt x="12432" y="8202"/>
                  </a:lnTo>
                  <a:lnTo>
                    <a:pt x="12480" y="8230"/>
                  </a:lnTo>
                  <a:lnTo>
                    <a:pt x="12480" y="8230"/>
                  </a:lnTo>
                  <a:lnTo>
                    <a:pt x="12508" y="8248"/>
                  </a:lnTo>
                  <a:lnTo>
                    <a:pt x="12534" y="8265"/>
                  </a:lnTo>
                  <a:lnTo>
                    <a:pt x="12560" y="8283"/>
                  </a:lnTo>
                  <a:lnTo>
                    <a:pt x="12584" y="8303"/>
                  </a:lnTo>
                  <a:lnTo>
                    <a:pt x="12608" y="8323"/>
                  </a:lnTo>
                  <a:lnTo>
                    <a:pt x="12632" y="8345"/>
                  </a:lnTo>
                  <a:lnTo>
                    <a:pt x="12654" y="8367"/>
                  </a:lnTo>
                  <a:lnTo>
                    <a:pt x="12674" y="8391"/>
                  </a:lnTo>
                  <a:lnTo>
                    <a:pt x="12674" y="8391"/>
                  </a:lnTo>
                  <a:lnTo>
                    <a:pt x="12687" y="8406"/>
                  </a:lnTo>
                  <a:lnTo>
                    <a:pt x="12699" y="8422"/>
                  </a:lnTo>
                  <a:lnTo>
                    <a:pt x="12642" y="8476"/>
                  </a:lnTo>
                  <a:lnTo>
                    <a:pt x="12642" y="8476"/>
                  </a:lnTo>
                  <a:lnTo>
                    <a:pt x="12600" y="8525"/>
                  </a:lnTo>
                  <a:lnTo>
                    <a:pt x="12558" y="8574"/>
                  </a:lnTo>
                  <a:lnTo>
                    <a:pt x="12518" y="8624"/>
                  </a:lnTo>
                  <a:lnTo>
                    <a:pt x="12478" y="8675"/>
                  </a:lnTo>
                  <a:lnTo>
                    <a:pt x="12542" y="8711"/>
                  </a:lnTo>
                  <a:lnTo>
                    <a:pt x="12542" y="8711"/>
                  </a:lnTo>
                  <a:lnTo>
                    <a:pt x="12580" y="8726"/>
                  </a:lnTo>
                  <a:lnTo>
                    <a:pt x="12619" y="8739"/>
                  </a:lnTo>
                  <a:lnTo>
                    <a:pt x="12657" y="8751"/>
                  </a:lnTo>
                  <a:lnTo>
                    <a:pt x="12696" y="8762"/>
                  </a:lnTo>
                  <a:lnTo>
                    <a:pt x="12736" y="8770"/>
                  </a:lnTo>
                  <a:lnTo>
                    <a:pt x="12776" y="8778"/>
                  </a:lnTo>
                  <a:lnTo>
                    <a:pt x="12815" y="8784"/>
                  </a:lnTo>
                  <a:lnTo>
                    <a:pt x="12856" y="8788"/>
                  </a:lnTo>
                  <a:lnTo>
                    <a:pt x="12856" y="8788"/>
                  </a:lnTo>
                  <a:lnTo>
                    <a:pt x="12907" y="8791"/>
                  </a:lnTo>
                  <a:lnTo>
                    <a:pt x="12907" y="8791"/>
                  </a:lnTo>
                  <a:lnTo>
                    <a:pt x="12933" y="8791"/>
                  </a:lnTo>
                  <a:lnTo>
                    <a:pt x="12946" y="8791"/>
                  </a:lnTo>
                  <a:lnTo>
                    <a:pt x="12959" y="8790"/>
                  </a:lnTo>
                  <a:lnTo>
                    <a:pt x="12972" y="8788"/>
                  </a:lnTo>
                  <a:lnTo>
                    <a:pt x="12985" y="8785"/>
                  </a:lnTo>
                  <a:lnTo>
                    <a:pt x="12997" y="8780"/>
                  </a:lnTo>
                  <a:lnTo>
                    <a:pt x="13009" y="8776"/>
                  </a:lnTo>
                  <a:lnTo>
                    <a:pt x="13009" y="8776"/>
                  </a:lnTo>
                  <a:lnTo>
                    <a:pt x="13022" y="8767"/>
                  </a:lnTo>
                  <a:lnTo>
                    <a:pt x="13035" y="8758"/>
                  </a:lnTo>
                  <a:lnTo>
                    <a:pt x="13045" y="8746"/>
                  </a:lnTo>
                  <a:lnTo>
                    <a:pt x="13055" y="8734"/>
                  </a:lnTo>
                  <a:lnTo>
                    <a:pt x="13064" y="8721"/>
                  </a:lnTo>
                  <a:lnTo>
                    <a:pt x="13074" y="8708"/>
                  </a:lnTo>
                  <a:lnTo>
                    <a:pt x="13089" y="8680"/>
                  </a:lnTo>
                  <a:lnTo>
                    <a:pt x="13089" y="8680"/>
                  </a:lnTo>
                  <a:lnTo>
                    <a:pt x="13180" y="8518"/>
                  </a:lnTo>
                  <a:lnTo>
                    <a:pt x="13270" y="8354"/>
                  </a:lnTo>
                  <a:lnTo>
                    <a:pt x="13359" y="8191"/>
                  </a:lnTo>
                  <a:lnTo>
                    <a:pt x="13446" y="8026"/>
                  </a:lnTo>
                  <a:lnTo>
                    <a:pt x="13446" y="8026"/>
                  </a:lnTo>
                  <a:lnTo>
                    <a:pt x="13453" y="8012"/>
                  </a:lnTo>
                  <a:lnTo>
                    <a:pt x="13459" y="7999"/>
                  </a:lnTo>
                  <a:lnTo>
                    <a:pt x="13465" y="7985"/>
                  </a:lnTo>
                  <a:lnTo>
                    <a:pt x="13467" y="7971"/>
                  </a:lnTo>
                  <a:lnTo>
                    <a:pt x="13467" y="7971"/>
                  </a:lnTo>
                  <a:lnTo>
                    <a:pt x="13467" y="7962"/>
                  </a:lnTo>
                  <a:lnTo>
                    <a:pt x="13467" y="7954"/>
                  </a:lnTo>
                  <a:lnTo>
                    <a:pt x="13465" y="7938"/>
                  </a:lnTo>
                  <a:lnTo>
                    <a:pt x="13460" y="7922"/>
                  </a:lnTo>
                  <a:lnTo>
                    <a:pt x="13454" y="7907"/>
                  </a:lnTo>
                  <a:lnTo>
                    <a:pt x="13454" y="7907"/>
                  </a:lnTo>
                  <a:lnTo>
                    <a:pt x="13441" y="7876"/>
                  </a:lnTo>
                  <a:lnTo>
                    <a:pt x="13428" y="7845"/>
                  </a:lnTo>
                  <a:lnTo>
                    <a:pt x="13413" y="7814"/>
                  </a:lnTo>
                  <a:lnTo>
                    <a:pt x="13398" y="7786"/>
                  </a:lnTo>
                  <a:lnTo>
                    <a:pt x="13381" y="7756"/>
                  </a:lnTo>
                  <a:lnTo>
                    <a:pt x="13363" y="7728"/>
                  </a:lnTo>
                  <a:lnTo>
                    <a:pt x="13346" y="7701"/>
                  </a:lnTo>
                  <a:lnTo>
                    <a:pt x="13326" y="7674"/>
                  </a:lnTo>
                  <a:lnTo>
                    <a:pt x="13328" y="7671"/>
                  </a:lnTo>
                  <a:lnTo>
                    <a:pt x="13328" y="7671"/>
                  </a:lnTo>
                  <a:lnTo>
                    <a:pt x="13354" y="7575"/>
                  </a:lnTo>
                  <a:lnTo>
                    <a:pt x="13381" y="7481"/>
                  </a:lnTo>
                  <a:lnTo>
                    <a:pt x="13437" y="7290"/>
                  </a:lnTo>
                  <a:lnTo>
                    <a:pt x="13465" y="7195"/>
                  </a:lnTo>
                  <a:lnTo>
                    <a:pt x="13491" y="7099"/>
                  </a:lnTo>
                  <a:lnTo>
                    <a:pt x="13516" y="7003"/>
                  </a:lnTo>
                  <a:lnTo>
                    <a:pt x="13528" y="6955"/>
                  </a:lnTo>
                  <a:lnTo>
                    <a:pt x="13537" y="6906"/>
                  </a:lnTo>
                  <a:lnTo>
                    <a:pt x="13537" y="6906"/>
                  </a:lnTo>
                  <a:lnTo>
                    <a:pt x="13548" y="6858"/>
                  </a:lnTo>
                  <a:lnTo>
                    <a:pt x="13556" y="6809"/>
                  </a:lnTo>
                  <a:lnTo>
                    <a:pt x="13563" y="6760"/>
                  </a:lnTo>
                  <a:lnTo>
                    <a:pt x="13570" y="6710"/>
                  </a:lnTo>
                  <a:lnTo>
                    <a:pt x="13575" y="6660"/>
                  </a:lnTo>
                  <a:lnTo>
                    <a:pt x="13578" y="6610"/>
                  </a:lnTo>
                  <a:lnTo>
                    <a:pt x="13581" y="6561"/>
                  </a:lnTo>
                  <a:lnTo>
                    <a:pt x="13581" y="6511"/>
                  </a:lnTo>
                  <a:lnTo>
                    <a:pt x="13581" y="6462"/>
                  </a:lnTo>
                  <a:lnTo>
                    <a:pt x="13577" y="6413"/>
                  </a:lnTo>
                  <a:lnTo>
                    <a:pt x="13573" y="6363"/>
                  </a:lnTo>
                  <a:lnTo>
                    <a:pt x="13567" y="6314"/>
                  </a:lnTo>
                  <a:lnTo>
                    <a:pt x="13558" y="6266"/>
                  </a:lnTo>
                  <a:lnTo>
                    <a:pt x="13548" y="6219"/>
                  </a:lnTo>
                  <a:lnTo>
                    <a:pt x="13535" y="6170"/>
                  </a:lnTo>
                  <a:lnTo>
                    <a:pt x="13519" y="6123"/>
                  </a:lnTo>
                  <a:lnTo>
                    <a:pt x="13519" y="6123"/>
                  </a:lnTo>
                  <a:lnTo>
                    <a:pt x="13508" y="6089"/>
                  </a:lnTo>
                  <a:lnTo>
                    <a:pt x="13495" y="6056"/>
                  </a:lnTo>
                  <a:lnTo>
                    <a:pt x="13480" y="6023"/>
                  </a:lnTo>
                  <a:lnTo>
                    <a:pt x="13465" y="5991"/>
                  </a:lnTo>
                  <a:lnTo>
                    <a:pt x="13433" y="5927"/>
                  </a:lnTo>
                  <a:lnTo>
                    <a:pt x="13399" y="5863"/>
                  </a:lnTo>
                  <a:lnTo>
                    <a:pt x="13399" y="5863"/>
                  </a:lnTo>
                  <a:lnTo>
                    <a:pt x="13367" y="5805"/>
                  </a:lnTo>
                  <a:lnTo>
                    <a:pt x="13333" y="5746"/>
                  </a:lnTo>
                  <a:lnTo>
                    <a:pt x="13300" y="5688"/>
                  </a:lnTo>
                  <a:lnTo>
                    <a:pt x="13264" y="5630"/>
                  </a:lnTo>
                  <a:lnTo>
                    <a:pt x="13229" y="5573"/>
                  </a:lnTo>
                  <a:lnTo>
                    <a:pt x="13193" y="5516"/>
                  </a:lnTo>
                  <a:lnTo>
                    <a:pt x="13157" y="5460"/>
                  </a:lnTo>
                  <a:lnTo>
                    <a:pt x="13119" y="5403"/>
                  </a:lnTo>
                  <a:lnTo>
                    <a:pt x="13081" y="5351"/>
                  </a:lnTo>
                  <a:lnTo>
                    <a:pt x="13081" y="5351"/>
                  </a:lnTo>
                  <a:lnTo>
                    <a:pt x="11470" y="2649"/>
                  </a:lnTo>
                  <a:lnTo>
                    <a:pt x="11470" y="2649"/>
                  </a:lnTo>
                  <a:lnTo>
                    <a:pt x="11432" y="2585"/>
                  </a:lnTo>
                  <a:lnTo>
                    <a:pt x="11412" y="2553"/>
                  </a:lnTo>
                  <a:lnTo>
                    <a:pt x="11391" y="2522"/>
                  </a:lnTo>
                  <a:lnTo>
                    <a:pt x="11368" y="2493"/>
                  </a:lnTo>
                  <a:lnTo>
                    <a:pt x="11345" y="2464"/>
                  </a:lnTo>
                  <a:lnTo>
                    <a:pt x="11320" y="2436"/>
                  </a:lnTo>
                  <a:lnTo>
                    <a:pt x="11293" y="2411"/>
                  </a:lnTo>
                  <a:lnTo>
                    <a:pt x="11293" y="2411"/>
                  </a:lnTo>
                  <a:lnTo>
                    <a:pt x="11274" y="2395"/>
                  </a:lnTo>
                  <a:lnTo>
                    <a:pt x="11254" y="2379"/>
                  </a:lnTo>
                  <a:lnTo>
                    <a:pt x="11234" y="2366"/>
                  </a:lnTo>
                  <a:lnTo>
                    <a:pt x="11212" y="2352"/>
                  </a:lnTo>
                  <a:lnTo>
                    <a:pt x="11191" y="2340"/>
                  </a:lnTo>
                  <a:lnTo>
                    <a:pt x="11170" y="2328"/>
                  </a:lnTo>
                  <a:lnTo>
                    <a:pt x="11147" y="2318"/>
                  </a:lnTo>
                  <a:lnTo>
                    <a:pt x="11124" y="2307"/>
                  </a:lnTo>
                  <a:lnTo>
                    <a:pt x="11078" y="2288"/>
                  </a:lnTo>
                  <a:lnTo>
                    <a:pt x="11030" y="2270"/>
                  </a:lnTo>
                  <a:lnTo>
                    <a:pt x="10982" y="2254"/>
                  </a:lnTo>
                  <a:lnTo>
                    <a:pt x="10935" y="2238"/>
                  </a:lnTo>
                  <a:lnTo>
                    <a:pt x="10935" y="2238"/>
                  </a:lnTo>
                  <a:lnTo>
                    <a:pt x="9237" y="1696"/>
                  </a:lnTo>
                  <a:lnTo>
                    <a:pt x="9183" y="1631"/>
                  </a:lnTo>
                  <a:lnTo>
                    <a:pt x="9183" y="1631"/>
                  </a:lnTo>
                  <a:lnTo>
                    <a:pt x="9187" y="1616"/>
                  </a:lnTo>
                  <a:lnTo>
                    <a:pt x="9190" y="1600"/>
                  </a:lnTo>
                  <a:lnTo>
                    <a:pt x="9191" y="1585"/>
                  </a:lnTo>
                  <a:lnTo>
                    <a:pt x="9192" y="1569"/>
                  </a:lnTo>
                  <a:lnTo>
                    <a:pt x="9192" y="1569"/>
                  </a:lnTo>
                  <a:lnTo>
                    <a:pt x="9191" y="1550"/>
                  </a:lnTo>
                  <a:lnTo>
                    <a:pt x="9188" y="1533"/>
                  </a:lnTo>
                  <a:lnTo>
                    <a:pt x="9183" y="1514"/>
                  </a:lnTo>
                  <a:lnTo>
                    <a:pt x="9177" y="1497"/>
                  </a:lnTo>
                  <a:lnTo>
                    <a:pt x="9170" y="1479"/>
                  </a:lnTo>
                  <a:lnTo>
                    <a:pt x="9161" y="1463"/>
                  </a:lnTo>
                  <a:lnTo>
                    <a:pt x="9150" y="1447"/>
                  </a:lnTo>
                  <a:lnTo>
                    <a:pt x="9139" y="1432"/>
                  </a:lnTo>
                  <a:lnTo>
                    <a:pt x="9126" y="1417"/>
                  </a:lnTo>
                  <a:lnTo>
                    <a:pt x="9113" y="1401"/>
                  </a:lnTo>
                  <a:lnTo>
                    <a:pt x="9100" y="1387"/>
                  </a:lnTo>
                  <a:lnTo>
                    <a:pt x="9086" y="1374"/>
                  </a:lnTo>
                  <a:lnTo>
                    <a:pt x="9057" y="1347"/>
                  </a:lnTo>
                  <a:lnTo>
                    <a:pt x="9026" y="1323"/>
                  </a:lnTo>
                  <a:lnTo>
                    <a:pt x="9026" y="1323"/>
                  </a:lnTo>
                  <a:lnTo>
                    <a:pt x="8975" y="1283"/>
                  </a:lnTo>
                  <a:lnTo>
                    <a:pt x="8924" y="1244"/>
                  </a:lnTo>
                  <a:lnTo>
                    <a:pt x="8873" y="1205"/>
                  </a:lnTo>
                  <a:lnTo>
                    <a:pt x="8820" y="1167"/>
                  </a:lnTo>
                  <a:lnTo>
                    <a:pt x="8768" y="1130"/>
                  </a:lnTo>
                  <a:lnTo>
                    <a:pt x="8715" y="1093"/>
                  </a:lnTo>
                  <a:lnTo>
                    <a:pt x="8662" y="1057"/>
                  </a:lnTo>
                  <a:lnTo>
                    <a:pt x="8607" y="1022"/>
                  </a:lnTo>
                  <a:lnTo>
                    <a:pt x="8586" y="990"/>
                  </a:lnTo>
                  <a:lnTo>
                    <a:pt x="8586" y="990"/>
                  </a:lnTo>
                  <a:lnTo>
                    <a:pt x="8591" y="1254"/>
                  </a:lnTo>
                  <a:lnTo>
                    <a:pt x="8591" y="1254"/>
                  </a:lnTo>
                  <a:lnTo>
                    <a:pt x="8591" y="1273"/>
                  </a:lnTo>
                  <a:lnTo>
                    <a:pt x="8593" y="1291"/>
                  </a:lnTo>
                  <a:lnTo>
                    <a:pt x="8596" y="1301"/>
                  </a:lnTo>
                  <a:lnTo>
                    <a:pt x="8599" y="1309"/>
                  </a:lnTo>
                  <a:lnTo>
                    <a:pt x="8603" y="1317"/>
                  </a:lnTo>
                  <a:lnTo>
                    <a:pt x="8609" y="1324"/>
                  </a:lnTo>
                  <a:lnTo>
                    <a:pt x="8609" y="1324"/>
                  </a:lnTo>
                  <a:lnTo>
                    <a:pt x="8615" y="1330"/>
                  </a:lnTo>
                  <a:lnTo>
                    <a:pt x="8622" y="1336"/>
                  </a:lnTo>
                  <a:lnTo>
                    <a:pt x="8629" y="1341"/>
                  </a:lnTo>
                  <a:lnTo>
                    <a:pt x="8637" y="1344"/>
                  </a:lnTo>
                  <a:lnTo>
                    <a:pt x="8671" y="1357"/>
                  </a:lnTo>
                  <a:lnTo>
                    <a:pt x="8671" y="1357"/>
                  </a:lnTo>
                  <a:lnTo>
                    <a:pt x="8680" y="1362"/>
                  </a:lnTo>
                  <a:lnTo>
                    <a:pt x="8688" y="1367"/>
                  </a:lnTo>
                  <a:lnTo>
                    <a:pt x="8695" y="1373"/>
                  </a:lnTo>
                  <a:lnTo>
                    <a:pt x="8701" y="1380"/>
                  </a:lnTo>
                  <a:lnTo>
                    <a:pt x="8706" y="1387"/>
                  </a:lnTo>
                  <a:lnTo>
                    <a:pt x="8710" y="1394"/>
                  </a:lnTo>
                  <a:lnTo>
                    <a:pt x="8711" y="1402"/>
                  </a:lnTo>
                  <a:lnTo>
                    <a:pt x="8711" y="1412"/>
                  </a:lnTo>
                  <a:lnTo>
                    <a:pt x="8711" y="1412"/>
                  </a:lnTo>
                  <a:lnTo>
                    <a:pt x="8709" y="1419"/>
                  </a:lnTo>
                  <a:lnTo>
                    <a:pt x="8706" y="1425"/>
                  </a:lnTo>
                  <a:lnTo>
                    <a:pt x="8697" y="1438"/>
                  </a:lnTo>
                  <a:lnTo>
                    <a:pt x="8697" y="1438"/>
                  </a:lnTo>
                  <a:lnTo>
                    <a:pt x="8629" y="1528"/>
                  </a:lnTo>
                  <a:lnTo>
                    <a:pt x="8594" y="1573"/>
                  </a:lnTo>
                  <a:lnTo>
                    <a:pt x="8559" y="1617"/>
                  </a:lnTo>
                  <a:lnTo>
                    <a:pt x="8524" y="1661"/>
                  </a:lnTo>
                  <a:lnTo>
                    <a:pt x="8487" y="1703"/>
                  </a:lnTo>
                  <a:lnTo>
                    <a:pt x="8448" y="1745"/>
                  </a:lnTo>
                  <a:lnTo>
                    <a:pt x="8408" y="1784"/>
                  </a:lnTo>
                  <a:lnTo>
                    <a:pt x="8408" y="1784"/>
                  </a:lnTo>
                  <a:lnTo>
                    <a:pt x="8378" y="1812"/>
                  </a:lnTo>
                  <a:lnTo>
                    <a:pt x="8347" y="1839"/>
                  </a:lnTo>
                  <a:lnTo>
                    <a:pt x="8285" y="1894"/>
                  </a:lnTo>
                  <a:lnTo>
                    <a:pt x="8221" y="1946"/>
                  </a:lnTo>
                  <a:lnTo>
                    <a:pt x="8158" y="2000"/>
                  </a:lnTo>
                  <a:lnTo>
                    <a:pt x="8158" y="2000"/>
                  </a:lnTo>
                  <a:lnTo>
                    <a:pt x="8122" y="2032"/>
                  </a:lnTo>
                  <a:lnTo>
                    <a:pt x="8085" y="2067"/>
                  </a:lnTo>
                  <a:lnTo>
                    <a:pt x="8050" y="2101"/>
                  </a:lnTo>
                  <a:lnTo>
                    <a:pt x="8015" y="2135"/>
                  </a:lnTo>
                  <a:lnTo>
                    <a:pt x="7981" y="2171"/>
                  </a:lnTo>
                  <a:lnTo>
                    <a:pt x="7948" y="2208"/>
                  </a:lnTo>
                  <a:lnTo>
                    <a:pt x="7916" y="2244"/>
                  </a:lnTo>
                  <a:lnTo>
                    <a:pt x="7884" y="2282"/>
                  </a:lnTo>
                  <a:lnTo>
                    <a:pt x="7853" y="2321"/>
                  </a:lnTo>
                  <a:lnTo>
                    <a:pt x="7824" y="2360"/>
                  </a:lnTo>
                  <a:lnTo>
                    <a:pt x="7794" y="2399"/>
                  </a:lnTo>
                  <a:lnTo>
                    <a:pt x="7766" y="2440"/>
                  </a:lnTo>
                  <a:lnTo>
                    <a:pt x="7739" y="2481"/>
                  </a:lnTo>
                  <a:lnTo>
                    <a:pt x="7712" y="2522"/>
                  </a:lnTo>
                  <a:lnTo>
                    <a:pt x="7686" y="2564"/>
                  </a:lnTo>
                  <a:lnTo>
                    <a:pt x="7661" y="2606"/>
                  </a:lnTo>
                  <a:lnTo>
                    <a:pt x="7645" y="2596"/>
                  </a:lnTo>
                  <a:lnTo>
                    <a:pt x="7645" y="2596"/>
                  </a:lnTo>
                  <a:lnTo>
                    <a:pt x="7602" y="2541"/>
                  </a:lnTo>
                  <a:lnTo>
                    <a:pt x="7561" y="2486"/>
                  </a:lnTo>
                  <a:lnTo>
                    <a:pt x="7521" y="2429"/>
                  </a:lnTo>
                  <a:lnTo>
                    <a:pt x="7483" y="2371"/>
                  </a:lnTo>
                  <a:lnTo>
                    <a:pt x="7447" y="2312"/>
                  </a:lnTo>
                  <a:lnTo>
                    <a:pt x="7410" y="2253"/>
                  </a:lnTo>
                  <a:lnTo>
                    <a:pt x="7339" y="2133"/>
                  </a:lnTo>
                  <a:lnTo>
                    <a:pt x="7268" y="2012"/>
                  </a:lnTo>
                  <a:lnTo>
                    <a:pt x="7232" y="1953"/>
                  </a:lnTo>
                  <a:lnTo>
                    <a:pt x="7195" y="1894"/>
                  </a:lnTo>
                  <a:lnTo>
                    <a:pt x="7157" y="1836"/>
                  </a:lnTo>
                  <a:lnTo>
                    <a:pt x="7118" y="1779"/>
                  </a:lnTo>
                  <a:lnTo>
                    <a:pt x="7077" y="1722"/>
                  </a:lnTo>
                  <a:lnTo>
                    <a:pt x="7034" y="1668"/>
                  </a:lnTo>
                  <a:lnTo>
                    <a:pt x="7034" y="1668"/>
                  </a:lnTo>
                  <a:lnTo>
                    <a:pt x="7002" y="1627"/>
                  </a:lnTo>
                  <a:lnTo>
                    <a:pt x="6972" y="1587"/>
                  </a:lnTo>
                  <a:lnTo>
                    <a:pt x="6956" y="1567"/>
                  </a:lnTo>
                  <a:lnTo>
                    <a:pt x="6943" y="1546"/>
                  </a:lnTo>
                  <a:lnTo>
                    <a:pt x="6930" y="1524"/>
                  </a:lnTo>
                  <a:lnTo>
                    <a:pt x="6920" y="1502"/>
                  </a:lnTo>
                  <a:lnTo>
                    <a:pt x="6920" y="1502"/>
                  </a:lnTo>
                  <a:lnTo>
                    <a:pt x="6910" y="1479"/>
                  </a:lnTo>
                  <a:lnTo>
                    <a:pt x="6903" y="1457"/>
                  </a:lnTo>
                  <a:lnTo>
                    <a:pt x="6897" y="1433"/>
                  </a:lnTo>
                  <a:lnTo>
                    <a:pt x="6891" y="1410"/>
                  </a:lnTo>
                  <a:lnTo>
                    <a:pt x="6888" y="1386"/>
                  </a:lnTo>
                  <a:lnTo>
                    <a:pt x="6884" y="1362"/>
                  </a:lnTo>
                  <a:lnTo>
                    <a:pt x="6877" y="1314"/>
                  </a:lnTo>
                  <a:lnTo>
                    <a:pt x="6854" y="1117"/>
                  </a:lnTo>
                  <a:lnTo>
                    <a:pt x="6817" y="1151"/>
                  </a:lnTo>
                  <a:lnTo>
                    <a:pt x="6817" y="1151"/>
                  </a:lnTo>
                  <a:lnTo>
                    <a:pt x="6779" y="1194"/>
                  </a:lnTo>
                  <a:lnTo>
                    <a:pt x="6742" y="1239"/>
                  </a:lnTo>
                  <a:lnTo>
                    <a:pt x="6707" y="1283"/>
                  </a:lnTo>
                  <a:lnTo>
                    <a:pt x="6673" y="1329"/>
                  </a:lnTo>
                  <a:lnTo>
                    <a:pt x="6604" y="1421"/>
                  </a:lnTo>
                  <a:lnTo>
                    <a:pt x="6569" y="1469"/>
                  </a:lnTo>
                  <a:lnTo>
                    <a:pt x="6533" y="1515"/>
                  </a:lnTo>
                  <a:lnTo>
                    <a:pt x="6533" y="1515"/>
                  </a:lnTo>
                  <a:lnTo>
                    <a:pt x="6520" y="1534"/>
                  </a:lnTo>
                  <a:lnTo>
                    <a:pt x="6507" y="1552"/>
                  </a:lnTo>
                  <a:lnTo>
                    <a:pt x="6507" y="1552"/>
                  </a:lnTo>
                  <a:lnTo>
                    <a:pt x="6491" y="1579"/>
                  </a:lnTo>
                  <a:lnTo>
                    <a:pt x="6420" y="1637"/>
                  </a:lnTo>
                  <a:lnTo>
                    <a:pt x="6420" y="1637"/>
                  </a:lnTo>
                  <a:lnTo>
                    <a:pt x="6403" y="1649"/>
                  </a:lnTo>
                  <a:lnTo>
                    <a:pt x="6386" y="1659"/>
                  </a:lnTo>
                  <a:lnTo>
                    <a:pt x="6368" y="1670"/>
                  </a:lnTo>
                  <a:lnTo>
                    <a:pt x="6349" y="1678"/>
                  </a:lnTo>
                  <a:lnTo>
                    <a:pt x="6330" y="1685"/>
                  </a:lnTo>
                  <a:lnTo>
                    <a:pt x="6311" y="1693"/>
                  </a:lnTo>
                  <a:lnTo>
                    <a:pt x="6291" y="1697"/>
                  </a:lnTo>
                  <a:lnTo>
                    <a:pt x="6271" y="1702"/>
                  </a:lnTo>
                  <a:lnTo>
                    <a:pt x="6251" y="1706"/>
                  </a:lnTo>
                  <a:lnTo>
                    <a:pt x="6229" y="1708"/>
                  </a:lnTo>
                  <a:lnTo>
                    <a:pt x="6209" y="1709"/>
                  </a:lnTo>
                  <a:lnTo>
                    <a:pt x="6188" y="1710"/>
                  </a:lnTo>
                  <a:lnTo>
                    <a:pt x="6168" y="1709"/>
                  </a:lnTo>
                  <a:lnTo>
                    <a:pt x="6147" y="1709"/>
                  </a:lnTo>
                  <a:lnTo>
                    <a:pt x="6125" y="1707"/>
                  </a:lnTo>
                  <a:lnTo>
                    <a:pt x="6105" y="1704"/>
                  </a:lnTo>
                  <a:lnTo>
                    <a:pt x="6105" y="1704"/>
                  </a:lnTo>
                  <a:lnTo>
                    <a:pt x="6065" y="1697"/>
                  </a:lnTo>
                  <a:lnTo>
                    <a:pt x="6025" y="1688"/>
                  </a:lnTo>
                  <a:lnTo>
                    <a:pt x="5985" y="1677"/>
                  </a:lnTo>
                  <a:lnTo>
                    <a:pt x="5945" y="1666"/>
                  </a:lnTo>
                  <a:lnTo>
                    <a:pt x="5867" y="1640"/>
                  </a:lnTo>
                  <a:lnTo>
                    <a:pt x="5787" y="1616"/>
                  </a:lnTo>
                  <a:lnTo>
                    <a:pt x="5787" y="1616"/>
                  </a:lnTo>
                  <a:lnTo>
                    <a:pt x="5748" y="1604"/>
                  </a:lnTo>
                  <a:lnTo>
                    <a:pt x="5708" y="1593"/>
                  </a:lnTo>
                  <a:lnTo>
                    <a:pt x="5668" y="1582"/>
                  </a:lnTo>
                  <a:lnTo>
                    <a:pt x="5628" y="1573"/>
                  </a:lnTo>
                  <a:lnTo>
                    <a:pt x="5588" y="1565"/>
                  </a:lnTo>
                  <a:lnTo>
                    <a:pt x="5548" y="1556"/>
                  </a:lnTo>
                  <a:lnTo>
                    <a:pt x="5466" y="1543"/>
                  </a:lnTo>
                  <a:lnTo>
                    <a:pt x="5384" y="1532"/>
                  </a:lnTo>
                  <a:lnTo>
                    <a:pt x="5302" y="1522"/>
                  </a:lnTo>
                  <a:lnTo>
                    <a:pt x="5219" y="1515"/>
                  </a:lnTo>
                  <a:lnTo>
                    <a:pt x="5136" y="1509"/>
                  </a:lnTo>
                  <a:lnTo>
                    <a:pt x="5054" y="1504"/>
                  </a:lnTo>
                  <a:lnTo>
                    <a:pt x="4971" y="1500"/>
                  </a:lnTo>
                  <a:lnTo>
                    <a:pt x="4804" y="1494"/>
                  </a:lnTo>
                  <a:lnTo>
                    <a:pt x="4638" y="1487"/>
                  </a:lnTo>
                  <a:lnTo>
                    <a:pt x="4555" y="1483"/>
                  </a:lnTo>
                  <a:lnTo>
                    <a:pt x="4472" y="1478"/>
                  </a:lnTo>
                  <a:lnTo>
                    <a:pt x="4472" y="1478"/>
                  </a:lnTo>
                  <a:lnTo>
                    <a:pt x="4395" y="1472"/>
                  </a:lnTo>
                  <a:lnTo>
                    <a:pt x="4318" y="1466"/>
                  </a:lnTo>
                  <a:lnTo>
                    <a:pt x="4243" y="1458"/>
                  </a:lnTo>
                  <a:lnTo>
                    <a:pt x="4166" y="1450"/>
                  </a:lnTo>
                  <a:lnTo>
                    <a:pt x="4089" y="1439"/>
                  </a:lnTo>
                  <a:lnTo>
                    <a:pt x="4013" y="1429"/>
                  </a:lnTo>
                  <a:lnTo>
                    <a:pt x="3937" y="1417"/>
                  </a:lnTo>
                  <a:lnTo>
                    <a:pt x="3861" y="1404"/>
                  </a:lnTo>
                  <a:lnTo>
                    <a:pt x="3785" y="1391"/>
                  </a:lnTo>
                  <a:lnTo>
                    <a:pt x="3710" y="1375"/>
                  </a:lnTo>
                  <a:lnTo>
                    <a:pt x="3634" y="1360"/>
                  </a:lnTo>
                  <a:lnTo>
                    <a:pt x="3560" y="1342"/>
                  </a:lnTo>
                  <a:lnTo>
                    <a:pt x="3485" y="1324"/>
                  </a:lnTo>
                  <a:lnTo>
                    <a:pt x="3411" y="1305"/>
                  </a:lnTo>
                  <a:lnTo>
                    <a:pt x="3336" y="1285"/>
                  </a:lnTo>
                  <a:lnTo>
                    <a:pt x="3262" y="1264"/>
                  </a:lnTo>
                  <a:lnTo>
                    <a:pt x="3189" y="1243"/>
                  </a:lnTo>
                  <a:lnTo>
                    <a:pt x="3114" y="1219"/>
                  </a:lnTo>
                  <a:lnTo>
                    <a:pt x="3041" y="1195"/>
                  </a:lnTo>
                  <a:lnTo>
                    <a:pt x="2969" y="1170"/>
                  </a:lnTo>
                  <a:lnTo>
                    <a:pt x="2895" y="1144"/>
                  </a:lnTo>
                  <a:lnTo>
                    <a:pt x="2823" y="1117"/>
                  </a:lnTo>
                  <a:lnTo>
                    <a:pt x="2752" y="1090"/>
                  </a:lnTo>
                  <a:lnTo>
                    <a:pt x="2680" y="1060"/>
                  </a:lnTo>
                  <a:lnTo>
                    <a:pt x="2609" y="1031"/>
                  </a:lnTo>
                  <a:lnTo>
                    <a:pt x="2540" y="1000"/>
                  </a:lnTo>
                  <a:lnTo>
                    <a:pt x="2469" y="968"/>
                  </a:lnTo>
                  <a:lnTo>
                    <a:pt x="2399" y="936"/>
                  </a:lnTo>
                  <a:lnTo>
                    <a:pt x="2330" y="902"/>
                  </a:lnTo>
                  <a:lnTo>
                    <a:pt x="2261" y="867"/>
                  </a:lnTo>
                  <a:lnTo>
                    <a:pt x="2193" y="832"/>
                  </a:lnTo>
                  <a:lnTo>
                    <a:pt x="2125" y="795"/>
                  </a:lnTo>
                  <a:lnTo>
                    <a:pt x="2061" y="779"/>
                  </a:lnTo>
                  <a:lnTo>
                    <a:pt x="2061" y="779"/>
                  </a:lnTo>
                  <a:lnTo>
                    <a:pt x="1970" y="728"/>
                  </a:lnTo>
                  <a:lnTo>
                    <a:pt x="1880" y="674"/>
                  </a:lnTo>
                  <a:lnTo>
                    <a:pt x="1790" y="620"/>
                  </a:lnTo>
                  <a:lnTo>
                    <a:pt x="1703" y="562"/>
                  </a:lnTo>
                  <a:lnTo>
                    <a:pt x="1617" y="503"/>
                  </a:lnTo>
                  <a:lnTo>
                    <a:pt x="1532" y="442"/>
                  </a:lnTo>
                  <a:lnTo>
                    <a:pt x="1448" y="378"/>
                  </a:lnTo>
                  <a:lnTo>
                    <a:pt x="1366" y="314"/>
                  </a:lnTo>
                  <a:lnTo>
                    <a:pt x="1366" y="314"/>
                  </a:lnTo>
                  <a:lnTo>
                    <a:pt x="1257" y="226"/>
                  </a:lnTo>
                  <a:lnTo>
                    <a:pt x="1203" y="182"/>
                  </a:lnTo>
                  <a:lnTo>
                    <a:pt x="1149" y="139"/>
                  </a:lnTo>
                  <a:lnTo>
                    <a:pt x="1120" y="119"/>
                  </a:lnTo>
                  <a:lnTo>
                    <a:pt x="1092" y="99"/>
                  </a:lnTo>
                  <a:lnTo>
                    <a:pt x="1062" y="80"/>
                  </a:lnTo>
                  <a:lnTo>
                    <a:pt x="1034" y="62"/>
                  </a:lnTo>
                  <a:lnTo>
                    <a:pt x="1003" y="45"/>
                  </a:lnTo>
                  <a:lnTo>
                    <a:pt x="974" y="28"/>
                  </a:lnTo>
                  <a:lnTo>
                    <a:pt x="942" y="13"/>
                  </a:lnTo>
                  <a:lnTo>
                    <a:pt x="911" y="0"/>
                  </a:lnTo>
                  <a:lnTo>
                    <a:pt x="911" y="0"/>
                  </a:lnTo>
                  <a:lnTo>
                    <a:pt x="906" y="26"/>
                  </a:lnTo>
                  <a:lnTo>
                    <a:pt x="904" y="53"/>
                  </a:lnTo>
                  <a:lnTo>
                    <a:pt x="903" y="80"/>
                  </a:lnTo>
                  <a:lnTo>
                    <a:pt x="902" y="107"/>
                  </a:lnTo>
                  <a:lnTo>
                    <a:pt x="903" y="163"/>
                  </a:lnTo>
                  <a:lnTo>
                    <a:pt x="905" y="217"/>
                  </a:lnTo>
                  <a:lnTo>
                    <a:pt x="905" y="217"/>
                  </a:lnTo>
                  <a:lnTo>
                    <a:pt x="909" y="280"/>
                  </a:lnTo>
                  <a:lnTo>
                    <a:pt x="910" y="312"/>
                  </a:lnTo>
                  <a:lnTo>
                    <a:pt x="910" y="343"/>
                  </a:lnTo>
                  <a:lnTo>
                    <a:pt x="910" y="343"/>
                  </a:lnTo>
                  <a:lnTo>
                    <a:pt x="909" y="389"/>
                  </a:lnTo>
                  <a:lnTo>
                    <a:pt x="905" y="435"/>
                  </a:lnTo>
                  <a:lnTo>
                    <a:pt x="899" y="481"/>
                  </a:lnTo>
                  <a:lnTo>
                    <a:pt x="892" y="528"/>
                  </a:lnTo>
                  <a:lnTo>
                    <a:pt x="884" y="573"/>
                  </a:lnTo>
                  <a:lnTo>
                    <a:pt x="872" y="618"/>
                  </a:lnTo>
                  <a:lnTo>
                    <a:pt x="860" y="663"/>
                  </a:lnTo>
                  <a:lnTo>
                    <a:pt x="846" y="706"/>
                  </a:lnTo>
                  <a:lnTo>
                    <a:pt x="831" y="750"/>
                  </a:lnTo>
                  <a:lnTo>
                    <a:pt x="813" y="794"/>
                  </a:lnTo>
                  <a:lnTo>
                    <a:pt x="795" y="837"/>
                  </a:lnTo>
                  <a:lnTo>
                    <a:pt x="775" y="879"/>
                  </a:lnTo>
                  <a:lnTo>
                    <a:pt x="754" y="921"/>
                  </a:lnTo>
                  <a:lnTo>
                    <a:pt x="733" y="962"/>
                  </a:lnTo>
                  <a:lnTo>
                    <a:pt x="709" y="1004"/>
                  </a:lnTo>
                  <a:lnTo>
                    <a:pt x="685" y="1043"/>
                  </a:lnTo>
                  <a:lnTo>
                    <a:pt x="685" y="1043"/>
                  </a:lnTo>
                  <a:lnTo>
                    <a:pt x="657" y="1089"/>
                  </a:lnTo>
                  <a:lnTo>
                    <a:pt x="626" y="1133"/>
                  </a:lnTo>
                  <a:lnTo>
                    <a:pt x="595" y="1178"/>
                  </a:lnTo>
                  <a:lnTo>
                    <a:pt x="564" y="1220"/>
                  </a:lnTo>
                  <a:lnTo>
                    <a:pt x="530" y="1263"/>
                  </a:lnTo>
                  <a:lnTo>
                    <a:pt x="497" y="1305"/>
                  </a:lnTo>
                  <a:lnTo>
                    <a:pt x="463" y="1347"/>
                  </a:lnTo>
                  <a:lnTo>
                    <a:pt x="428" y="1388"/>
                  </a:lnTo>
                  <a:lnTo>
                    <a:pt x="384" y="1355"/>
                  </a:lnTo>
                  <a:lnTo>
                    <a:pt x="384" y="1355"/>
                  </a:lnTo>
                  <a:lnTo>
                    <a:pt x="360" y="1337"/>
                  </a:lnTo>
                  <a:lnTo>
                    <a:pt x="338" y="1318"/>
                  </a:lnTo>
                  <a:lnTo>
                    <a:pt x="317" y="1298"/>
                  </a:lnTo>
                  <a:lnTo>
                    <a:pt x="298" y="1277"/>
                  </a:lnTo>
                  <a:lnTo>
                    <a:pt x="279" y="1253"/>
                  </a:lnTo>
                  <a:lnTo>
                    <a:pt x="261" y="1230"/>
                  </a:lnTo>
                  <a:lnTo>
                    <a:pt x="226" y="1182"/>
                  </a:lnTo>
                  <a:lnTo>
                    <a:pt x="203" y="1150"/>
                  </a:lnTo>
                  <a:lnTo>
                    <a:pt x="171" y="1191"/>
                  </a:lnTo>
                  <a:lnTo>
                    <a:pt x="171" y="1191"/>
                  </a:lnTo>
                  <a:lnTo>
                    <a:pt x="146" y="1253"/>
                  </a:lnTo>
                  <a:lnTo>
                    <a:pt x="123" y="1317"/>
                  </a:lnTo>
                  <a:lnTo>
                    <a:pt x="100" y="1381"/>
                  </a:lnTo>
                  <a:lnTo>
                    <a:pt x="80" y="1445"/>
                  </a:lnTo>
                  <a:lnTo>
                    <a:pt x="60" y="1510"/>
                  </a:lnTo>
                  <a:lnTo>
                    <a:pt x="42" y="1577"/>
                  </a:lnTo>
                  <a:lnTo>
                    <a:pt x="26" y="1642"/>
                  </a:lnTo>
                  <a:lnTo>
                    <a:pt x="12" y="1708"/>
                  </a:lnTo>
                  <a:lnTo>
                    <a:pt x="12" y="1708"/>
                  </a:lnTo>
                  <a:lnTo>
                    <a:pt x="6" y="1734"/>
                  </a:lnTo>
                  <a:lnTo>
                    <a:pt x="2" y="1759"/>
                  </a:lnTo>
                  <a:lnTo>
                    <a:pt x="0" y="1785"/>
                  </a:lnTo>
                  <a:lnTo>
                    <a:pt x="1" y="1798"/>
                  </a:lnTo>
                  <a:lnTo>
                    <a:pt x="2" y="1811"/>
                  </a:lnTo>
                  <a:lnTo>
                    <a:pt x="2" y="1811"/>
                  </a:lnTo>
                  <a:lnTo>
                    <a:pt x="3" y="1824"/>
                  </a:lnTo>
                  <a:lnTo>
                    <a:pt x="7" y="1836"/>
                  </a:lnTo>
                  <a:lnTo>
                    <a:pt x="10" y="1848"/>
                  </a:lnTo>
                  <a:lnTo>
                    <a:pt x="16" y="1861"/>
                  </a:lnTo>
                  <a:lnTo>
                    <a:pt x="21" y="1871"/>
                  </a:lnTo>
                  <a:lnTo>
                    <a:pt x="28" y="1883"/>
                  </a:lnTo>
                  <a:lnTo>
                    <a:pt x="42" y="1904"/>
                  </a:lnTo>
                  <a:lnTo>
                    <a:pt x="59" y="1926"/>
                  </a:lnTo>
                  <a:lnTo>
                    <a:pt x="77" y="1945"/>
                  </a:lnTo>
                  <a:lnTo>
                    <a:pt x="96" y="1964"/>
                  </a:lnTo>
                  <a:lnTo>
                    <a:pt x="114" y="1981"/>
                  </a:lnTo>
                  <a:lnTo>
                    <a:pt x="114" y="1981"/>
                  </a:lnTo>
                  <a:lnTo>
                    <a:pt x="142" y="2005"/>
                  </a:lnTo>
                  <a:lnTo>
                    <a:pt x="170" y="2028"/>
                  </a:lnTo>
                  <a:lnTo>
                    <a:pt x="227" y="2073"/>
                  </a:lnTo>
                  <a:lnTo>
                    <a:pt x="285" y="2114"/>
                  </a:lnTo>
                  <a:lnTo>
                    <a:pt x="344" y="2155"/>
                  </a:lnTo>
                  <a:lnTo>
                    <a:pt x="404" y="2194"/>
                  </a:lnTo>
                  <a:lnTo>
                    <a:pt x="464" y="2235"/>
                  </a:lnTo>
                  <a:lnTo>
                    <a:pt x="586" y="2312"/>
                  </a:lnTo>
                  <a:lnTo>
                    <a:pt x="646" y="2352"/>
                  </a:lnTo>
                  <a:lnTo>
                    <a:pt x="705" y="2392"/>
                  </a:lnTo>
                  <a:lnTo>
                    <a:pt x="763" y="2434"/>
                  </a:lnTo>
                  <a:lnTo>
                    <a:pt x="820" y="2476"/>
                  </a:lnTo>
                  <a:lnTo>
                    <a:pt x="847" y="2499"/>
                  </a:lnTo>
                  <a:lnTo>
                    <a:pt x="874" y="2522"/>
                  </a:lnTo>
                  <a:lnTo>
                    <a:pt x="902" y="2545"/>
                  </a:lnTo>
                  <a:lnTo>
                    <a:pt x="928" y="2570"/>
                  </a:lnTo>
                  <a:lnTo>
                    <a:pt x="952" y="2595"/>
                  </a:lnTo>
                  <a:lnTo>
                    <a:pt x="977" y="2620"/>
                  </a:lnTo>
                  <a:lnTo>
                    <a:pt x="1002" y="2647"/>
                  </a:lnTo>
                  <a:lnTo>
                    <a:pt x="1024" y="2674"/>
                  </a:lnTo>
                  <a:lnTo>
                    <a:pt x="1073" y="2708"/>
                  </a:lnTo>
                  <a:lnTo>
                    <a:pt x="1073" y="2708"/>
                  </a:lnTo>
                  <a:lnTo>
                    <a:pt x="1099" y="2691"/>
                  </a:lnTo>
                  <a:lnTo>
                    <a:pt x="1125" y="2672"/>
                  </a:lnTo>
                  <a:lnTo>
                    <a:pt x="1150" y="2653"/>
                  </a:lnTo>
                  <a:lnTo>
                    <a:pt x="1175" y="2633"/>
                  </a:lnTo>
                  <a:lnTo>
                    <a:pt x="1199" y="2611"/>
                  </a:lnTo>
                  <a:lnTo>
                    <a:pt x="1223" y="2590"/>
                  </a:lnTo>
                  <a:lnTo>
                    <a:pt x="1245" y="2569"/>
                  </a:lnTo>
                  <a:lnTo>
                    <a:pt x="1268" y="2546"/>
                  </a:lnTo>
                  <a:lnTo>
                    <a:pt x="1332" y="2611"/>
                  </a:lnTo>
                  <a:lnTo>
                    <a:pt x="1332" y="2611"/>
                  </a:lnTo>
                  <a:lnTo>
                    <a:pt x="1411" y="2679"/>
                  </a:lnTo>
                  <a:lnTo>
                    <a:pt x="1491" y="2745"/>
                  </a:lnTo>
                  <a:lnTo>
                    <a:pt x="1573" y="2809"/>
                  </a:lnTo>
                  <a:lnTo>
                    <a:pt x="1656" y="2873"/>
                  </a:lnTo>
                  <a:lnTo>
                    <a:pt x="1738" y="2934"/>
                  </a:lnTo>
                  <a:lnTo>
                    <a:pt x="1822" y="2996"/>
                  </a:lnTo>
                  <a:lnTo>
                    <a:pt x="1907" y="3055"/>
                  </a:lnTo>
                  <a:lnTo>
                    <a:pt x="1994" y="3113"/>
                  </a:lnTo>
                  <a:lnTo>
                    <a:pt x="2081" y="3170"/>
                  </a:lnTo>
                  <a:lnTo>
                    <a:pt x="2169" y="3226"/>
                  </a:lnTo>
                  <a:lnTo>
                    <a:pt x="2257" y="3280"/>
                  </a:lnTo>
                  <a:lnTo>
                    <a:pt x="2347" y="3332"/>
                  </a:lnTo>
                  <a:lnTo>
                    <a:pt x="2437" y="3383"/>
                  </a:lnTo>
                  <a:lnTo>
                    <a:pt x="2528" y="3434"/>
                  </a:lnTo>
                  <a:lnTo>
                    <a:pt x="2620" y="3483"/>
                  </a:lnTo>
                  <a:lnTo>
                    <a:pt x="2713" y="3529"/>
                  </a:lnTo>
                  <a:lnTo>
                    <a:pt x="2713" y="3529"/>
                  </a:lnTo>
                  <a:lnTo>
                    <a:pt x="2781" y="3562"/>
                  </a:lnTo>
                  <a:lnTo>
                    <a:pt x="2849" y="3595"/>
                  </a:lnTo>
                  <a:lnTo>
                    <a:pt x="2986" y="3659"/>
                  </a:lnTo>
                  <a:lnTo>
                    <a:pt x="3124" y="3723"/>
                  </a:lnTo>
                  <a:lnTo>
                    <a:pt x="3261" y="3788"/>
                  </a:lnTo>
                  <a:lnTo>
                    <a:pt x="3261" y="3788"/>
                  </a:lnTo>
                  <a:lnTo>
                    <a:pt x="3353" y="3832"/>
                  </a:lnTo>
                  <a:lnTo>
                    <a:pt x="3445" y="3877"/>
                  </a:lnTo>
                  <a:lnTo>
                    <a:pt x="3536" y="3923"/>
                  </a:lnTo>
                  <a:lnTo>
                    <a:pt x="3627" y="3970"/>
                  </a:lnTo>
                  <a:lnTo>
                    <a:pt x="3717" y="4018"/>
                  </a:lnTo>
                  <a:lnTo>
                    <a:pt x="3808" y="4067"/>
                  </a:lnTo>
                  <a:lnTo>
                    <a:pt x="3896" y="4116"/>
                  </a:lnTo>
                  <a:lnTo>
                    <a:pt x="3986" y="4167"/>
                  </a:lnTo>
                  <a:lnTo>
                    <a:pt x="4075" y="4218"/>
                  </a:lnTo>
                  <a:lnTo>
                    <a:pt x="4164" y="4270"/>
                  </a:lnTo>
                  <a:lnTo>
                    <a:pt x="4251" y="4322"/>
                  </a:lnTo>
                  <a:lnTo>
                    <a:pt x="4338" y="4376"/>
                  </a:lnTo>
                  <a:lnTo>
                    <a:pt x="4425" y="4431"/>
                  </a:lnTo>
                  <a:lnTo>
                    <a:pt x="4511" y="4485"/>
                  </a:lnTo>
                  <a:lnTo>
                    <a:pt x="4596" y="4542"/>
                  </a:lnTo>
                  <a:lnTo>
                    <a:pt x="4681" y="4599"/>
                  </a:lnTo>
                  <a:lnTo>
                    <a:pt x="4705" y="46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F119597-75F8-E75F-1FD2-A01CE3666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1232"/>
              <a:ext cx="120" cy="549"/>
            </a:xfrm>
            <a:custGeom>
              <a:avLst/>
              <a:gdLst>
                <a:gd name="T0" fmla="*/ 476 w 476"/>
                <a:gd name="T1" fmla="*/ 2196 h 2196"/>
                <a:gd name="T2" fmla="*/ 467 w 476"/>
                <a:gd name="T3" fmla="*/ 1852 h 2196"/>
                <a:gd name="T4" fmla="*/ 457 w 476"/>
                <a:gd name="T5" fmla="*/ 1623 h 2196"/>
                <a:gd name="T6" fmla="*/ 444 w 476"/>
                <a:gd name="T7" fmla="*/ 1394 h 2196"/>
                <a:gd name="T8" fmla="*/ 424 w 476"/>
                <a:gd name="T9" fmla="*/ 1164 h 2196"/>
                <a:gd name="T10" fmla="*/ 397 w 476"/>
                <a:gd name="T11" fmla="*/ 935 h 2196"/>
                <a:gd name="T12" fmla="*/ 361 w 476"/>
                <a:gd name="T13" fmla="*/ 705 h 2196"/>
                <a:gd name="T14" fmla="*/ 315 w 476"/>
                <a:gd name="T15" fmla="*/ 474 h 2196"/>
                <a:gd name="T16" fmla="*/ 289 w 476"/>
                <a:gd name="T17" fmla="*/ 358 h 2196"/>
                <a:gd name="T18" fmla="*/ 283 w 476"/>
                <a:gd name="T19" fmla="*/ 325 h 2196"/>
                <a:gd name="T20" fmla="*/ 270 w 476"/>
                <a:gd name="T21" fmla="*/ 258 h 2196"/>
                <a:gd name="T22" fmla="*/ 261 w 476"/>
                <a:gd name="T23" fmla="*/ 226 h 2196"/>
                <a:gd name="T24" fmla="*/ 256 w 476"/>
                <a:gd name="T25" fmla="*/ 220 h 2196"/>
                <a:gd name="T26" fmla="*/ 248 w 476"/>
                <a:gd name="T27" fmla="*/ 204 h 2196"/>
                <a:gd name="T28" fmla="*/ 247 w 476"/>
                <a:gd name="T29" fmla="*/ 197 h 2196"/>
                <a:gd name="T30" fmla="*/ 227 w 476"/>
                <a:gd name="T31" fmla="*/ 93 h 2196"/>
                <a:gd name="T32" fmla="*/ 214 w 476"/>
                <a:gd name="T33" fmla="*/ 62 h 2196"/>
                <a:gd name="T34" fmla="*/ 209 w 476"/>
                <a:gd name="T35" fmla="*/ 46 h 2196"/>
                <a:gd name="T36" fmla="*/ 208 w 476"/>
                <a:gd name="T37" fmla="*/ 30 h 2196"/>
                <a:gd name="T38" fmla="*/ 194 w 476"/>
                <a:gd name="T39" fmla="*/ 0 h 2196"/>
                <a:gd name="T40" fmla="*/ 181 w 476"/>
                <a:gd name="T41" fmla="*/ 40 h 2196"/>
                <a:gd name="T42" fmla="*/ 164 w 476"/>
                <a:gd name="T43" fmla="*/ 79 h 2196"/>
                <a:gd name="T44" fmla="*/ 0 w 476"/>
                <a:gd name="T45" fmla="*/ 455 h 2196"/>
                <a:gd name="T46" fmla="*/ 7 w 476"/>
                <a:gd name="T47" fmla="*/ 510 h 2196"/>
                <a:gd name="T48" fmla="*/ 2 w 476"/>
                <a:gd name="T49" fmla="*/ 625 h 2196"/>
                <a:gd name="T50" fmla="*/ 6 w 476"/>
                <a:gd name="T51" fmla="*/ 739 h 2196"/>
                <a:gd name="T52" fmla="*/ 14 w 476"/>
                <a:gd name="T53" fmla="*/ 853 h 2196"/>
                <a:gd name="T54" fmla="*/ 27 w 476"/>
                <a:gd name="T55" fmla="*/ 968 h 2196"/>
                <a:gd name="T56" fmla="*/ 59 w 476"/>
                <a:gd name="T57" fmla="*/ 1198 h 2196"/>
                <a:gd name="T58" fmla="*/ 81 w 476"/>
                <a:gd name="T59" fmla="*/ 1369 h 2196"/>
                <a:gd name="T60" fmla="*/ 86 w 476"/>
                <a:gd name="T61" fmla="*/ 1427 h 2196"/>
                <a:gd name="T62" fmla="*/ 93 w 476"/>
                <a:gd name="T63" fmla="*/ 1522 h 2196"/>
                <a:gd name="T64" fmla="*/ 101 w 476"/>
                <a:gd name="T65" fmla="*/ 1713 h 2196"/>
                <a:gd name="T66" fmla="*/ 112 w 476"/>
                <a:gd name="T67" fmla="*/ 1902 h 2196"/>
                <a:gd name="T68" fmla="*/ 120 w 476"/>
                <a:gd name="T69" fmla="*/ 1997 h 2196"/>
                <a:gd name="T70" fmla="*/ 133 w 476"/>
                <a:gd name="T71" fmla="*/ 2091 h 2196"/>
                <a:gd name="T72" fmla="*/ 150 w 476"/>
                <a:gd name="T73" fmla="*/ 2184 h 2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76" h="2196">
                  <a:moveTo>
                    <a:pt x="476" y="2196"/>
                  </a:moveTo>
                  <a:lnTo>
                    <a:pt x="476" y="2196"/>
                  </a:lnTo>
                  <a:lnTo>
                    <a:pt x="470" y="1966"/>
                  </a:lnTo>
                  <a:lnTo>
                    <a:pt x="467" y="1852"/>
                  </a:lnTo>
                  <a:lnTo>
                    <a:pt x="463" y="1737"/>
                  </a:lnTo>
                  <a:lnTo>
                    <a:pt x="457" y="1623"/>
                  </a:lnTo>
                  <a:lnTo>
                    <a:pt x="451" y="1508"/>
                  </a:lnTo>
                  <a:lnTo>
                    <a:pt x="444" y="1394"/>
                  </a:lnTo>
                  <a:lnTo>
                    <a:pt x="435" y="1279"/>
                  </a:lnTo>
                  <a:lnTo>
                    <a:pt x="424" y="1164"/>
                  </a:lnTo>
                  <a:lnTo>
                    <a:pt x="412" y="1050"/>
                  </a:lnTo>
                  <a:lnTo>
                    <a:pt x="397" y="935"/>
                  </a:lnTo>
                  <a:lnTo>
                    <a:pt x="380" y="820"/>
                  </a:lnTo>
                  <a:lnTo>
                    <a:pt x="361" y="705"/>
                  </a:lnTo>
                  <a:lnTo>
                    <a:pt x="340" y="589"/>
                  </a:lnTo>
                  <a:lnTo>
                    <a:pt x="315" y="474"/>
                  </a:lnTo>
                  <a:lnTo>
                    <a:pt x="302" y="416"/>
                  </a:lnTo>
                  <a:lnTo>
                    <a:pt x="289" y="358"/>
                  </a:lnTo>
                  <a:lnTo>
                    <a:pt x="289" y="358"/>
                  </a:lnTo>
                  <a:lnTo>
                    <a:pt x="283" y="325"/>
                  </a:lnTo>
                  <a:lnTo>
                    <a:pt x="277" y="292"/>
                  </a:lnTo>
                  <a:lnTo>
                    <a:pt x="270" y="258"/>
                  </a:lnTo>
                  <a:lnTo>
                    <a:pt x="266" y="241"/>
                  </a:lnTo>
                  <a:lnTo>
                    <a:pt x="261" y="226"/>
                  </a:lnTo>
                  <a:lnTo>
                    <a:pt x="261" y="226"/>
                  </a:lnTo>
                  <a:lnTo>
                    <a:pt x="256" y="220"/>
                  </a:lnTo>
                  <a:lnTo>
                    <a:pt x="251" y="211"/>
                  </a:lnTo>
                  <a:lnTo>
                    <a:pt x="248" y="204"/>
                  </a:lnTo>
                  <a:lnTo>
                    <a:pt x="247" y="197"/>
                  </a:lnTo>
                  <a:lnTo>
                    <a:pt x="247" y="197"/>
                  </a:lnTo>
                  <a:lnTo>
                    <a:pt x="227" y="93"/>
                  </a:lnTo>
                  <a:lnTo>
                    <a:pt x="227" y="93"/>
                  </a:lnTo>
                  <a:lnTo>
                    <a:pt x="220" y="78"/>
                  </a:lnTo>
                  <a:lnTo>
                    <a:pt x="214" y="62"/>
                  </a:lnTo>
                  <a:lnTo>
                    <a:pt x="210" y="54"/>
                  </a:lnTo>
                  <a:lnTo>
                    <a:pt x="209" y="46"/>
                  </a:lnTo>
                  <a:lnTo>
                    <a:pt x="208" y="39"/>
                  </a:lnTo>
                  <a:lnTo>
                    <a:pt x="208" y="3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88" y="20"/>
                  </a:lnTo>
                  <a:lnTo>
                    <a:pt x="181" y="40"/>
                  </a:lnTo>
                  <a:lnTo>
                    <a:pt x="164" y="79"/>
                  </a:lnTo>
                  <a:lnTo>
                    <a:pt x="164" y="79"/>
                  </a:lnTo>
                  <a:lnTo>
                    <a:pt x="82" y="267"/>
                  </a:lnTo>
                  <a:lnTo>
                    <a:pt x="0" y="455"/>
                  </a:lnTo>
                  <a:lnTo>
                    <a:pt x="7" y="510"/>
                  </a:lnTo>
                  <a:lnTo>
                    <a:pt x="7" y="510"/>
                  </a:lnTo>
                  <a:lnTo>
                    <a:pt x="3" y="567"/>
                  </a:lnTo>
                  <a:lnTo>
                    <a:pt x="2" y="625"/>
                  </a:lnTo>
                  <a:lnTo>
                    <a:pt x="3" y="681"/>
                  </a:lnTo>
                  <a:lnTo>
                    <a:pt x="6" y="739"/>
                  </a:lnTo>
                  <a:lnTo>
                    <a:pt x="9" y="796"/>
                  </a:lnTo>
                  <a:lnTo>
                    <a:pt x="14" y="853"/>
                  </a:lnTo>
                  <a:lnTo>
                    <a:pt x="21" y="911"/>
                  </a:lnTo>
                  <a:lnTo>
                    <a:pt x="27" y="968"/>
                  </a:lnTo>
                  <a:lnTo>
                    <a:pt x="43" y="1083"/>
                  </a:lnTo>
                  <a:lnTo>
                    <a:pt x="59" y="1198"/>
                  </a:lnTo>
                  <a:lnTo>
                    <a:pt x="74" y="1312"/>
                  </a:lnTo>
                  <a:lnTo>
                    <a:pt x="81" y="1369"/>
                  </a:lnTo>
                  <a:lnTo>
                    <a:pt x="86" y="1427"/>
                  </a:lnTo>
                  <a:lnTo>
                    <a:pt x="86" y="1427"/>
                  </a:lnTo>
                  <a:lnTo>
                    <a:pt x="90" y="1475"/>
                  </a:lnTo>
                  <a:lnTo>
                    <a:pt x="93" y="1522"/>
                  </a:lnTo>
                  <a:lnTo>
                    <a:pt x="98" y="1617"/>
                  </a:lnTo>
                  <a:lnTo>
                    <a:pt x="101" y="1713"/>
                  </a:lnTo>
                  <a:lnTo>
                    <a:pt x="106" y="1807"/>
                  </a:lnTo>
                  <a:lnTo>
                    <a:pt x="112" y="1902"/>
                  </a:lnTo>
                  <a:lnTo>
                    <a:pt x="116" y="1949"/>
                  </a:lnTo>
                  <a:lnTo>
                    <a:pt x="120" y="1997"/>
                  </a:lnTo>
                  <a:lnTo>
                    <a:pt x="126" y="2044"/>
                  </a:lnTo>
                  <a:lnTo>
                    <a:pt x="133" y="2091"/>
                  </a:lnTo>
                  <a:lnTo>
                    <a:pt x="140" y="2138"/>
                  </a:lnTo>
                  <a:lnTo>
                    <a:pt x="150" y="2184"/>
                  </a:lnTo>
                  <a:lnTo>
                    <a:pt x="476" y="219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03723F06-1F0E-38FA-9DFA-C00A7A5E9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1232"/>
              <a:ext cx="120" cy="549"/>
            </a:xfrm>
            <a:custGeom>
              <a:avLst/>
              <a:gdLst>
                <a:gd name="T0" fmla="*/ 476 w 476"/>
                <a:gd name="T1" fmla="*/ 2196 h 2196"/>
                <a:gd name="T2" fmla="*/ 467 w 476"/>
                <a:gd name="T3" fmla="*/ 1852 h 2196"/>
                <a:gd name="T4" fmla="*/ 457 w 476"/>
                <a:gd name="T5" fmla="*/ 1623 h 2196"/>
                <a:gd name="T6" fmla="*/ 444 w 476"/>
                <a:gd name="T7" fmla="*/ 1394 h 2196"/>
                <a:gd name="T8" fmla="*/ 424 w 476"/>
                <a:gd name="T9" fmla="*/ 1164 h 2196"/>
                <a:gd name="T10" fmla="*/ 397 w 476"/>
                <a:gd name="T11" fmla="*/ 935 h 2196"/>
                <a:gd name="T12" fmla="*/ 361 w 476"/>
                <a:gd name="T13" fmla="*/ 705 h 2196"/>
                <a:gd name="T14" fmla="*/ 315 w 476"/>
                <a:gd name="T15" fmla="*/ 474 h 2196"/>
                <a:gd name="T16" fmla="*/ 289 w 476"/>
                <a:gd name="T17" fmla="*/ 358 h 2196"/>
                <a:gd name="T18" fmla="*/ 283 w 476"/>
                <a:gd name="T19" fmla="*/ 325 h 2196"/>
                <a:gd name="T20" fmla="*/ 270 w 476"/>
                <a:gd name="T21" fmla="*/ 258 h 2196"/>
                <a:gd name="T22" fmla="*/ 261 w 476"/>
                <a:gd name="T23" fmla="*/ 226 h 2196"/>
                <a:gd name="T24" fmla="*/ 256 w 476"/>
                <a:gd name="T25" fmla="*/ 220 h 2196"/>
                <a:gd name="T26" fmla="*/ 248 w 476"/>
                <a:gd name="T27" fmla="*/ 204 h 2196"/>
                <a:gd name="T28" fmla="*/ 247 w 476"/>
                <a:gd name="T29" fmla="*/ 197 h 2196"/>
                <a:gd name="T30" fmla="*/ 227 w 476"/>
                <a:gd name="T31" fmla="*/ 93 h 2196"/>
                <a:gd name="T32" fmla="*/ 214 w 476"/>
                <a:gd name="T33" fmla="*/ 62 h 2196"/>
                <a:gd name="T34" fmla="*/ 209 w 476"/>
                <a:gd name="T35" fmla="*/ 46 h 2196"/>
                <a:gd name="T36" fmla="*/ 208 w 476"/>
                <a:gd name="T37" fmla="*/ 30 h 2196"/>
                <a:gd name="T38" fmla="*/ 194 w 476"/>
                <a:gd name="T39" fmla="*/ 0 h 2196"/>
                <a:gd name="T40" fmla="*/ 181 w 476"/>
                <a:gd name="T41" fmla="*/ 40 h 2196"/>
                <a:gd name="T42" fmla="*/ 164 w 476"/>
                <a:gd name="T43" fmla="*/ 79 h 2196"/>
                <a:gd name="T44" fmla="*/ 0 w 476"/>
                <a:gd name="T45" fmla="*/ 455 h 2196"/>
                <a:gd name="T46" fmla="*/ 7 w 476"/>
                <a:gd name="T47" fmla="*/ 510 h 2196"/>
                <a:gd name="T48" fmla="*/ 2 w 476"/>
                <a:gd name="T49" fmla="*/ 625 h 2196"/>
                <a:gd name="T50" fmla="*/ 6 w 476"/>
                <a:gd name="T51" fmla="*/ 739 h 2196"/>
                <a:gd name="T52" fmla="*/ 14 w 476"/>
                <a:gd name="T53" fmla="*/ 853 h 2196"/>
                <a:gd name="T54" fmla="*/ 27 w 476"/>
                <a:gd name="T55" fmla="*/ 968 h 2196"/>
                <a:gd name="T56" fmla="*/ 59 w 476"/>
                <a:gd name="T57" fmla="*/ 1198 h 2196"/>
                <a:gd name="T58" fmla="*/ 81 w 476"/>
                <a:gd name="T59" fmla="*/ 1369 h 2196"/>
                <a:gd name="T60" fmla="*/ 86 w 476"/>
                <a:gd name="T61" fmla="*/ 1427 h 2196"/>
                <a:gd name="T62" fmla="*/ 93 w 476"/>
                <a:gd name="T63" fmla="*/ 1522 h 2196"/>
                <a:gd name="T64" fmla="*/ 101 w 476"/>
                <a:gd name="T65" fmla="*/ 1713 h 2196"/>
                <a:gd name="T66" fmla="*/ 112 w 476"/>
                <a:gd name="T67" fmla="*/ 1902 h 2196"/>
                <a:gd name="T68" fmla="*/ 120 w 476"/>
                <a:gd name="T69" fmla="*/ 1997 h 2196"/>
                <a:gd name="T70" fmla="*/ 133 w 476"/>
                <a:gd name="T71" fmla="*/ 2091 h 2196"/>
                <a:gd name="T72" fmla="*/ 150 w 476"/>
                <a:gd name="T73" fmla="*/ 2184 h 2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76" h="2196">
                  <a:moveTo>
                    <a:pt x="476" y="2196"/>
                  </a:moveTo>
                  <a:lnTo>
                    <a:pt x="476" y="2196"/>
                  </a:lnTo>
                  <a:lnTo>
                    <a:pt x="470" y="1966"/>
                  </a:lnTo>
                  <a:lnTo>
                    <a:pt x="467" y="1852"/>
                  </a:lnTo>
                  <a:lnTo>
                    <a:pt x="463" y="1737"/>
                  </a:lnTo>
                  <a:lnTo>
                    <a:pt x="457" y="1623"/>
                  </a:lnTo>
                  <a:lnTo>
                    <a:pt x="451" y="1508"/>
                  </a:lnTo>
                  <a:lnTo>
                    <a:pt x="444" y="1394"/>
                  </a:lnTo>
                  <a:lnTo>
                    <a:pt x="435" y="1279"/>
                  </a:lnTo>
                  <a:lnTo>
                    <a:pt x="424" y="1164"/>
                  </a:lnTo>
                  <a:lnTo>
                    <a:pt x="412" y="1050"/>
                  </a:lnTo>
                  <a:lnTo>
                    <a:pt x="397" y="935"/>
                  </a:lnTo>
                  <a:lnTo>
                    <a:pt x="380" y="820"/>
                  </a:lnTo>
                  <a:lnTo>
                    <a:pt x="361" y="705"/>
                  </a:lnTo>
                  <a:lnTo>
                    <a:pt x="340" y="589"/>
                  </a:lnTo>
                  <a:lnTo>
                    <a:pt x="315" y="474"/>
                  </a:lnTo>
                  <a:lnTo>
                    <a:pt x="302" y="416"/>
                  </a:lnTo>
                  <a:lnTo>
                    <a:pt x="289" y="358"/>
                  </a:lnTo>
                  <a:lnTo>
                    <a:pt x="289" y="358"/>
                  </a:lnTo>
                  <a:lnTo>
                    <a:pt x="283" y="325"/>
                  </a:lnTo>
                  <a:lnTo>
                    <a:pt x="277" y="292"/>
                  </a:lnTo>
                  <a:lnTo>
                    <a:pt x="270" y="258"/>
                  </a:lnTo>
                  <a:lnTo>
                    <a:pt x="266" y="241"/>
                  </a:lnTo>
                  <a:lnTo>
                    <a:pt x="261" y="226"/>
                  </a:lnTo>
                  <a:lnTo>
                    <a:pt x="261" y="226"/>
                  </a:lnTo>
                  <a:lnTo>
                    <a:pt x="256" y="220"/>
                  </a:lnTo>
                  <a:lnTo>
                    <a:pt x="251" y="211"/>
                  </a:lnTo>
                  <a:lnTo>
                    <a:pt x="248" y="204"/>
                  </a:lnTo>
                  <a:lnTo>
                    <a:pt x="247" y="197"/>
                  </a:lnTo>
                  <a:lnTo>
                    <a:pt x="247" y="197"/>
                  </a:lnTo>
                  <a:lnTo>
                    <a:pt x="227" y="93"/>
                  </a:lnTo>
                  <a:lnTo>
                    <a:pt x="227" y="93"/>
                  </a:lnTo>
                  <a:lnTo>
                    <a:pt x="220" y="78"/>
                  </a:lnTo>
                  <a:lnTo>
                    <a:pt x="214" y="62"/>
                  </a:lnTo>
                  <a:lnTo>
                    <a:pt x="210" y="54"/>
                  </a:lnTo>
                  <a:lnTo>
                    <a:pt x="209" y="46"/>
                  </a:lnTo>
                  <a:lnTo>
                    <a:pt x="208" y="39"/>
                  </a:lnTo>
                  <a:lnTo>
                    <a:pt x="208" y="3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88" y="20"/>
                  </a:lnTo>
                  <a:lnTo>
                    <a:pt x="181" y="40"/>
                  </a:lnTo>
                  <a:lnTo>
                    <a:pt x="164" y="79"/>
                  </a:lnTo>
                  <a:lnTo>
                    <a:pt x="164" y="79"/>
                  </a:lnTo>
                  <a:lnTo>
                    <a:pt x="82" y="267"/>
                  </a:lnTo>
                  <a:lnTo>
                    <a:pt x="0" y="455"/>
                  </a:lnTo>
                  <a:lnTo>
                    <a:pt x="7" y="510"/>
                  </a:lnTo>
                  <a:lnTo>
                    <a:pt x="7" y="510"/>
                  </a:lnTo>
                  <a:lnTo>
                    <a:pt x="3" y="567"/>
                  </a:lnTo>
                  <a:lnTo>
                    <a:pt x="2" y="625"/>
                  </a:lnTo>
                  <a:lnTo>
                    <a:pt x="3" y="681"/>
                  </a:lnTo>
                  <a:lnTo>
                    <a:pt x="6" y="739"/>
                  </a:lnTo>
                  <a:lnTo>
                    <a:pt x="9" y="796"/>
                  </a:lnTo>
                  <a:lnTo>
                    <a:pt x="14" y="853"/>
                  </a:lnTo>
                  <a:lnTo>
                    <a:pt x="21" y="911"/>
                  </a:lnTo>
                  <a:lnTo>
                    <a:pt x="27" y="968"/>
                  </a:lnTo>
                  <a:lnTo>
                    <a:pt x="43" y="1083"/>
                  </a:lnTo>
                  <a:lnTo>
                    <a:pt x="59" y="1198"/>
                  </a:lnTo>
                  <a:lnTo>
                    <a:pt x="74" y="1312"/>
                  </a:lnTo>
                  <a:lnTo>
                    <a:pt x="81" y="1369"/>
                  </a:lnTo>
                  <a:lnTo>
                    <a:pt x="86" y="1427"/>
                  </a:lnTo>
                  <a:lnTo>
                    <a:pt x="86" y="1427"/>
                  </a:lnTo>
                  <a:lnTo>
                    <a:pt x="90" y="1475"/>
                  </a:lnTo>
                  <a:lnTo>
                    <a:pt x="93" y="1522"/>
                  </a:lnTo>
                  <a:lnTo>
                    <a:pt x="98" y="1617"/>
                  </a:lnTo>
                  <a:lnTo>
                    <a:pt x="101" y="1713"/>
                  </a:lnTo>
                  <a:lnTo>
                    <a:pt x="106" y="1807"/>
                  </a:lnTo>
                  <a:lnTo>
                    <a:pt x="112" y="1902"/>
                  </a:lnTo>
                  <a:lnTo>
                    <a:pt x="116" y="1949"/>
                  </a:lnTo>
                  <a:lnTo>
                    <a:pt x="120" y="1997"/>
                  </a:lnTo>
                  <a:lnTo>
                    <a:pt x="126" y="2044"/>
                  </a:lnTo>
                  <a:lnTo>
                    <a:pt x="133" y="2091"/>
                  </a:lnTo>
                  <a:lnTo>
                    <a:pt x="140" y="2138"/>
                  </a:lnTo>
                  <a:lnTo>
                    <a:pt x="150" y="2184"/>
                  </a:lnTo>
                  <a:lnTo>
                    <a:pt x="476" y="219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00C6362-53BB-A827-C539-054B5A95F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1214"/>
              <a:ext cx="198" cy="572"/>
            </a:xfrm>
            <a:custGeom>
              <a:avLst/>
              <a:gdLst>
                <a:gd name="T0" fmla="*/ 0 w 793"/>
                <a:gd name="T1" fmla="*/ 2290 h 2290"/>
                <a:gd name="T2" fmla="*/ 9 w 793"/>
                <a:gd name="T3" fmla="*/ 2154 h 2290"/>
                <a:gd name="T4" fmla="*/ 21 w 793"/>
                <a:gd name="T5" fmla="*/ 2019 h 2290"/>
                <a:gd name="T6" fmla="*/ 37 w 793"/>
                <a:gd name="T7" fmla="*/ 1883 h 2290"/>
                <a:gd name="T8" fmla="*/ 57 w 793"/>
                <a:gd name="T9" fmla="*/ 1749 h 2290"/>
                <a:gd name="T10" fmla="*/ 80 w 793"/>
                <a:gd name="T11" fmla="*/ 1614 h 2290"/>
                <a:gd name="T12" fmla="*/ 109 w 793"/>
                <a:gd name="T13" fmla="*/ 1481 h 2290"/>
                <a:gd name="T14" fmla="*/ 142 w 793"/>
                <a:gd name="T15" fmla="*/ 1349 h 2290"/>
                <a:gd name="T16" fmla="*/ 181 w 793"/>
                <a:gd name="T17" fmla="*/ 1217 h 2290"/>
                <a:gd name="T18" fmla="*/ 204 w 793"/>
                <a:gd name="T19" fmla="*/ 1146 h 2290"/>
                <a:gd name="T20" fmla="*/ 255 w 793"/>
                <a:gd name="T21" fmla="*/ 1005 h 2290"/>
                <a:gd name="T22" fmla="*/ 310 w 793"/>
                <a:gd name="T23" fmla="*/ 867 h 2290"/>
                <a:gd name="T24" fmla="*/ 368 w 793"/>
                <a:gd name="T25" fmla="*/ 731 h 2290"/>
                <a:gd name="T26" fmla="*/ 429 w 793"/>
                <a:gd name="T27" fmla="*/ 596 h 2290"/>
                <a:gd name="T28" fmla="*/ 527 w 793"/>
                <a:gd name="T29" fmla="*/ 395 h 2290"/>
                <a:gd name="T30" fmla="*/ 668 w 793"/>
                <a:gd name="T31" fmla="*/ 125 h 2290"/>
                <a:gd name="T32" fmla="*/ 699 w 793"/>
                <a:gd name="T33" fmla="*/ 73 h 2290"/>
                <a:gd name="T34" fmla="*/ 755 w 793"/>
                <a:gd name="T35" fmla="*/ 0 h 2290"/>
                <a:gd name="T36" fmla="*/ 761 w 793"/>
                <a:gd name="T37" fmla="*/ 131 h 2290"/>
                <a:gd name="T38" fmla="*/ 780 w 793"/>
                <a:gd name="T39" fmla="*/ 390 h 2290"/>
                <a:gd name="T40" fmla="*/ 764 w 793"/>
                <a:gd name="T41" fmla="*/ 556 h 2290"/>
                <a:gd name="T42" fmla="*/ 721 w 793"/>
                <a:gd name="T43" fmla="*/ 627 h 2290"/>
                <a:gd name="T44" fmla="*/ 681 w 793"/>
                <a:gd name="T45" fmla="*/ 699 h 2290"/>
                <a:gd name="T46" fmla="*/ 644 w 793"/>
                <a:gd name="T47" fmla="*/ 772 h 2290"/>
                <a:gd name="T48" fmla="*/ 612 w 793"/>
                <a:gd name="T49" fmla="*/ 849 h 2290"/>
                <a:gd name="T50" fmla="*/ 604 w 793"/>
                <a:gd name="T51" fmla="*/ 875 h 2290"/>
                <a:gd name="T52" fmla="*/ 583 w 793"/>
                <a:gd name="T53" fmla="*/ 957 h 2290"/>
                <a:gd name="T54" fmla="*/ 560 w 793"/>
                <a:gd name="T55" fmla="*/ 1067 h 2290"/>
                <a:gd name="T56" fmla="*/ 534 w 793"/>
                <a:gd name="T57" fmla="*/ 1214 h 2290"/>
                <a:gd name="T58" fmla="*/ 492 w 793"/>
                <a:gd name="T59" fmla="*/ 1510 h 2290"/>
                <a:gd name="T60" fmla="*/ 459 w 793"/>
                <a:gd name="T61" fmla="*/ 1806 h 2290"/>
                <a:gd name="T62" fmla="*/ 435 w 793"/>
                <a:gd name="T63" fmla="*/ 2103 h 2290"/>
                <a:gd name="T64" fmla="*/ 0 w 793"/>
                <a:gd name="T65" fmla="*/ 2290 h 2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93" h="2290">
                  <a:moveTo>
                    <a:pt x="0" y="2290"/>
                  </a:moveTo>
                  <a:lnTo>
                    <a:pt x="0" y="2290"/>
                  </a:lnTo>
                  <a:lnTo>
                    <a:pt x="5" y="2221"/>
                  </a:lnTo>
                  <a:lnTo>
                    <a:pt x="9" y="2154"/>
                  </a:lnTo>
                  <a:lnTo>
                    <a:pt x="15" y="2086"/>
                  </a:lnTo>
                  <a:lnTo>
                    <a:pt x="21" y="2019"/>
                  </a:lnTo>
                  <a:lnTo>
                    <a:pt x="28" y="1950"/>
                  </a:lnTo>
                  <a:lnTo>
                    <a:pt x="37" y="1883"/>
                  </a:lnTo>
                  <a:lnTo>
                    <a:pt x="46" y="1815"/>
                  </a:lnTo>
                  <a:lnTo>
                    <a:pt x="57" y="1749"/>
                  </a:lnTo>
                  <a:lnTo>
                    <a:pt x="67" y="1681"/>
                  </a:lnTo>
                  <a:lnTo>
                    <a:pt x="80" y="1614"/>
                  </a:lnTo>
                  <a:lnTo>
                    <a:pt x="93" y="1548"/>
                  </a:lnTo>
                  <a:lnTo>
                    <a:pt x="109" y="1481"/>
                  </a:lnTo>
                  <a:lnTo>
                    <a:pt x="124" y="1415"/>
                  </a:lnTo>
                  <a:lnTo>
                    <a:pt x="142" y="1349"/>
                  </a:lnTo>
                  <a:lnTo>
                    <a:pt x="161" y="1282"/>
                  </a:lnTo>
                  <a:lnTo>
                    <a:pt x="181" y="1217"/>
                  </a:lnTo>
                  <a:lnTo>
                    <a:pt x="181" y="1217"/>
                  </a:lnTo>
                  <a:lnTo>
                    <a:pt x="204" y="1146"/>
                  </a:lnTo>
                  <a:lnTo>
                    <a:pt x="229" y="1075"/>
                  </a:lnTo>
                  <a:lnTo>
                    <a:pt x="255" y="1005"/>
                  </a:lnTo>
                  <a:lnTo>
                    <a:pt x="282" y="936"/>
                  </a:lnTo>
                  <a:lnTo>
                    <a:pt x="310" y="867"/>
                  </a:lnTo>
                  <a:lnTo>
                    <a:pt x="338" y="799"/>
                  </a:lnTo>
                  <a:lnTo>
                    <a:pt x="368" y="731"/>
                  </a:lnTo>
                  <a:lnTo>
                    <a:pt x="398" y="663"/>
                  </a:lnTo>
                  <a:lnTo>
                    <a:pt x="429" y="596"/>
                  </a:lnTo>
                  <a:lnTo>
                    <a:pt x="461" y="528"/>
                  </a:lnTo>
                  <a:lnTo>
                    <a:pt x="527" y="395"/>
                  </a:lnTo>
                  <a:lnTo>
                    <a:pt x="596" y="260"/>
                  </a:lnTo>
                  <a:lnTo>
                    <a:pt x="668" y="125"/>
                  </a:lnTo>
                  <a:lnTo>
                    <a:pt x="668" y="125"/>
                  </a:lnTo>
                  <a:lnTo>
                    <a:pt x="699" y="73"/>
                  </a:lnTo>
                  <a:lnTo>
                    <a:pt x="729" y="20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761" y="131"/>
                  </a:lnTo>
                  <a:lnTo>
                    <a:pt x="769" y="260"/>
                  </a:lnTo>
                  <a:lnTo>
                    <a:pt x="780" y="390"/>
                  </a:lnTo>
                  <a:lnTo>
                    <a:pt x="793" y="519"/>
                  </a:lnTo>
                  <a:lnTo>
                    <a:pt x="764" y="556"/>
                  </a:lnTo>
                  <a:lnTo>
                    <a:pt x="764" y="556"/>
                  </a:lnTo>
                  <a:lnTo>
                    <a:pt x="721" y="627"/>
                  </a:lnTo>
                  <a:lnTo>
                    <a:pt x="700" y="662"/>
                  </a:lnTo>
                  <a:lnTo>
                    <a:pt x="681" y="699"/>
                  </a:lnTo>
                  <a:lnTo>
                    <a:pt x="662" y="735"/>
                  </a:lnTo>
                  <a:lnTo>
                    <a:pt x="644" y="772"/>
                  </a:lnTo>
                  <a:lnTo>
                    <a:pt x="628" y="810"/>
                  </a:lnTo>
                  <a:lnTo>
                    <a:pt x="612" y="849"/>
                  </a:lnTo>
                  <a:lnTo>
                    <a:pt x="612" y="849"/>
                  </a:lnTo>
                  <a:lnTo>
                    <a:pt x="604" y="875"/>
                  </a:lnTo>
                  <a:lnTo>
                    <a:pt x="596" y="902"/>
                  </a:lnTo>
                  <a:lnTo>
                    <a:pt x="583" y="957"/>
                  </a:lnTo>
                  <a:lnTo>
                    <a:pt x="571" y="1011"/>
                  </a:lnTo>
                  <a:lnTo>
                    <a:pt x="560" y="1067"/>
                  </a:lnTo>
                  <a:lnTo>
                    <a:pt x="560" y="1067"/>
                  </a:lnTo>
                  <a:lnTo>
                    <a:pt x="534" y="1214"/>
                  </a:lnTo>
                  <a:lnTo>
                    <a:pt x="512" y="1362"/>
                  </a:lnTo>
                  <a:lnTo>
                    <a:pt x="492" y="1510"/>
                  </a:lnTo>
                  <a:lnTo>
                    <a:pt x="473" y="1658"/>
                  </a:lnTo>
                  <a:lnTo>
                    <a:pt x="459" y="1806"/>
                  </a:lnTo>
                  <a:lnTo>
                    <a:pt x="446" y="1955"/>
                  </a:lnTo>
                  <a:lnTo>
                    <a:pt x="435" y="2103"/>
                  </a:lnTo>
                  <a:lnTo>
                    <a:pt x="428" y="2252"/>
                  </a:lnTo>
                  <a:lnTo>
                    <a:pt x="0" y="229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BA7D073-50EB-F285-C582-E750C351A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1214"/>
              <a:ext cx="198" cy="572"/>
            </a:xfrm>
            <a:custGeom>
              <a:avLst/>
              <a:gdLst>
                <a:gd name="T0" fmla="*/ 0 w 793"/>
                <a:gd name="T1" fmla="*/ 2290 h 2290"/>
                <a:gd name="T2" fmla="*/ 9 w 793"/>
                <a:gd name="T3" fmla="*/ 2154 h 2290"/>
                <a:gd name="T4" fmla="*/ 21 w 793"/>
                <a:gd name="T5" fmla="*/ 2019 h 2290"/>
                <a:gd name="T6" fmla="*/ 37 w 793"/>
                <a:gd name="T7" fmla="*/ 1883 h 2290"/>
                <a:gd name="T8" fmla="*/ 57 w 793"/>
                <a:gd name="T9" fmla="*/ 1749 h 2290"/>
                <a:gd name="T10" fmla="*/ 80 w 793"/>
                <a:gd name="T11" fmla="*/ 1614 h 2290"/>
                <a:gd name="T12" fmla="*/ 109 w 793"/>
                <a:gd name="T13" fmla="*/ 1481 h 2290"/>
                <a:gd name="T14" fmla="*/ 142 w 793"/>
                <a:gd name="T15" fmla="*/ 1349 h 2290"/>
                <a:gd name="T16" fmla="*/ 181 w 793"/>
                <a:gd name="T17" fmla="*/ 1217 h 2290"/>
                <a:gd name="T18" fmla="*/ 204 w 793"/>
                <a:gd name="T19" fmla="*/ 1146 h 2290"/>
                <a:gd name="T20" fmla="*/ 255 w 793"/>
                <a:gd name="T21" fmla="*/ 1005 h 2290"/>
                <a:gd name="T22" fmla="*/ 310 w 793"/>
                <a:gd name="T23" fmla="*/ 867 h 2290"/>
                <a:gd name="T24" fmla="*/ 368 w 793"/>
                <a:gd name="T25" fmla="*/ 731 h 2290"/>
                <a:gd name="T26" fmla="*/ 429 w 793"/>
                <a:gd name="T27" fmla="*/ 596 h 2290"/>
                <a:gd name="T28" fmla="*/ 527 w 793"/>
                <a:gd name="T29" fmla="*/ 395 h 2290"/>
                <a:gd name="T30" fmla="*/ 668 w 793"/>
                <a:gd name="T31" fmla="*/ 125 h 2290"/>
                <a:gd name="T32" fmla="*/ 699 w 793"/>
                <a:gd name="T33" fmla="*/ 73 h 2290"/>
                <a:gd name="T34" fmla="*/ 755 w 793"/>
                <a:gd name="T35" fmla="*/ 0 h 2290"/>
                <a:gd name="T36" fmla="*/ 761 w 793"/>
                <a:gd name="T37" fmla="*/ 131 h 2290"/>
                <a:gd name="T38" fmla="*/ 780 w 793"/>
                <a:gd name="T39" fmla="*/ 390 h 2290"/>
                <a:gd name="T40" fmla="*/ 764 w 793"/>
                <a:gd name="T41" fmla="*/ 556 h 2290"/>
                <a:gd name="T42" fmla="*/ 721 w 793"/>
                <a:gd name="T43" fmla="*/ 627 h 2290"/>
                <a:gd name="T44" fmla="*/ 681 w 793"/>
                <a:gd name="T45" fmla="*/ 699 h 2290"/>
                <a:gd name="T46" fmla="*/ 644 w 793"/>
                <a:gd name="T47" fmla="*/ 772 h 2290"/>
                <a:gd name="T48" fmla="*/ 612 w 793"/>
                <a:gd name="T49" fmla="*/ 849 h 2290"/>
                <a:gd name="T50" fmla="*/ 604 w 793"/>
                <a:gd name="T51" fmla="*/ 875 h 2290"/>
                <a:gd name="T52" fmla="*/ 583 w 793"/>
                <a:gd name="T53" fmla="*/ 957 h 2290"/>
                <a:gd name="T54" fmla="*/ 560 w 793"/>
                <a:gd name="T55" fmla="*/ 1067 h 2290"/>
                <a:gd name="T56" fmla="*/ 534 w 793"/>
                <a:gd name="T57" fmla="*/ 1214 h 2290"/>
                <a:gd name="T58" fmla="*/ 492 w 793"/>
                <a:gd name="T59" fmla="*/ 1510 h 2290"/>
                <a:gd name="T60" fmla="*/ 459 w 793"/>
                <a:gd name="T61" fmla="*/ 1806 h 2290"/>
                <a:gd name="T62" fmla="*/ 435 w 793"/>
                <a:gd name="T63" fmla="*/ 2103 h 2290"/>
                <a:gd name="T64" fmla="*/ 0 w 793"/>
                <a:gd name="T65" fmla="*/ 2290 h 2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93" h="2290">
                  <a:moveTo>
                    <a:pt x="0" y="2290"/>
                  </a:moveTo>
                  <a:lnTo>
                    <a:pt x="0" y="2290"/>
                  </a:lnTo>
                  <a:lnTo>
                    <a:pt x="5" y="2221"/>
                  </a:lnTo>
                  <a:lnTo>
                    <a:pt x="9" y="2154"/>
                  </a:lnTo>
                  <a:lnTo>
                    <a:pt x="15" y="2086"/>
                  </a:lnTo>
                  <a:lnTo>
                    <a:pt x="21" y="2019"/>
                  </a:lnTo>
                  <a:lnTo>
                    <a:pt x="28" y="1950"/>
                  </a:lnTo>
                  <a:lnTo>
                    <a:pt x="37" y="1883"/>
                  </a:lnTo>
                  <a:lnTo>
                    <a:pt x="46" y="1815"/>
                  </a:lnTo>
                  <a:lnTo>
                    <a:pt x="57" y="1749"/>
                  </a:lnTo>
                  <a:lnTo>
                    <a:pt x="67" y="1681"/>
                  </a:lnTo>
                  <a:lnTo>
                    <a:pt x="80" y="1614"/>
                  </a:lnTo>
                  <a:lnTo>
                    <a:pt x="93" y="1548"/>
                  </a:lnTo>
                  <a:lnTo>
                    <a:pt x="109" y="1481"/>
                  </a:lnTo>
                  <a:lnTo>
                    <a:pt x="124" y="1415"/>
                  </a:lnTo>
                  <a:lnTo>
                    <a:pt x="142" y="1349"/>
                  </a:lnTo>
                  <a:lnTo>
                    <a:pt x="161" y="1282"/>
                  </a:lnTo>
                  <a:lnTo>
                    <a:pt x="181" y="1217"/>
                  </a:lnTo>
                  <a:lnTo>
                    <a:pt x="181" y="1217"/>
                  </a:lnTo>
                  <a:lnTo>
                    <a:pt x="204" y="1146"/>
                  </a:lnTo>
                  <a:lnTo>
                    <a:pt x="229" y="1075"/>
                  </a:lnTo>
                  <a:lnTo>
                    <a:pt x="255" y="1005"/>
                  </a:lnTo>
                  <a:lnTo>
                    <a:pt x="282" y="936"/>
                  </a:lnTo>
                  <a:lnTo>
                    <a:pt x="310" y="867"/>
                  </a:lnTo>
                  <a:lnTo>
                    <a:pt x="338" y="799"/>
                  </a:lnTo>
                  <a:lnTo>
                    <a:pt x="368" y="731"/>
                  </a:lnTo>
                  <a:lnTo>
                    <a:pt x="398" y="663"/>
                  </a:lnTo>
                  <a:lnTo>
                    <a:pt x="429" y="596"/>
                  </a:lnTo>
                  <a:lnTo>
                    <a:pt x="461" y="528"/>
                  </a:lnTo>
                  <a:lnTo>
                    <a:pt x="527" y="395"/>
                  </a:lnTo>
                  <a:lnTo>
                    <a:pt x="596" y="260"/>
                  </a:lnTo>
                  <a:lnTo>
                    <a:pt x="668" y="125"/>
                  </a:lnTo>
                  <a:lnTo>
                    <a:pt x="668" y="125"/>
                  </a:lnTo>
                  <a:lnTo>
                    <a:pt x="699" y="73"/>
                  </a:lnTo>
                  <a:lnTo>
                    <a:pt x="729" y="20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761" y="131"/>
                  </a:lnTo>
                  <a:lnTo>
                    <a:pt x="769" y="260"/>
                  </a:lnTo>
                  <a:lnTo>
                    <a:pt x="780" y="390"/>
                  </a:lnTo>
                  <a:lnTo>
                    <a:pt x="793" y="519"/>
                  </a:lnTo>
                  <a:lnTo>
                    <a:pt x="764" y="556"/>
                  </a:lnTo>
                  <a:lnTo>
                    <a:pt x="764" y="556"/>
                  </a:lnTo>
                  <a:lnTo>
                    <a:pt x="721" y="627"/>
                  </a:lnTo>
                  <a:lnTo>
                    <a:pt x="700" y="662"/>
                  </a:lnTo>
                  <a:lnTo>
                    <a:pt x="681" y="699"/>
                  </a:lnTo>
                  <a:lnTo>
                    <a:pt x="662" y="735"/>
                  </a:lnTo>
                  <a:lnTo>
                    <a:pt x="644" y="772"/>
                  </a:lnTo>
                  <a:lnTo>
                    <a:pt x="628" y="810"/>
                  </a:lnTo>
                  <a:lnTo>
                    <a:pt x="612" y="849"/>
                  </a:lnTo>
                  <a:lnTo>
                    <a:pt x="612" y="849"/>
                  </a:lnTo>
                  <a:lnTo>
                    <a:pt x="604" y="875"/>
                  </a:lnTo>
                  <a:lnTo>
                    <a:pt x="596" y="902"/>
                  </a:lnTo>
                  <a:lnTo>
                    <a:pt x="583" y="957"/>
                  </a:lnTo>
                  <a:lnTo>
                    <a:pt x="571" y="1011"/>
                  </a:lnTo>
                  <a:lnTo>
                    <a:pt x="560" y="1067"/>
                  </a:lnTo>
                  <a:lnTo>
                    <a:pt x="560" y="1067"/>
                  </a:lnTo>
                  <a:lnTo>
                    <a:pt x="534" y="1214"/>
                  </a:lnTo>
                  <a:lnTo>
                    <a:pt x="512" y="1362"/>
                  </a:lnTo>
                  <a:lnTo>
                    <a:pt x="492" y="1510"/>
                  </a:lnTo>
                  <a:lnTo>
                    <a:pt x="473" y="1658"/>
                  </a:lnTo>
                  <a:lnTo>
                    <a:pt x="459" y="1806"/>
                  </a:lnTo>
                  <a:lnTo>
                    <a:pt x="446" y="1955"/>
                  </a:lnTo>
                  <a:lnTo>
                    <a:pt x="435" y="2103"/>
                  </a:lnTo>
                  <a:lnTo>
                    <a:pt x="428" y="2252"/>
                  </a:lnTo>
                  <a:lnTo>
                    <a:pt x="0" y="229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C76B976-F477-8B3D-00E7-1AB90957C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" y="1776"/>
              <a:ext cx="1799" cy="2544"/>
            </a:xfrm>
            <a:custGeom>
              <a:avLst/>
              <a:gdLst>
                <a:gd name="T0" fmla="*/ 7189 w 7195"/>
                <a:gd name="T1" fmla="*/ 9983 h 10176"/>
                <a:gd name="T2" fmla="*/ 7168 w 7195"/>
                <a:gd name="T3" fmla="*/ 9598 h 10176"/>
                <a:gd name="T4" fmla="*/ 7094 w 7195"/>
                <a:gd name="T5" fmla="*/ 8830 h 10176"/>
                <a:gd name="T6" fmla="*/ 6947 w 7195"/>
                <a:gd name="T7" fmla="*/ 7678 h 10176"/>
                <a:gd name="T8" fmla="*/ 6427 w 7195"/>
                <a:gd name="T9" fmla="*/ 5348 h 10176"/>
                <a:gd name="T10" fmla="*/ 6427 w 7195"/>
                <a:gd name="T11" fmla="*/ 5109 h 10176"/>
                <a:gd name="T12" fmla="*/ 6448 w 7195"/>
                <a:gd name="T13" fmla="*/ 4792 h 10176"/>
                <a:gd name="T14" fmla="*/ 6422 w 7195"/>
                <a:gd name="T15" fmla="*/ 4489 h 10176"/>
                <a:gd name="T16" fmla="*/ 6376 w 7195"/>
                <a:gd name="T17" fmla="*/ 4298 h 10176"/>
                <a:gd name="T18" fmla="*/ 6237 w 7195"/>
                <a:gd name="T19" fmla="*/ 3914 h 10176"/>
                <a:gd name="T20" fmla="*/ 6193 w 7195"/>
                <a:gd name="T21" fmla="*/ 3826 h 10176"/>
                <a:gd name="T22" fmla="*/ 6093 w 7195"/>
                <a:gd name="T23" fmla="*/ 3500 h 10176"/>
                <a:gd name="T24" fmla="*/ 5920 w 7195"/>
                <a:gd name="T25" fmla="*/ 2839 h 10176"/>
                <a:gd name="T26" fmla="*/ 5811 w 7195"/>
                <a:gd name="T27" fmla="*/ 2436 h 10176"/>
                <a:gd name="T28" fmla="*/ 5755 w 7195"/>
                <a:gd name="T29" fmla="*/ 2245 h 10176"/>
                <a:gd name="T30" fmla="*/ 5686 w 7195"/>
                <a:gd name="T31" fmla="*/ 2064 h 10176"/>
                <a:gd name="T32" fmla="*/ 5652 w 7195"/>
                <a:gd name="T33" fmla="*/ 1946 h 10176"/>
                <a:gd name="T34" fmla="*/ 5609 w 7195"/>
                <a:gd name="T35" fmla="*/ 1743 h 10176"/>
                <a:gd name="T36" fmla="*/ 5446 w 7195"/>
                <a:gd name="T37" fmla="*/ 919 h 10176"/>
                <a:gd name="T38" fmla="*/ 5324 w 7195"/>
                <a:gd name="T39" fmla="*/ 101 h 10176"/>
                <a:gd name="T40" fmla="*/ 5316 w 7195"/>
                <a:gd name="T41" fmla="*/ 67 h 10176"/>
                <a:gd name="T42" fmla="*/ 5283 w 7195"/>
                <a:gd name="T43" fmla="*/ 24 h 10176"/>
                <a:gd name="T44" fmla="*/ 5255 w 7195"/>
                <a:gd name="T45" fmla="*/ 14 h 10176"/>
                <a:gd name="T46" fmla="*/ 5206 w 7195"/>
                <a:gd name="T47" fmla="*/ 14 h 10176"/>
                <a:gd name="T48" fmla="*/ 5129 w 7195"/>
                <a:gd name="T49" fmla="*/ 24 h 10176"/>
                <a:gd name="T50" fmla="*/ 5109 w 7195"/>
                <a:gd name="T51" fmla="*/ 17 h 10176"/>
                <a:gd name="T52" fmla="*/ 1832 w 7195"/>
                <a:gd name="T53" fmla="*/ 0 h 10176"/>
                <a:gd name="T54" fmla="*/ 1370 w 7195"/>
                <a:gd name="T55" fmla="*/ 40 h 10176"/>
                <a:gd name="T56" fmla="*/ 1282 w 7195"/>
                <a:gd name="T57" fmla="*/ 36 h 10176"/>
                <a:gd name="T58" fmla="*/ 1230 w 7195"/>
                <a:gd name="T59" fmla="*/ 45 h 10176"/>
                <a:gd name="T60" fmla="*/ 1223 w 7195"/>
                <a:gd name="T61" fmla="*/ 59 h 10176"/>
                <a:gd name="T62" fmla="*/ 1230 w 7195"/>
                <a:gd name="T63" fmla="*/ 90 h 10176"/>
                <a:gd name="T64" fmla="*/ 1132 w 7195"/>
                <a:gd name="T65" fmla="*/ 853 h 10176"/>
                <a:gd name="T66" fmla="*/ 1044 w 7195"/>
                <a:gd name="T67" fmla="*/ 1605 h 10176"/>
                <a:gd name="T68" fmla="*/ 1025 w 7195"/>
                <a:gd name="T69" fmla="*/ 1735 h 10176"/>
                <a:gd name="T70" fmla="*/ 957 w 7195"/>
                <a:gd name="T71" fmla="*/ 2283 h 10176"/>
                <a:gd name="T72" fmla="*/ 901 w 7195"/>
                <a:gd name="T73" fmla="*/ 2836 h 10176"/>
                <a:gd name="T74" fmla="*/ 904 w 7195"/>
                <a:gd name="T75" fmla="*/ 2983 h 10176"/>
                <a:gd name="T76" fmla="*/ 934 w 7195"/>
                <a:gd name="T77" fmla="*/ 3431 h 10176"/>
                <a:gd name="T78" fmla="*/ 968 w 7195"/>
                <a:gd name="T79" fmla="*/ 3879 h 10176"/>
                <a:gd name="T80" fmla="*/ 1008 w 7195"/>
                <a:gd name="T81" fmla="*/ 4174 h 10176"/>
                <a:gd name="T82" fmla="*/ 985 w 7195"/>
                <a:gd name="T83" fmla="*/ 4643 h 10176"/>
                <a:gd name="T84" fmla="*/ 868 w 7195"/>
                <a:gd name="T85" fmla="*/ 5281 h 10176"/>
                <a:gd name="T86" fmla="*/ 762 w 7195"/>
                <a:gd name="T87" fmla="*/ 5745 h 10176"/>
                <a:gd name="T88" fmla="*/ 727 w 7195"/>
                <a:gd name="T89" fmla="*/ 5892 h 10176"/>
                <a:gd name="T90" fmla="*/ 715 w 7195"/>
                <a:gd name="T91" fmla="*/ 5914 h 10176"/>
                <a:gd name="T92" fmla="*/ 625 w 7195"/>
                <a:gd name="T93" fmla="*/ 6279 h 10176"/>
                <a:gd name="T94" fmla="*/ 463 w 7195"/>
                <a:gd name="T95" fmla="*/ 6904 h 10176"/>
                <a:gd name="T96" fmla="*/ 396 w 7195"/>
                <a:gd name="T97" fmla="*/ 7226 h 10176"/>
                <a:gd name="T98" fmla="*/ 337 w 7195"/>
                <a:gd name="T99" fmla="*/ 7602 h 10176"/>
                <a:gd name="T100" fmla="*/ 155 w 7195"/>
                <a:gd name="T101" fmla="*/ 8991 h 10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95" h="10176">
                  <a:moveTo>
                    <a:pt x="7195" y="10176"/>
                  </a:moveTo>
                  <a:lnTo>
                    <a:pt x="7195" y="10176"/>
                  </a:lnTo>
                  <a:lnTo>
                    <a:pt x="7193" y="10080"/>
                  </a:lnTo>
                  <a:lnTo>
                    <a:pt x="7189" y="9983"/>
                  </a:lnTo>
                  <a:lnTo>
                    <a:pt x="7186" y="9887"/>
                  </a:lnTo>
                  <a:lnTo>
                    <a:pt x="7181" y="9791"/>
                  </a:lnTo>
                  <a:lnTo>
                    <a:pt x="7175" y="9694"/>
                  </a:lnTo>
                  <a:lnTo>
                    <a:pt x="7168" y="9598"/>
                  </a:lnTo>
                  <a:lnTo>
                    <a:pt x="7153" y="9406"/>
                  </a:lnTo>
                  <a:lnTo>
                    <a:pt x="7135" y="9214"/>
                  </a:lnTo>
                  <a:lnTo>
                    <a:pt x="7115" y="9022"/>
                  </a:lnTo>
                  <a:lnTo>
                    <a:pt x="7094" y="8830"/>
                  </a:lnTo>
                  <a:lnTo>
                    <a:pt x="7070" y="8638"/>
                  </a:lnTo>
                  <a:lnTo>
                    <a:pt x="7022" y="8255"/>
                  </a:lnTo>
                  <a:lnTo>
                    <a:pt x="6972" y="7871"/>
                  </a:lnTo>
                  <a:lnTo>
                    <a:pt x="6947" y="7678"/>
                  </a:lnTo>
                  <a:lnTo>
                    <a:pt x="6925" y="7486"/>
                  </a:lnTo>
                  <a:lnTo>
                    <a:pt x="6903" y="7294"/>
                  </a:lnTo>
                  <a:lnTo>
                    <a:pt x="6885" y="7101"/>
                  </a:lnTo>
                  <a:lnTo>
                    <a:pt x="6427" y="5348"/>
                  </a:lnTo>
                  <a:lnTo>
                    <a:pt x="6427" y="5348"/>
                  </a:lnTo>
                  <a:lnTo>
                    <a:pt x="6426" y="5269"/>
                  </a:lnTo>
                  <a:lnTo>
                    <a:pt x="6426" y="5189"/>
                  </a:lnTo>
                  <a:lnTo>
                    <a:pt x="6427" y="5109"/>
                  </a:lnTo>
                  <a:lnTo>
                    <a:pt x="6431" y="5030"/>
                  </a:lnTo>
                  <a:lnTo>
                    <a:pt x="6435" y="4950"/>
                  </a:lnTo>
                  <a:lnTo>
                    <a:pt x="6441" y="4871"/>
                  </a:lnTo>
                  <a:lnTo>
                    <a:pt x="6448" y="4792"/>
                  </a:lnTo>
                  <a:lnTo>
                    <a:pt x="6458" y="4714"/>
                  </a:lnTo>
                  <a:lnTo>
                    <a:pt x="6452" y="4582"/>
                  </a:lnTo>
                  <a:lnTo>
                    <a:pt x="6452" y="4582"/>
                  </a:lnTo>
                  <a:lnTo>
                    <a:pt x="6422" y="4489"/>
                  </a:lnTo>
                  <a:lnTo>
                    <a:pt x="6408" y="4441"/>
                  </a:lnTo>
                  <a:lnTo>
                    <a:pt x="6396" y="4394"/>
                  </a:lnTo>
                  <a:lnTo>
                    <a:pt x="6386" y="4345"/>
                  </a:lnTo>
                  <a:lnTo>
                    <a:pt x="6376" y="4298"/>
                  </a:lnTo>
                  <a:lnTo>
                    <a:pt x="6370" y="4249"/>
                  </a:lnTo>
                  <a:lnTo>
                    <a:pt x="6368" y="4226"/>
                  </a:lnTo>
                  <a:lnTo>
                    <a:pt x="6367" y="4201"/>
                  </a:lnTo>
                  <a:lnTo>
                    <a:pt x="6237" y="3914"/>
                  </a:lnTo>
                  <a:lnTo>
                    <a:pt x="6237" y="3914"/>
                  </a:lnTo>
                  <a:lnTo>
                    <a:pt x="6216" y="3869"/>
                  </a:lnTo>
                  <a:lnTo>
                    <a:pt x="6193" y="3826"/>
                  </a:lnTo>
                  <a:lnTo>
                    <a:pt x="6193" y="3826"/>
                  </a:lnTo>
                  <a:lnTo>
                    <a:pt x="6166" y="3744"/>
                  </a:lnTo>
                  <a:lnTo>
                    <a:pt x="6141" y="3663"/>
                  </a:lnTo>
                  <a:lnTo>
                    <a:pt x="6116" y="3582"/>
                  </a:lnTo>
                  <a:lnTo>
                    <a:pt x="6093" y="3500"/>
                  </a:lnTo>
                  <a:lnTo>
                    <a:pt x="6070" y="3418"/>
                  </a:lnTo>
                  <a:lnTo>
                    <a:pt x="6048" y="3337"/>
                  </a:lnTo>
                  <a:lnTo>
                    <a:pt x="6004" y="3171"/>
                  </a:lnTo>
                  <a:lnTo>
                    <a:pt x="5920" y="2839"/>
                  </a:lnTo>
                  <a:lnTo>
                    <a:pt x="5878" y="2671"/>
                  </a:lnTo>
                  <a:lnTo>
                    <a:pt x="5831" y="2502"/>
                  </a:lnTo>
                  <a:lnTo>
                    <a:pt x="5831" y="2502"/>
                  </a:lnTo>
                  <a:lnTo>
                    <a:pt x="5811" y="2436"/>
                  </a:lnTo>
                  <a:lnTo>
                    <a:pt x="5794" y="2371"/>
                  </a:lnTo>
                  <a:lnTo>
                    <a:pt x="5775" y="2308"/>
                  </a:lnTo>
                  <a:lnTo>
                    <a:pt x="5755" y="2245"/>
                  </a:lnTo>
                  <a:lnTo>
                    <a:pt x="5755" y="2245"/>
                  </a:lnTo>
                  <a:lnTo>
                    <a:pt x="5736" y="2199"/>
                  </a:lnTo>
                  <a:lnTo>
                    <a:pt x="5718" y="2154"/>
                  </a:lnTo>
                  <a:lnTo>
                    <a:pt x="5701" y="2110"/>
                  </a:lnTo>
                  <a:lnTo>
                    <a:pt x="5686" y="2064"/>
                  </a:lnTo>
                  <a:lnTo>
                    <a:pt x="5686" y="2064"/>
                  </a:lnTo>
                  <a:lnTo>
                    <a:pt x="5673" y="2025"/>
                  </a:lnTo>
                  <a:lnTo>
                    <a:pt x="5662" y="1986"/>
                  </a:lnTo>
                  <a:lnTo>
                    <a:pt x="5652" y="1946"/>
                  </a:lnTo>
                  <a:lnTo>
                    <a:pt x="5642" y="1907"/>
                  </a:lnTo>
                  <a:lnTo>
                    <a:pt x="5625" y="1826"/>
                  </a:lnTo>
                  <a:lnTo>
                    <a:pt x="5609" y="1743"/>
                  </a:lnTo>
                  <a:lnTo>
                    <a:pt x="5609" y="1743"/>
                  </a:lnTo>
                  <a:lnTo>
                    <a:pt x="5564" y="1534"/>
                  </a:lnTo>
                  <a:lnTo>
                    <a:pt x="5522" y="1328"/>
                  </a:lnTo>
                  <a:lnTo>
                    <a:pt x="5483" y="1123"/>
                  </a:lnTo>
                  <a:lnTo>
                    <a:pt x="5446" y="919"/>
                  </a:lnTo>
                  <a:lnTo>
                    <a:pt x="5412" y="717"/>
                  </a:lnTo>
                  <a:lnTo>
                    <a:pt x="5380" y="513"/>
                  </a:lnTo>
                  <a:lnTo>
                    <a:pt x="5352" y="308"/>
                  </a:lnTo>
                  <a:lnTo>
                    <a:pt x="5324" y="101"/>
                  </a:lnTo>
                  <a:lnTo>
                    <a:pt x="5324" y="101"/>
                  </a:lnTo>
                  <a:lnTo>
                    <a:pt x="5323" y="88"/>
                  </a:lnTo>
                  <a:lnTo>
                    <a:pt x="5321" y="77"/>
                  </a:lnTo>
                  <a:lnTo>
                    <a:pt x="5316" y="67"/>
                  </a:lnTo>
                  <a:lnTo>
                    <a:pt x="5311" y="57"/>
                  </a:lnTo>
                  <a:lnTo>
                    <a:pt x="5304" y="48"/>
                  </a:lnTo>
                  <a:lnTo>
                    <a:pt x="5297" y="40"/>
                  </a:lnTo>
                  <a:lnTo>
                    <a:pt x="5283" y="24"/>
                  </a:lnTo>
                  <a:lnTo>
                    <a:pt x="5283" y="24"/>
                  </a:lnTo>
                  <a:lnTo>
                    <a:pt x="5274" y="19"/>
                  </a:lnTo>
                  <a:lnTo>
                    <a:pt x="5264" y="16"/>
                  </a:lnTo>
                  <a:lnTo>
                    <a:pt x="5255" y="14"/>
                  </a:lnTo>
                  <a:lnTo>
                    <a:pt x="5245" y="12"/>
                  </a:lnTo>
                  <a:lnTo>
                    <a:pt x="5236" y="11"/>
                  </a:lnTo>
                  <a:lnTo>
                    <a:pt x="5225" y="12"/>
                  </a:lnTo>
                  <a:lnTo>
                    <a:pt x="5206" y="14"/>
                  </a:lnTo>
                  <a:lnTo>
                    <a:pt x="5167" y="21"/>
                  </a:lnTo>
                  <a:lnTo>
                    <a:pt x="5148" y="23"/>
                  </a:lnTo>
                  <a:lnTo>
                    <a:pt x="5129" y="24"/>
                  </a:lnTo>
                  <a:lnTo>
                    <a:pt x="5129" y="24"/>
                  </a:lnTo>
                  <a:lnTo>
                    <a:pt x="5125" y="23"/>
                  </a:lnTo>
                  <a:lnTo>
                    <a:pt x="5119" y="21"/>
                  </a:lnTo>
                  <a:lnTo>
                    <a:pt x="5114" y="18"/>
                  </a:lnTo>
                  <a:lnTo>
                    <a:pt x="5109" y="17"/>
                  </a:lnTo>
                  <a:lnTo>
                    <a:pt x="4782" y="5"/>
                  </a:lnTo>
                  <a:lnTo>
                    <a:pt x="4754" y="5"/>
                  </a:lnTo>
                  <a:lnTo>
                    <a:pt x="1853" y="5"/>
                  </a:lnTo>
                  <a:lnTo>
                    <a:pt x="1832" y="0"/>
                  </a:lnTo>
                  <a:lnTo>
                    <a:pt x="1404" y="38"/>
                  </a:lnTo>
                  <a:lnTo>
                    <a:pt x="1404" y="38"/>
                  </a:lnTo>
                  <a:lnTo>
                    <a:pt x="1388" y="40"/>
                  </a:lnTo>
                  <a:lnTo>
                    <a:pt x="1370" y="40"/>
                  </a:lnTo>
                  <a:lnTo>
                    <a:pt x="1336" y="37"/>
                  </a:lnTo>
                  <a:lnTo>
                    <a:pt x="1336" y="37"/>
                  </a:lnTo>
                  <a:lnTo>
                    <a:pt x="1308" y="36"/>
                  </a:lnTo>
                  <a:lnTo>
                    <a:pt x="1282" y="36"/>
                  </a:lnTo>
                  <a:lnTo>
                    <a:pt x="1269" y="36"/>
                  </a:lnTo>
                  <a:lnTo>
                    <a:pt x="1256" y="38"/>
                  </a:lnTo>
                  <a:lnTo>
                    <a:pt x="1243" y="41"/>
                  </a:lnTo>
                  <a:lnTo>
                    <a:pt x="1230" y="45"/>
                  </a:lnTo>
                  <a:lnTo>
                    <a:pt x="1230" y="45"/>
                  </a:lnTo>
                  <a:lnTo>
                    <a:pt x="1227" y="49"/>
                  </a:lnTo>
                  <a:lnTo>
                    <a:pt x="1224" y="54"/>
                  </a:lnTo>
                  <a:lnTo>
                    <a:pt x="1223" y="59"/>
                  </a:lnTo>
                  <a:lnTo>
                    <a:pt x="1223" y="59"/>
                  </a:lnTo>
                  <a:lnTo>
                    <a:pt x="1228" y="69"/>
                  </a:lnTo>
                  <a:lnTo>
                    <a:pt x="1230" y="80"/>
                  </a:lnTo>
                  <a:lnTo>
                    <a:pt x="1230" y="90"/>
                  </a:lnTo>
                  <a:lnTo>
                    <a:pt x="1230" y="101"/>
                  </a:lnTo>
                  <a:lnTo>
                    <a:pt x="1230" y="101"/>
                  </a:lnTo>
                  <a:lnTo>
                    <a:pt x="1180" y="479"/>
                  </a:lnTo>
                  <a:lnTo>
                    <a:pt x="1132" y="853"/>
                  </a:lnTo>
                  <a:lnTo>
                    <a:pt x="1109" y="1039"/>
                  </a:lnTo>
                  <a:lnTo>
                    <a:pt x="1086" y="1227"/>
                  </a:lnTo>
                  <a:lnTo>
                    <a:pt x="1064" y="1414"/>
                  </a:lnTo>
                  <a:lnTo>
                    <a:pt x="1044" y="1605"/>
                  </a:lnTo>
                  <a:lnTo>
                    <a:pt x="1044" y="1605"/>
                  </a:lnTo>
                  <a:lnTo>
                    <a:pt x="1038" y="1647"/>
                  </a:lnTo>
                  <a:lnTo>
                    <a:pt x="1032" y="1691"/>
                  </a:lnTo>
                  <a:lnTo>
                    <a:pt x="1025" y="1735"/>
                  </a:lnTo>
                  <a:lnTo>
                    <a:pt x="1015" y="1779"/>
                  </a:lnTo>
                  <a:lnTo>
                    <a:pt x="1015" y="1779"/>
                  </a:lnTo>
                  <a:lnTo>
                    <a:pt x="986" y="2032"/>
                  </a:lnTo>
                  <a:lnTo>
                    <a:pt x="957" y="2283"/>
                  </a:lnTo>
                  <a:lnTo>
                    <a:pt x="930" y="2534"/>
                  </a:lnTo>
                  <a:lnTo>
                    <a:pt x="904" y="2787"/>
                  </a:lnTo>
                  <a:lnTo>
                    <a:pt x="904" y="2787"/>
                  </a:lnTo>
                  <a:lnTo>
                    <a:pt x="901" y="2836"/>
                  </a:lnTo>
                  <a:lnTo>
                    <a:pt x="899" y="2886"/>
                  </a:lnTo>
                  <a:lnTo>
                    <a:pt x="901" y="2934"/>
                  </a:lnTo>
                  <a:lnTo>
                    <a:pt x="904" y="2983"/>
                  </a:lnTo>
                  <a:lnTo>
                    <a:pt x="904" y="2983"/>
                  </a:lnTo>
                  <a:lnTo>
                    <a:pt x="910" y="3057"/>
                  </a:lnTo>
                  <a:lnTo>
                    <a:pt x="916" y="3132"/>
                  </a:lnTo>
                  <a:lnTo>
                    <a:pt x="925" y="3281"/>
                  </a:lnTo>
                  <a:lnTo>
                    <a:pt x="934" y="3431"/>
                  </a:lnTo>
                  <a:lnTo>
                    <a:pt x="943" y="3581"/>
                  </a:lnTo>
                  <a:lnTo>
                    <a:pt x="954" y="3730"/>
                  </a:lnTo>
                  <a:lnTo>
                    <a:pt x="961" y="3804"/>
                  </a:lnTo>
                  <a:lnTo>
                    <a:pt x="968" y="3879"/>
                  </a:lnTo>
                  <a:lnTo>
                    <a:pt x="976" y="3952"/>
                  </a:lnTo>
                  <a:lnTo>
                    <a:pt x="986" y="4027"/>
                  </a:lnTo>
                  <a:lnTo>
                    <a:pt x="996" y="4100"/>
                  </a:lnTo>
                  <a:lnTo>
                    <a:pt x="1008" y="4174"/>
                  </a:lnTo>
                  <a:lnTo>
                    <a:pt x="1031" y="4324"/>
                  </a:lnTo>
                  <a:lnTo>
                    <a:pt x="1031" y="4324"/>
                  </a:lnTo>
                  <a:lnTo>
                    <a:pt x="1008" y="4483"/>
                  </a:lnTo>
                  <a:lnTo>
                    <a:pt x="985" y="4643"/>
                  </a:lnTo>
                  <a:lnTo>
                    <a:pt x="959" y="4801"/>
                  </a:lnTo>
                  <a:lnTo>
                    <a:pt x="930" y="4961"/>
                  </a:lnTo>
                  <a:lnTo>
                    <a:pt x="901" y="5121"/>
                  </a:lnTo>
                  <a:lnTo>
                    <a:pt x="868" y="5281"/>
                  </a:lnTo>
                  <a:lnTo>
                    <a:pt x="833" y="5442"/>
                  </a:lnTo>
                  <a:lnTo>
                    <a:pt x="795" y="5605"/>
                  </a:lnTo>
                  <a:lnTo>
                    <a:pt x="795" y="5605"/>
                  </a:lnTo>
                  <a:lnTo>
                    <a:pt x="762" y="5745"/>
                  </a:lnTo>
                  <a:lnTo>
                    <a:pt x="729" y="5884"/>
                  </a:lnTo>
                  <a:lnTo>
                    <a:pt x="729" y="5884"/>
                  </a:lnTo>
                  <a:lnTo>
                    <a:pt x="729" y="5888"/>
                  </a:lnTo>
                  <a:lnTo>
                    <a:pt x="727" y="5892"/>
                  </a:lnTo>
                  <a:lnTo>
                    <a:pt x="722" y="5900"/>
                  </a:lnTo>
                  <a:lnTo>
                    <a:pt x="717" y="5907"/>
                  </a:lnTo>
                  <a:lnTo>
                    <a:pt x="715" y="5910"/>
                  </a:lnTo>
                  <a:lnTo>
                    <a:pt x="715" y="5914"/>
                  </a:lnTo>
                  <a:lnTo>
                    <a:pt x="693" y="6024"/>
                  </a:lnTo>
                  <a:lnTo>
                    <a:pt x="693" y="6024"/>
                  </a:lnTo>
                  <a:lnTo>
                    <a:pt x="660" y="6153"/>
                  </a:lnTo>
                  <a:lnTo>
                    <a:pt x="625" y="6279"/>
                  </a:lnTo>
                  <a:lnTo>
                    <a:pt x="559" y="6527"/>
                  </a:lnTo>
                  <a:lnTo>
                    <a:pt x="526" y="6650"/>
                  </a:lnTo>
                  <a:lnTo>
                    <a:pt x="494" y="6776"/>
                  </a:lnTo>
                  <a:lnTo>
                    <a:pt x="463" y="6904"/>
                  </a:lnTo>
                  <a:lnTo>
                    <a:pt x="435" y="7034"/>
                  </a:lnTo>
                  <a:lnTo>
                    <a:pt x="435" y="7034"/>
                  </a:lnTo>
                  <a:lnTo>
                    <a:pt x="415" y="7131"/>
                  </a:lnTo>
                  <a:lnTo>
                    <a:pt x="396" y="7226"/>
                  </a:lnTo>
                  <a:lnTo>
                    <a:pt x="379" y="7320"/>
                  </a:lnTo>
                  <a:lnTo>
                    <a:pt x="364" y="7414"/>
                  </a:lnTo>
                  <a:lnTo>
                    <a:pt x="350" y="7509"/>
                  </a:lnTo>
                  <a:lnTo>
                    <a:pt x="337" y="7602"/>
                  </a:lnTo>
                  <a:lnTo>
                    <a:pt x="310" y="7794"/>
                  </a:lnTo>
                  <a:lnTo>
                    <a:pt x="310" y="7794"/>
                  </a:lnTo>
                  <a:lnTo>
                    <a:pt x="232" y="8395"/>
                  </a:lnTo>
                  <a:lnTo>
                    <a:pt x="155" y="8991"/>
                  </a:lnTo>
                  <a:lnTo>
                    <a:pt x="78" y="9583"/>
                  </a:lnTo>
                  <a:lnTo>
                    <a:pt x="0" y="10176"/>
                  </a:lnTo>
                  <a:lnTo>
                    <a:pt x="7195" y="10176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F5E32016-8EF7-65F6-DD6E-0D3B1D5B9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" y="1776"/>
              <a:ext cx="1799" cy="2544"/>
            </a:xfrm>
            <a:custGeom>
              <a:avLst/>
              <a:gdLst>
                <a:gd name="T0" fmla="*/ 7189 w 7195"/>
                <a:gd name="T1" fmla="*/ 9983 h 10176"/>
                <a:gd name="T2" fmla="*/ 7168 w 7195"/>
                <a:gd name="T3" fmla="*/ 9598 h 10176"/>
                <a:gd name="T4" fmla="*/ 7094 w 7195"/>
                <a:gd name="T5" fmla="*/ 8830 h 10176"/>
                <a:gd name="T6" fmla="*/ 6947 w 7195"/>
                <a:gd name="T7" fmla="*/ 7678 h 10176"/>
                <a:gd name="T8" fmla="*/ 6427 w 7195"/>
                <a:gd name="T9" fmla="*/ 5348 h 10176"/>
                <a:gd name="T10" fmla="*/ 6427 w 7195"/>
                <a:gd name="T11" fmla="*/ 5109 h 10176"/>
                <a:gd name="T12" fmla="*/ 6448 w 7195"/>
                <a:gd name="T13" fmla="*/ 4792 h 10176"/>
                <a:gd name="T14" fmla="*/ 6422 w 7195"/>
                <a:gd name="T15" fmla="*/ 4489 h 10176"/>
                <a:gd name="T16" fmla="*/ 6376 w 7195"/>
                <a:gd name="T17" fmla="*/ 4298 h 10176"/>
                <a:gd name="T18" fmla="*/ 6237 w 7195"/>
                <a:gd name="T19" fmla="*/ 3914 h 10176"/>
                <a:gd name="T20" fmla="*/ 6193 w 7195"/>
                <a:gd name="T21" fmla="*/ 3826 h 10176"/>
                <a:gd name="T22" fmla="*/ 6093 w 7195"/>
                <a:gd name="T23" fmla="*/ 3500 h 10176"/>
                <a:gd name="T24" fmla="*/ 5920 w 7195"/>
                <a:gd name="T25" fmla="*/ 2839 h 10176"/>
                <a:gd name="T26" fmla="*/ 5811 w 7195"/>
                <a:gd name="T27" fmla="*/ 2436 h 10176"/>
                <a:gd name="T28" fmla="*/ 5755 w 7195"/>
                <a:gd name="T29" fmla="*/ 2245 h 10176"/>
                <a:gd name="T30" fmla="*/ 5686 w 7195"/>
                <a:gd name="T31" fmla="*/ 2064 h 10176"/>
                <a:gd name="T32" fmla="*/ 5652 w 7195"/>
                <a:gd name="T33" fmla="*/ 1946 h 10176"/>
                <a:gd name="T34" fmla="*/ 5609 w 7195"/>
                <a:gd name="T35" fmla="*/ 1743 h 10176"/>
                <a:gd name="T36" fmla="*/ 5446 w 7195"/>
                <a:gd name="T37" fmla="*/ 919 h 10176"/>
                <a:gd name="T38" fmla="*/ 5324 w 7195"/>
                <a:gd name="T39" fmla="*/ 101 h 10176"/>
                <a:gd name="T40" fmla="*/ 5316 w 7195"/>
                <a:gd name="T41" fmla="*/ 67 h 10176"/>
                <a:gd name="T42" fmla="*/ 5283 w 7195"/>
                <a:gd name="T43" fmla="*/ 24 h 10176"/>
                <a:gd name="T44" fmla="*/ 5255 w 7195"/>
                <a:gd name="T45" fmla="*/ 14 h 10176"/>
                <a:gd name="T46" fmla="*/ 5206 w 7195"/>
                <a:gd name="T47" fmla="*/ 14 h 10176"/>
                <a:gd name="T48" fmla="*/ 5129 w 7195"/>
                <a:gd name="T49" fmla="*/ 24 h 10176"/>
                <a:gd name="T50" fmla="*/ 5109 w 7195"/>
                <a:gd name="T51" fmla="*/ 17 h 10176"/>
                <a:gd name="T52" fmla="*/ 1832 w 7195"/>
                <a:gd name="T53" fmla="*/ 0 h 10176"/>
                <a:gd name="T54" fmla="*/ 1370 w 7195"/>
                <a:gd name="T55" fmla="*/ 40 h 10176"/>
                <a:gd name="T56" fmla="*/ 1282 w 7195"/>
                <a:gd name="T57" fmla="*/ 36 h 10176"/>
                <a:gd name="T58" fmla="*/ 1230 w 7195"/>
                <a:gd name="T59" fmla="*/ 45 h 10176"/>
                <a:gd name="T60" fmla="*/ 1223 w 7195"/>
                <a:gd name="T61" fmla="*/ 59 h 10176"/>
                <a:gd name="T62" fmla="*/ 1230 w 7195"/>
                <a:gd name="T63" fmla="*/ 90 h 10176"/>
                <a:gd name="T64" fmla="*/ 1132 w 7195"/>
                <a:gd name="T65" fmla="*/ 853 h 10176"/>
                <a:gd name="T66" fmla="*/ 1044 w 7195"/>
                <a:gd name="T67" fmla="*/ 1605 h 10176"/>
                <a:gd name="T68" fmla="*/ 1025 w 7195"/>
                <a:gd name="T69" fmla="*/ 1735 h 10176"/>
                <a:gd name="T70" fmla="*/ 957 w 7195"/>
                <a:gd name="T71" fmla="*/ 2283 h 10176"/>
                <a:gd name="T72" fmla="*/ 901 w 7195"/>
                <a:gd name="T73" fmla="*/ 2836 h 10176"/>
                <a:gd name="T74" fmla="*/ 904 w 7195"/>
                <a:gd name="T75" fmla="*/ 2983 h 10176"/>
                <a:gd name="T76" fmla="*/ 934 w 7195"/>
                <a:gd name="T77" fmla="*/ 3431 h 10176"/>
                <a:gd name="T78" fmla="*/ 968 w 7195"/>
                <a:gd name="T79" fmla="*/ 3879 h 10176"/>
                <a:gd name="T80" fmla="*/ 1008 w 7195"/>
                <a:gd name="T81" fmla="*/ 4174 h 10176"/>
                <a:gd name="T82" fmla="*/ 985 w 7195"/>
                <a:gd name="T83" fmla="*/ 4643 h 10176"/>
                <a:gd name="T84" fmla="*/ 868 w 7195"/>
                <a:gd name="T85" fmla="*/ 5281 h 10176"/>
                <a:gd name="T86" fmla="*/ 762 w 7195"/>
                <a:gd name="T87" fmla="*/ 5745 h 10176"/>
                <a:gd name="T88" fmla="*/ 727 w 7195"/>
                <a:gd name="T89" fmla="*/ 5892 h 10176"/>
                <a:gd name="T90" fmla="*/ 715 w 7195"/>
                <a:gd name="T91" fmla="*/ 5914 h 10176"/>
                <a:gd name="T92" fmla="*/ 625 w 7195"/>
                <a:gd name="T93" fmla="*/ 6279 h 10176"/>
                <a:gd name="T94" fmla="*/ 463 w 7195"/>
                <a:gd name="T95" fmla="*/ 6904 h 10176"/>
                <a:gd name="T96" fmla="*/ 396 w 7195"/>
                <a:gd name="T97" fmla="*/ 7226 h 10176"/>
                <a:gd name="T98" fmla="*/ 337 w 7195"/>
                <a:gd name="T99" fmla="*/ 7602 h 10176"/>
                <a:gd name="T100" fmla="*/ 155 w 7195"/>
                <a:gd name="T101" fmla="*/ 8991 h 10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95" h="10176">
                  <a:moveTo>
                    <a:pt x="7195" y="10176"/>
                  </a:moveTo>
                  <a:lnTo>
                    <a:pt x="7195" y="10176"/>
                  </a:lnTo>
                  <a:lnTo>
                    <a:pt x="7193" y="10080"/>
                  </a:lnTo>
                  <a:lnTo>
                    <a:pt x="7189" y="9983"/>
                  </a:lnTo>
                  <a:lnTo>
                    <a:pt x="7186" y="9887"/>
                  </a:lnTo>
                  <a:lnTo>
                    <a:pt x="7181" y="9791"/>
                  </a:lnTo>
                  <a:lnTo>
                    <a:pt x="7175" y="9694"/>
                  </a:lnTo>
                  <a:lnTo>
                    <a:pt x="7168" y="9598"/>
                  </a:lnTo>
                  <a:lnTo>
                    <a:pt x="7153" y="9406"/>
                  </a:lnTo>
                  <a:lnTo>
                    <a:pt x="7135" y="9214"/>
                  </a:lnTo>
                  <a:lnTo>
                    <a:pt x="7115" y="9022"/>
                  </a:lnTo>
                  <a:lnTo>
                    <a:pt x="7094" y="8830"/>
                  </a:lnTo>
                  <a:lnTo>
                    <a:pt x="7070" y="8638"/>
                  </a:lnTo>
                  <a:lnTo>
                    <a:pt x="7022" y="8255"/>
                  </a:lnTo>
                  <a:lnTo>
                    <a:pt x="6972" y="7871"/>
                  </a:lnTo>
                  <a:lnTo>
                    <a:pt x="6947" y="7678"/>
                  </a:lnTo>
                  <a:lnTo>
                    <a:pt x="6925" y="7486"/>
                  </a:lnTo>
                  <a:lnTo>
                    <a:pt x="6903" y="7294"/>
                  </a:lnTo>
                  <a:lnTo>
                    <a:pt x="6885" y="7101"/>
                  </a:lnTo>
                  <a:lnTo>
                    <a:pt x="6427" y="5348"/>
                  </a:lnTo>
                  <a:lnTo>
                    <a:pt x="6427" y="5348"/>
                  </a:lnTo>
                  <a:lnTo>
                    <a:pt x="6426" y="5269"/>
                  </a:lnTo>
                  <a:lnTo>
                    <a:pt x="6426" y="5189"/>
                  </a:lnTo>
                  <a:lnTo>
                    <a:pt x="6427" y="5109"/>
                  </a:lnTo>
                  <a:lnTo>
                    <a:pt x="6431" y="5030"/>
                  </a:lnTo>
                  <a:lnTo>
                    <a:pt x="6435" y="4950"/>
                  </a:lnTo>
                  <a:lnTo>
                    <a:pt x="6441" y="4871"/>
                  </a:lnTo>
                  <a:lnTo>
                    <a:pt x="6448" y="4792"/>
                  </a:lnTo>
                  <a:lnTo>
                    <a:pt x="6458" y="4714"/>
                  </a:lnTo>
                  <a:lnTo>
                    <a:pt x="6452" y="4582"/>
                  </a:lnTo>
                  <a:lnTo>
                    <a:pt x="6452" y="4582"/>
                  </a:lnTo>
                  <a:lnTo>
                    <a:pt x="6422" y="4489"/>
                  </a:lnTo>
                  <a:lnTo>
                    <a:pt x="6408" y="4441"/>
                  </a:lnTo>
                  <a:lnTo>
                    <a:pt x="6396" y="4394"/>
                  </a:lnTo>
                  <a:lnTo>
                    <a:pt x="6386" y="4345"/>
                  </a:lnTo>
                  <a:lnTo>
                    <a:pt x="6376" y="4298"/>
                  </a:lnTo>
                  <a:lnTo>
                    <a:pt x="6370" y="4249"/>
                  </a:lnTo>
                  <a:lnTo>
                    <a:pt x="6368" y="4226"/>
                  </a:lnTo>
                  <a:lnTo>
                    <a:pt x="6367" y="4201"/>
                  </a:lnTo>
                  <a:lnTo>
                    <a:pt x="6237" y="3914"/>
                  </a:lnTo>
                  <a:lnTo>
                    <a:pt x="6237" y="3914"/>
                  </a:lnTo>
                  <a:lnTo>
                    <a:pt x="6216" y="3869"/>
                  </a:lnTo>
                  <a:lnTo>
                    <a:pt x="6193" y="3826"/>
                  </a:lnTo>
                  <a:lnTo>
                    <a:pt x="6193" y="3826"/>
                  </a:lnTo>
                  <a:lnTo>
                    <a:pt x="6166" y="3744"/>
                  </a:lnTo>
                  <a:lnTo>
                    <a:pt x="6141" y="3663"/>
                  </a:lnTo>
                  <a:lnTo>
                    <a:pt x="6116" y="3582"/>
                  </a:lnTo>
                  <a:lnTo>
                    <a:pt x="6093" y="3500"/>
                  </a:lnTo>
                  <a:lnTo>
                    <a:pt x="6070" y="3418"/>
                  </a:lnTo>
                  <a:lnTo>
                    <a:pt x="6048" y="3337"/>
                  </a:lnTo>
                  <a:lnTo>
                    <a:pt x="6004" y="3171"/>
                  </a:lnTo>
                  <a:lnTo>
                    <a:pt x="5920" y="2839"/>
                  </a:lnTo>
                  <a:lnTo>
                    <a:pt x="5878" y="2671"/>
                  </a:lnTo>
                  <a:lnTo>
                    <a:pt x="5831" y="2502"/>
                  </a:lnTo>
                  <a:lnTo>
                    <a:pt x="5831" y="2502"/>
                  </a:lnTo>
                  <a:lnTo>
                    <a:pt x="5811" y="2436"/>
                  </a:lnTo>
                  <a:lnTo>
                    <a:pt x="5794" y="2371"/>
                  </a:lnTo>
                  <a:lnTo>
                    <a:pt x="5775" y="2308"/>
                  </a:lnTo>
                  <a:lnTo>
                    <a:pt x="5755" y="2245"/>
                  </a:lnTo>
                  <a:lnTo>
                    <a:pt x="5755" y="2245"/>
                  </a:lnTo>
                  <a:lnTo>
                    <a:pt x="5736" y="2199"/>
                  </a:lnTo>
                  <a:lnTo>
                    <a:pt x="5718" y="2154"/>
                  </a:lnTo>
                  <a:lnTo>
                    <a:pt x="5701" y="2110"/>
                  </a:lnTo>
                  <a:lnTo>
                    <a:pt x="5686" y="2064"/>
                  </a:lnTo>
                  <a:lnTo>
                    <a:pt x="5686" y="2064"/>
                  </a:lnTo>
                  <a:lnTo>
                    <a:pt x="5673" y="2025"/>
                  </a:lnTo>
                  <a:lnTo>
                    <a:pt x="5662" y="1986"/>
                  </a:lnTo>
                  <a:lnTo>
                    <a:pt x="5652" y="1946"/>
                  </a:lnTo>
                  <a:lnTo>
                    <a:pt x="5642" y="1907"/>
                  </a:lnTo>
                  <a:lnTo>
                    <a:pt x="5625" y="1826"/>
                  </a:lnTo>
                  <a:lnTo>
                    <a:pt x="5609" y="1743"/>
                  </a:lnTo>
                  <a:lnTo>
                    <a:pt x="5609" y="1743"/>
                  </a:lnTo>
                  <a:lnTo>
                    <a:pt x="5564" y="1534"/>
                  </a:lnTo>
                  <a:lnTo>
                    <a:pt x="5522" y="1328"/>
                  </a:lnTo>
                  <a:lnTo>
                    <a:pt x="5483" y="1123"/>
                  </a:lnTo>
                  <a:lnTo>
                    <a:pt x="5446" y="919"/>
                  </a:lnTo>
                  <a:lnTo>
                    <a:pt x="5412" y="717"/>
                  </a:lnTo>
                  <a:lnTo>
                    <a:pt x="5380" y="513"/>
                  </a:lnTo>
                  <a:lnTo>
                    <a:pt x="5352" y="308"/>
                  </a:lnTo>
                  <a:lnTo>
                    <a:pt x="5324" y="101"/>
                  </a:lnTo>
                  <a:lnTo>
                    <a:pt x="5324" y="101"/>
                  </a:lnTo>
                  <a:lnTo>
                    <a:pt x="5323" y="88"/>
                  </a:lnTo>
                  <a:lnTo>
                    <a:pt x="5321" y="77"/>
                  </a:lnTo>
                  <a:lnTo>
                    <a:pt x="5316" y="67"/>
                  </a:lnTo>
                  <a:lnTo>
                    <a:pt x="5311" y="57"/>
                  </a:lnTo>
                  <a:lnTo>
                    <a:pt x="5304" y="48"/>
                  </a:lnTo>
                  <a:lnTo>
                    <a:pt x="5297" y="40"/>
                  </a:lnTo>
                  <a:lnTo>
                    <a:pt x="5283" y="24"/>
                  </a:lnTo>
                  <a:lnTo>
                    <a:pt x="5283" y="24"/>
                  </a:lnTo>
                  <a:lnTo>
                    <a:pt x="5274" y="19"/>
                  </a:lnTo>
                  <a:lnTo>
                    <a:pt x="5264" y="16"/>
                  </a:lnTo>
                  <a:lnTo>
                    <a:pt x="5255" y="14"/>
                  </a:lnTo>
                  <a:lnTo>
                    <a:pt x="5245" y="12"/>
                  </a:lnTo>
                  <a:lnTo>
                    <a:pt x="5236" y="11"/>
                  </a:lnTo>
                  <a:lnTo>
                    <a:pt x="5225" y="12"/>
                  </a:lnTo>
                  <a:lnTo>
                    <a:pt x="5206" y="14"/>
                  </a:lnTo>
                  <a:lnTo>
                    <a:pt x="5167" y="21"/>
                  </a:lnTo>
                  <a:lnTo>
                    <a:pt x="5148" y="23"/>
                  </a:lnTo>
                  <a:lnTo>
                    <a:pt x="5129" y="24"/>
                  </a:lnTo>
                  <a:lnTo>
                    <a:pt x="5129" y="24"/>
                  </a:lnTo>
                  <a:lnTo>
                    <a:pt x="5125" y="23"/>
                  </a:lnTo>
                  <a:lnTo>
                    <a:pt x="5119" y="21"/>
                  </a:lnTo>
                  <a:lnTo>
                    <a:pt x="5114" y="18"/>
                  </a:lnTo>
                  <a:lnTo>
                    <a:pt x="5109" y="17"/>
                  </a:lnTo>
                  <a:lnTo>
                    <a:pt x="4782" y="5"/>
                  </a:lnTo>
                  <a:lnTo>
                    <a:pt x="4754" y="5"/>
                  </a:lnTo>
                  <a:lnTo>
                    <a:pt x="1853" y="5"/>
                  </a:lnTo>
                  <a:lnTo>
                    <a:pt x="1832" y="0"/>
                  </a:lnTo>
                  <a:lnTo>
                    <a:pt x="1404" y="38"/>
                  </a:lnTo>
                  <a:lnTo>
                    <a:pt x="1404" y="38"/>
                  </a:lnTo>
                  <a:lnTo>
                    <a:pt x="1388" y="40"/>
                  </a:lnTo>
                  <a:lnTo>
                    <a:pt x="1370" y="40"/>
                  </a:lnTo>
                  <a:lnTo>
                    <a:pt x="1336" y="37"/>
                  </a:lnTo>
                  <a:lnTo>
                    <a:pt x="1336" y="37"/>
                  </a:lnTo>
                  <a:lnTo>
                    <a:pt x="1308" y="36"/>
                  </a:lnTo>
                  <a:lnTo>
                    <a:pt x="1282" y="36"/>
                  </a:lnTo>
                  <a:lnTo>
                    <a:pt x="1269" y="36"/>
                  </a:lnTo>
                  <a:lnTo>
                    <a:pt x="1256" y="38"/>
                  </a:lnTo>
                  <a:lnTo>
                    <a:pt x="1243" y="41"/>
                  </a:lnTo>
                  <a:lnTo>
                    <a:pt x="1230" y="45"/>
                  </a:lnTo>
                  <a:lnTo>
                    <a:pt x="1230" y="45"/>
                  </a:lnTo>
                  <a:lnTo>
                    <a:pt x="1227" y="49"/>
                  </a:lnTo>
                  <a:lnTo>
                    <a:pt x="1224" y="54"/>
                  </a:lnTo>
                  <a:lnTo>
                    <a:pt x="1223" y="59"/>
                  </a:lnTo>
                  <a:lnTo>
                    <a:pt x="1223" y="59"/>
                  </a:lnTo>
                  <a:lnTo>
                    <a:pt x="1228" y="69"/>
                  </a:lnTo>
                  <a:lnTo>
                    <a:pt x="1230" y="80"/>
                  </a:lnTo>
                  <a:lnTo>
                    <a:pt x="1230" y="90"/>
                  </a:lnTo>
                  <a:lnTo>
                    <a:pt x="1230" y="101"/>
                  </a:lnTo>
                  <a:lnTo>
                    <a:pt x="1230" y="101"/>
                  </a:lnTo>
                  <a:lnTo>
                    <a:pt x="1180" y="479"/>
                  </a:lnTo>
                  <a:lnTo>
                    <a:pt x="1132" y="853"/>
                  </a:lnTo>
                  <a:lnTo>
                    <a:pt x="1109" y="1039"/>
                  </a:lnTo>
                  <a:lnTo>
                    <a:pt x="1086" y="1227"/>
                  </a:lnTo>
                  <a:lnTo>
                    <a:pt x="1064" y="1414"/>
                  </a:lnTo>
                  <a:lnTo>
                    <a:pt x="1044" y="1605"/>
                  </a:lnTo>
                  <a:lnTo>
                    <a:pt x="1044" y="1605"/>
                  </a:lnTo>
                  <a:lnTo>
                    <a:pt x="1038" y="1647"/>
                  </a:lnTo>
                  <a:lnTo>
                    <a:pt x="1032" y="1691"/>
                  </a:lnTo>
                  <a:lnTo>
                    <a:pt x="1025" y="1735"/>
                  </a:lnTo>
                  <a:lnTo>
                    <a:pt x="1015" y="1779"/>
                  </a:lnTo>
                  <a:lnTo>
                    <a:pt x="1015" y="1779"/>
                  </a:lnTo>
                  <a:lnTo>
                    <a:pt x="986" y="2032"/>
                  </a:lnTo>
                  <a:lnTo>
                    <a:pt x="957" y="2283"/>
                  </a:lnTo>
                  <a:lnTo>
                    <a:pt x="930" y="2534"/>
                  </a:lnTo>
                  <a:lnTo>
                    <a:pt x="904" y="2787"/>
                  </a:lnTo>
                  <a:lnTo>
                    <a:pt x="904" y="2787"/>
                  </a:lnTo>
                  <a:lnTo>
                    <a:pt x="901" y="2836"/>
                  </a:lnTo>
                  <a:lnTo>
                    <a:pt x="899" y="2886"/>
                  </a:lnTo>
                  <a:lnTo>
                    <a:pt x="901" y="2934"/>
                  </a:lnTo>
                  <a:lnTo>
                    <a:pt x="904" y="2983"/>
                  </a:lnTo>
                  <a:lnTo>
                    <a:pt x="904" y="2983"/>
                  </a:lnTo>
                  <a:lnTo>
                    <a:pt x="910" y="3057"/>
                  </a:lnTo>
                  <a:lnTo>
                    <a:pt x="916" y="3132"/>
                  </a:lnTo>
                  <a:lnTo>
                    <a:pt x="925" y="3281"/>
                  </a:lnTo>
                  <a:lnTo>
                    <a:pt x="934" y="3431"/>
                  </a:lnTo>
                  <a:lnTo>
                    <a:pt x="943" y="3581"/>
                  </a:lnTo>
                  <a:lnTo>
                    <a:pt x="954" y="3730"/>
                  </a:lnTo>
                  <a:lnTo>
                    <a:pt x="961" y="3804"/>
                  </a:lnTo>
                  <a:lnTo>
                    <a:pt x="968" y="3879"/>
                  </a:lnTo>
                  <a:lnTo>
                    <a:pt x="976" y="3952"/>
                  </a:lnTo>
                  <a:lnTo>
                    <a:pt x="986" y="4027"/>
                  </a:lnTo>
                  <a:lnTo>
                    <a:pt x="996" y="4100"/>
                  </a:lnTo>
                  <a:lnTo>
                    <a:pt x="1008" y="4174"/>
                  </a:lnTo>
                  <a:lnTo>
                    <a:pt x="1031" y="4324"/>
                  </a:lnTo>
                  <a:lnTo>
                    <a:pt x="1031" y="4324"/>
                  </a:lnTo>
                  <a:lnTo>
                    <a:pt x="1008" y="4483"/>
                  </a:lnTo>
                  <a:lnTo>
                    <a:pt x="985" y="4643"/>
                  </a:lnTo>
                  <a:lnTo>
                    <a:pt x="959" y="4801"/>
                  </a:lnTo>
                  <a:lnTo>
                    <a:pt x="930" y="4961"/>
                  </a:lnTo>
                  <a:lnTo>
                    <a:pt x="901" y="5121"/>
                  </a:lnTo>
                  <a:lnTo>
                    <a:pt x="868" y="5281"/>
                  </a:lnTo>
                  <a:lnTo>
                    <a:pt x="833" y="5442"/>
                  </a:lnTo>
                  <a:lnTo>
                    <a:pt x="795" y="5605"/>
                  </a:lnTo>
                  <a:lnTo>
                    <a:pt x="795" y="5605"/>
                  </a:lnTo>
                  <a:lnTo>
                    <a:pt x="762" y="5745"/>
                  </a:lnTo>
                  <a:lnTo>
                    <a:pt x="729" y="5884"/>
                  </a:lnTo>
                  <a:lnTo>
                    <a:pt x="729" y="5884"/>
                  </a:lnTo>
                  <a:lnTo>
                    <a:pt x="729" y="5888"/>
                  </a:lnTo>
                  <a:lnTo>
                    <a:pt x="727" y="5892"/>
                  </a:lnTo>
                  <a:lnTo>
                    <a:pt x="722" y="5900"/>
                  </a:lnTo>
                  <a:lnTo>
                    <a:pt x="717" y="5907"/>
                  </a:lnTo>
                  <a:lnTo>
                    <a:pt x="715" y="5910"/>
                  </a:lnTo>
                  <a:lnTo>
                    <a:pt x="715" y="5914"/>
                  </a:lnTo>
                  <a:lnTo>
                    <a:pt x="693" y="6024"/>
                  </a:lnTo>
                  <a:lnTo>
                    <a:pt x="693" y="6024"/>
                  </a:lnTo>
                  <a:lnTo>
                    <a:pt x="660" y="6153"/>
                  </a:lnTo>
                  <a:lnTo>
                    <a:pt x="625" y="6279"/>
                  </a:lnTo>
                  <a:lnTo>
                    <a:pt x="559" y="6527"/>
                  </a:lnTo>
                  <a:lnTo>
                    <a:pt x="526" y="6650"/>
                  </a:lnTo>
                  <a:lnTo>
                    <a:pt x="494" y="6776"/>
                  </a:lnTo>
                  <a:lnTo>
                    <a:pt x="463" y="6904"/>
                  </a:lnTo>
                  <a:lnTo>
                    <a:pt x="435" y="7034"/>
                  </a:lnTo>
                  <a:lnTo>
                    <a:pt x="435" y="7034"/>
                  </a:lnTo>
                  <a:lnTo>
                    <a:pt x="415" y="7131"/>
                  </a:lnTo>
                  <a:lnTo>
                    <a:pt x="396" y="7226"/>
                  </a:lnTo>
                  <a:lnTo>
                    <a:pt x="379" y="7320"/>
                  </a:lnTo>
                  <a:lnTo>
                    <a:pt x="364" y="7414"/>
                  </a:lnTo>
                  <a:lnTo>
                    <a:pt x="350" y="7509"/>
                  </a:lnTo>
                  <a:lnTo>
                    <a:pt x="337" y="7602"/>
                  </a:lnTo>
                  <a:lnTo>
                    <a:pt x="310" y="7794"/>
                  </a:lnTo>
                  <a:lnTo>
                    <a:pt x="310" y="7794"/>
                  </a:lnTo>
                  <a:lnTo>
                    <a:pt x="232" y="8395"/>
                  </a:lnTo>
                  <a:lnTo>
                    <a:pt x="155" y="8991"/>
                  </a:lnTo>
                  <a:lnTo>
                    <a:pt x="78" y="9583"/>
                  </a:lnTo>
                  <a:lnTo>
                    <a:pt x="0" y="10176"/>
                  </a:lnTo>
                  <a:lnTo>
                    <a:pt x="7195" y="10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1AD38D5A-C9F7-C2E6-216D-36288D2BF6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1" y="1240"/>
              <a:ext cx="68" cy="540"/>
            </a:xfrm>
            <a:custGeom>
              <a:avLst/>
              <a:gdLst>
                <a:gd name="T0" fmla="*/ 56 w 269"/>
                <a:gd name="T1" fmla="*/ 208 h 2161"/>
                <a:gd name="T2" fmla="*/ 56 w 269"/>
                <a:gd name="T3" fmla="*/ 208 h 2161"/>
                <a:gd name="T4" fmla="*/ 65 w 269"/>
                <a:gd name="T5" fmla="*/ 237 h 2161"/>
                <a:gd name="T6" fmla="*/ 71 w 269"/>
                <a:gd name="T7" fmla="*/ 268 h 2161"/>
                <a:gd name="T8" fmla="*/ 81 w 269"/>
                <a:gd name="T9" fmla="*/ 327 h 2161"/>
                <a:gd name="T10" fmla="*/ 81 w 269"/>
                <a:gd name="T11" fmla="*/ 327 h 2161"/>
                <a:gd name="T12" fmla="*/ 94 w 269"/>
                <a:gd name="T13" fmla="*/ 385 h 2161"/>
                <a:gd name="T14" fmla="*/ 107 w 269"/>
                <a:gd name="T15" fmla="*/ 442 h 2161"/>
                <a:gd name="T16" fmla="*/ 132 w 269"/>
                <a:gd name="T17" fmla="*/ 558 h 2161"/>
                <a:gd name="T18" fmla="*/ 153 w 269"/>
                <a:gd name="T19" fmla="*/ 673 h 2161"/>
                <a:gd name="T20" fmla="*/ 172 w 269"/>
                <a:gd name="T21" fmla="*/ 788 h 2161"/>
                <a:gd name="T22" fmla="*/ 189 w 269"/>
                <a:gd name="T23" fmla="*/ 903 h 2161"/>
                <a:gd name="T24" fmla="*/ 203 w 269"/>
                <a:gd name="T25" fmla="*/ 1017 h 2161"/>
                <a:gd name="T26" fmla="*/ 216 w 269"/>
                <a:gd name="T27" fmla="*/ 1132 h 2161"/>
                <a:gd name="T28" fmla="*/ 227 w 269"/>
                <a:gd name="T29" fmla="*/ 1246 h 2161"/>
                <a:gd name="T30" fmla="*/ 235 w 269"/>
                <a:gd name="T31" fmla="*/ 1361 h 2161"/>
                <a:gd name="T32" fmla="*/ 243 w 269"/>
                <a:gd name="T33" fmla="*/ 1474 h 2161"/>
                <a:gd name="T34" fmla="*/ 249 w 269"/>
                <a:gd name="T35" fmla="*/ 1589 h 2161"/>
                <a:gd name="T36" fmla="*/ 255 w 269"/>
                <a:gd name="T37" fmla="*/ 1703 h 2161"/>
                <a:gd name="T38" fmla="*/ 259 w 269"/>
                <a:gd name="T39" fmla="*/ 1818 h 2161"/>
                <a:gd name="T40" fmla="*/ 262 w 269"/>
                <a:gd name="T41" fmla="*/ 1931 h 2161"/>
                <a:gd name="T42" fmla="*/ 268 w 269"/>
                <a:gd name="T43" fmla="*/ 2161 h 2161"/>
                <a:gd name="T44" fmla="*/ 269 w 269"/>
                <a:gd name="T45" fmla="*/ 2161 h 2161"/>
                <a:gd name="T46" fmla="*/ 269 w 269"/>
                <a:gd name="T47" fmla="*/ 2161 h 2161"/>
                <a:gd name="T48" fmla="*/ 263 w 269"/>
                <a:gd name="T49" fmla="*/ 1933 h 2161"/>
                <a:gd name="T50" fmla="*/ 260 w 269"/>
                <a:gd name="T51" fmla="*/ 1818 h 2161"/>
                <a:gd name="T52" fmla="*/ 256 w 269"/>
                <a:gd name="T53" fmla="*/ 1704 h 2161"/>
                <a:gd name="T54" fmla="*/ 250 w 269"/>
                <a:gd name="T55" fmla="*/ 1590 h 2161"/>
                <a:gd name="T56" fmla="*/ 244 w 269"/>
                <a:gd name="T57" fmla="*/ 1477 h 2161"/>
                <a:gd name="T58" fmla="*/ 236 w 269"/>
                <a:gd name="T59" fmla="*/ 1362 h 2161"/>
                <a:gd name="T60" fmla="*/ 228 w 269"/>
                <a:gd name="T61" fmla="*/ 1248 h 2161"/>
                <a:gd name="T62" fmla="*/ 217 w 269"/>
                <a:gd name="T63" fmla="*/ 1135 h 2161"/>
                <a:gd name="T64" fmla="*/ 204 w 269"/>
                <a:gd name="T65" fmla="*/ 1020 h 2161"/>
                <a:gd name="T66" fmla="*/ 190 w 269"/>
                <a:gd name="T67" fmla="*/ 906 h 2161"/>
                <a:gd name="T68" fmla="*/ 173 w 269"/>
                <a:gd name="T69" fmla="*/ 791 h 2161"/>
                <a:gd name="T70" fmla="*/ 155 w 269"/>
                <a:gd name="T71" fmla="*/ 676 h 2161"/>
                <a:gd name="T72" fmla="*/ 133 w 269"/>
                <a:gd name="T73" fmla="*/ 562 h 2161"/>
                <a:gd name="T74" fmla="*/ 108 w 269"/>
                <a:gd name="T75" fmla="*/ 447 h 2161"/>
                <a:gd name="T76" fmla="*/ 95 w 269"/>
                <a:gd name="T77" fmla="*/ 389 h 2161"/>
                <a:gd name="T78" fmla="*/ 82 w 269"/>
                <a:gd name="T79" fmla="*/ 331 h 2161"/>
                <a:gd name="T80" fmla="*/ 82 w 269"/>
                <a:gd name="T81" fmla="*/ 331 h 2161"/>
                <a:gd name="T82" fmla="*/ 72 w 269"/>
                <a:gd name="T83" fmla="*/ 269 h 2161"/>
                <a:gd name="T84" fmla="*/ 65 w 269"/>
                <a:gd name="T85" fmla="*/ 238 h 2161"/>
                <a:gd name="T86" fmla="*/ 56 w 269"/>
                <a:gd name="T87" fmla="*/ 208 h 2161"/>
                <a:gd name="T88" fmla="*/ 19 w 269"/>
                <a:gd name="T89" fmla="*/ 63 h 2161"/>
                <a:gd name="T90" fmla="*/ 19 w 269"/>
                <a:gd name="T91" fmla="*/ 63 h 2161"/>
                <a:gd name="T92" fmla="*/ 39 w 269"/>
                <a:gd name="T93" fmla="*/ 166 h 2161"/>
                <a:gd name="T94" fmla="*/ 39 w 269"/>
                <a:gd name="T95" fmla="*/ 166 h 2161"/>
                <a:gd name="T96" fmla="*/ 41 w 269"/>
                <a:gd name="T97" fmla="*/ 175 h 2161"/>
                <a:gd name="T98" fmla="*/ 41 w 269"/>
                <a:gd name="T99" fmla="*/ 175 h 2161"/>
                <a:gd name="T100" fmla="*/ 40 w 269"/>
                <a:gd name="T101" fmla="*/ 171 h 2161"/>
                <a:gd name="T102" fmla="*/ 40 w 269"/>
                <a:gd name="T103" fmla="*/ 171 h 2161"/>
                <a:gd name="T104" fmla="*/ 20 w 269"/>
                <a:gd name="T105" fmla="*/ 67 h 2161"/>
                <a:gd name="T106" fmla="*/ 20 w 269"/>
                <a:gd name="T107" fmla="*/ 67 h 2161"/>
                <a:gd name="T108" fmla="*/ 19 w 269"/>
                <a:gd name="T109" fmla="*/ 63 h 2161"/>
                <a:gd name="T110" fmla="*/ 0 w 269"/>
                <a:gd name="T111" fmla="*/ 0 h 2161"/>
                <a:gd name="T112" fmla="*/ 0 w 269"/>
                <a:gd name="T113" fmla="*/ 0 h 2161"/>
                <a:gd name="T114" fmla="*/ 0 w 269"/>
                <a:gd name="T115" fmla="*/ 12 h 2161"/>
                <a:gd name="T116" fmla="*/ 2 w 269"/>
                <a:gd name="T117" fmla="*/ 23 h 2161"/>
                <a:gd name="T118" fmla="*/ 2 w 269"/>
                <a:gd name="T119" fmla="*/ 23 h 2161"/>
                <a:gd name="T120" fmla="*/ 1 w 269"/>
                <a:gd name="T121" fmla="*/ 14 h 2161"/>
                <a:gd name="T122" fmla="*/ 1 w 269"/>
                <a:gd name="T123" fmla="*/ 4 h 2161"/>
                <a:gd name="T124" fmla="*/ 0 w 269"/>
                <a:gd name="T125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9" h="2161">
                  <a:moveTo>
                    <a:pt x="56" y="208"/>
                  </a:moveTo>
                  <a:lnTo>
                    <a:pt x="56" y="208"/>
                  </a:lnTo>
                  <a:lnTo>
                    <a:pt x="65" y="237"/>
                  </a:lnTo>
                  <a:lnTo>
                    <a:pt x="71" y="268"/>
                  </a:lnTo>
                  <a:lnTo>
                    <a:pt x="81" y="327"/>
                  </a:lnTo>
                  <a:lnTo>
                    <a:pt x="81" y="327"/>
                  </a:lnTo>
                  <a:lnTo>
                    <a:pt x="94" y="385"/>
                  </a:lnTo>
                  <a:lnTo>
                    <a:pt x="107" y="442"/>
                  </a:lnTo>
                  <a:lnTo>
                    <a:pt x="132" y="558"/>
                  </a:lnTo>
                  <a:lnTo>
                    <a:pt x="153" y="673"/>
                  </a:lnTo>
                  <a:lnTo>
                    <a:pt x="172" y="788"/>
                  </a:lnTo>
                  <a:lnTo>
                    <a:pt x="189" y="903"/>
                  </a:lnTo>
                  <a:lnTo>
                    <a:pt x="203" y="1017"/>
                  </a:lnTo>
                  <a:lnTo>
                    <a:pt x="216" y="1132"/>
                  </a:lnTo>
                  <a:lnTo>
                    <a:pt x="227" y="1246"/>
                  </a:lnTo>
                  <a:lnTo>
                    <a:pt x="235" y="1361"/>
                  </a:lnTo>
                  <a:lnTo>
                    <a:pt x="243" y="1474"/>
                  </a:lnTo>
                  <a:lnTo>
                    <a:pt x="249" y="1589"/>
                  </a:lnTo>
                  <a:lnTo>
                    <a:pt x="255" y="1703"/>
                  </a:lnTo>
                  <a:lnTo>
                    <a:pt x="259" y="1818"/>
                  </a:lnTo>
                  <a:lnTo>
                    <a:pt x="262" y="1931"/>
                  </a:lnTo>
                  <a:lnTo>
                    <a:pt x="268" y="2161"/>
                  </a:lnTo>
                  <a:lnTo>
                    <a:pt x="269" y="2161"/>
                  </a:lnTo>
                  <a:lnTo>
                    <a:pt x="269" y="2161"/>
                  </a:lnTo>
                  <a:lnTo>
                    <a:pt x="263" y="1933"/>
                  </a:lnTo>
                  <a:lnTo>
                    <a:pt x="260" y="1818"/>
                  </a:lnTo>
                  <a:lnTo>
                    <a:pt x="256" y="1704"/>
                  </a:lnTo>
                  <a:lnTo>
                    <a:pt x="250" y="1590"/>
                  </a:lnTo>
                  <a:lnTo>
                    <a:pt x="244" y="1477"/>
                  </a:lnTo>
                  <a:lnTo>
                    <a:pt x="236" y="1362"/>
                  </a:lnTo>
                  <a:lnTo>
                    <a:pt x="228" y="1248"/>
                  </a:lnTo>
                  <a:lnTo>
                    <a:pt x="217" y="1135"/>
                  </a:lnTo>
                  <a:lnTo>
                    <a:pt x="204" y="1020"/>
                  </a:lnTo>
                  <a:lnTo>
                    <a:pt x="190" y="906"/>
                  </a:lnTo>
                  <a:lnTo>
                    <a:pt x="173" y="791"/>
                  </a:lnTo>
                  <a:lnTo>
                    <a:pt x="155" y="676"/>
                  </a:lnTo>
                  <a:lnTo>
                    <a:pt x="133" y="562"/>
                  </a:lnTo>
                  <a:lnTo>
                    <a:pt x="108" y="447"/>
                  </a:lnTo>
                  <a:lnTo>
                    <a:pt x="95" y="389"/>
                  </a:lnTo>
                  <a:lnTo>
                    <a:pt x="82" y="331"/>
                  </a:lnTo>
                  <a:lnTo>
                    <a:pt x="82" y="331"/>
                  </a:lnTo>
                  <a:lnTo>
                    <a:pt x="72" y="269"/>
                  </a:lnTo>
                  <a:lnTo>
                    <a:pt x="65" y="238"/>
                  </a:lnTo>
                  <a:lnTo>
                    <a:pt x="56" y="208"/>
                  </a:lnTo>
                  <a:close/>
                  <a:moveTo>
                    <a:pt x="19" y="63"/>
                  </a:moveTo>
                  <a:lnTo>
                    <a:pt x="19" y="63"/>
                  </a:lnTo>
                  <a:lnTo>
                    <a:pt x="39" y="166"/>
                  </a:lnTo>
                  <a:lnTo>
                    <a:pt x="39" y="166"/>
                  </a:lnTo>
                  <a:lnTo>
                    <a:pt x="41" y="175"/>
                  </a:lnTo>
                  <a:lnTo>
                    <a:pt x="41" y="175"/>
                  </a:lnTo>
                  <a:lnTo>
                    <a:pt x="40" y="171"/>
                  </a:lnTo>
                  <a:lnTo>
                    <a:pt x="40" y="171"/>
                  </a:lnTo>
                  <a:lnTo>
                    <a:pt x="20" y="67"/>
                  </a:lnTo>
                  <a:lnTo>
                    <a:pt x="20" y="67"/>
                  </a:lnTo>
                  <a:lnTo>
                    <a:pt x="19" y="63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1" y="14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3A4AEC1-DC98-BFC6-F59B-C661C8BBF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1292"/>
              <a:ext cx="53" cy="488"/>
            </a:xfrm>
            <a:custGeom>
              <a:avLst/>
              <a:gdLst>
                <a:gd name="T0" fmla="*/ 0 w 213"/>
                <a:gd name="T1" fmla="*/ 0 h 1953"/>
                <a:gd name="T2" fmla="*/ 0 w 213"/>
                <a:gd name="T3" fmla="*/ 0 h 1953"/>
                <a:gd name="T4" fmla="*/ 9 w 213"/>
                <a:gd name="T5" fmla="*/ 29 h 1953"/>
                <a:gd name="T6" fmla="*/ 15 w 213"/>
                <a:gd name="T7" fmla="*/ 60 h 1953"/>
                <a:gd name="T8" fmla="*/ 25 w 213"/>
                <a:gd name="T9" fmla="*/ 119 h 1953"/>
                <a:gd name="T10" fmla="*/ 25 w 213"/>
                <a:gd name="T11" fmla="*/ 119 h 1953"/>
                <a:gd name="T12" fmla="*/ 38 w 213"/>
                <a:gd name="T13" fmla="*/ 177 h 1953"/>
                <a:gd name="T14" fmla="*/ 51 w 213"/>
                <a:gd name="T15" fmla="*/ 234 h 1953"/>
                <a:gd name="T16" fmla="*/ 76 w 213"/>
                <a:gd name="T17" fmla="*/ 350 h 1953"/>
                <a:gd name="T18" fmla="*/ 97 w 213"/>
                <a:gd name="T19" fmla="*/ 465 h 1953"/>
                <a:gd name="T20" fmla="*/ 116 w 213"/>
                <a:gd name="T21" fmla="*/ 580 h 1953"/>
                <a:gd name="T22" fmla="*/ 133 w 213"/>
                <a:gd name="T23" fmla="*/ 695 h 1953"/>
                <a:gd name="T24" fmla="*/ 147 w 213"/>
                <a:gd name="T25" fmla="*/ 809 h 1953"/>
                <a:gd name="T26" fmla="*/ 160 w 213"/>
                <a:gd name="T27" fmla="*/ 924 h 1953"/>
                <a:gd name="T28" fmla="*/ 171 w 213"/>
                <a:gd name="T29" fmla="*/ 1038 h 1953"/>
                <a:gd name="T30" fmla="*/ 179 w 213"/>
                <a:gd name="T31" fmla="*/ 1153 h 1953"/>
                <a:gd name="T32" fmla="*/ 187 w 213"/>
                <a:gd name="T33" fmla="*/ 1266 h 1953"/>
                <a:gd name="T34" fmla="*/ 193 w 213"/>
                <a:gd name="T35" fmla="*/ 1381 h 1953"/>
                <a:gd name="T36" fmla="*/ 199 w 213"/>
                <a:gd name="T37" fmla="*/ 1495 h 1953"/>
                <a:gd name="T38" fmla="*/ 203 w 213"/>
                <a:gd name="T39" fmla="*/ 1610 h 1953"/>
                <a:gd name="T40" fmla="*/ 206 w 213"/>
                <a:gd name="T41" fmla="*/ 1723 h 1953"/>
                <a:gd name="T42" fmla="*/ 212 w 213"/>
                <a:gd name="T43" fmla="*/ 1953 h 1953"/>
                <a:gd name="T44" fmla="*/ 213 w 213"/>
                <a:gd name="T45" fmla="*/ 1953 h 1953"/>
                <a:gd name="T46" fmla="*/ 213 w 213"/>
                <a:gd name="T47" fmla="*/ 1953 h 1953"/>
                <a:gd name="T48" fmla="*/ 207 w 213"/>
                <a:gd name="T49" fmla="*/ 1725 h 1953"/>
                <a:gd name="T50" fmla="*/ 204 w 213"/>
                <a:gd name="T51" fmla="*/ 1610 h 1953"/>
                <a:gd name="T52" fmla="*/ 200 w 213"/>
                <a:gd name="T53" fmla="*/ 1496 h 1953"/>
                <a:gd name="T54" fmla="*/ 194 w 213"/>
                <a:gd name="T55" fmla="*/ 1382 h 1953"/>
                <a:gd name="T56" fmla="*/ 188 w 213"/>
                <a:gd name="T57" fmla="*/ 1269 h 1953"/>
                <a:gd name="T58" fmla="*/ 180 w 213"/>
                <a:gd name="T59" fmla="*/ 1154 h 1953"/>
                <a:gd name="T60" fmla="*/ 172 w 213"/>
                <a:gd name="T61" fmla="*/ 1040 h 1953"/>
                <a:gd name="T62" fmla="*/ 161 w 213"/>
                <a:gd name="T63" fmla="*/ 927 h 1953"/>
                <a:gd name="T64" fmla="*/ 148 w 213"/>
                <a:gd name="T65" fmla="*/ 812 h 1953"/>
                <a:gd name="T66" fmla="*/ 134 w 213"/>
                <a:gd name="T67" fmla="*/ 698 h 1953"/>
                <a:gd name="T68" fmla="*/ 117 w 213"/>
                <a:gd name="T69" fmla="*/ 583 h 1953"/>
                <a:gd name="T70" fmla="*/ 99 w 213"/>
                <a:gd name="T71" fmla="*/ 468 h 1953"/>
                <a:gd name="T72" fmla="*/ 77 w 213"/>
                <a:gd name="T73" fmla="*/ 354 h 1953"/>
                <a:gd name="T74" fmla="*/ 52 w 213"/>
                <a:gd name="T75" fmla="*/ 239 h 1953"/>
                <a:gd name="T76" fmla="*/ 39 w 213"/>
                <a:gd name="T77" fmla="*/ 181 h 1953"/>
                <a:gd name="T78" fmla="*/ 26 w 213"/>
                <a:gd name="T79" fmla="*/ 123 h 1953"/>
                <a:gd name="T80" fmla="*/ 26 w 213"/>
                <a:gd name="T81" fmla="*/ 123 h 1953"/>
                <a:gd name="T82" fmla="*/ 16 w 213"/>
                <a:gd name="T83" fmla="*/ 61 h 1953"/>
                <a:gd name="T84" fmla="*/ 9 w 213"/>
                <a:gd name="T85" fmla="*/ 30 h 1953"/>
                <a:gd name="T86" fmla="*/ 0 w 213"/>
                <a:gd name="T87" fmla="*/ 0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3" h="1953">
                  <a:moveTo>
                    <a:pt x="0" y="0"/>
                  </a:moveTo>
                  <a:lnTo>
                    <a:pt x="0" y="0"/>
                  </a:lnTo>
                  <a:lnTo>
                    <a:pt x="9" y="29"/>
                  </a:lnTo>
                  <a:lnTo>
                    <a:pt x="15" y="60"/>
                  </a:lnTo>
                  <a:lnTo>
                    <a:pt x="25" y="119"/>
                  </a:lnTo>
                  <a:lnTo>
                    <a:pt x="25" y="119"/>
                  </a:lnTo>
                  <a:lnTo>
                    <a:pt x="38" y="177"/>
                  </a:lnTo>
                  <a:lnTo>
                    <a:pt x="51" y="234"/>
                  </a:lnTo>
                  <a:lnTo>
                    <a:pt x="76" y="350"/>
                  </a:lnTo>
                  <a:lnTo>
                    <a:pt x="97" y="465"/>
                  </a:lnTo>
                  <a:lnTo>
                    <a:pt x="116" y="580"/>
                  </a:lnTo>
                  <a:lnTo>
                    <a:pt x="133" y="695"/>
                  </a:lnTo>
                  <a:lnTo>
                    <a:pt x="147" y="809"/>
                  </a:lnTo>
                  <a:lnTo>
                    <a:pt x="160" y="924"/>
                  </a:lnTo>
                  <a:lnTo>
                    <a:pt x="171" y="1038"/>
                  </a:lnTo>
                  <a:lnTo>
                    <a:pt x="179" y="1153"/>
                  </a:lnTo>
                  <a:lnTo>
                    <a:pt x="187" y="1266"/>
                  </a:lnTo>
                  <a:lnTo>
                    <a:pt x="193" y="1381"/>
                  </a:lnTo>
                  <a:lnTo>
                    <a:pt x="199" y="1495"/>
                  </a:lnTo>
                  <a:lnTo>
                    <a:pt x="203" y="1610"/>
                  </a:lnTo>
                  <a:lnTo>
                    <a:pt x="206" y="1723"/>
                  </a:lnTo>
                  <a:lnTo>
                    <a:pt x="212" y="1953"/>
                  </a:lnTo>
                  <a:lnTo>
                    <a:pt x="213" y="1953"/>
                  </a:lnTo>
                  <a:lnTo>
                    <a:pt x="213" y="1953"/>
                  </a:lnTo>
                  <a:lnTo>
                    <a:pt x="207" y="1725"/>
                  </a:lnTo>
                  <a:lnTo>
                    <a:pt x="204" y="1610"/>
                  </a:lnTo>
                  <a:lnTo>
                    <a:pt x="200" y="1496"/>
                  </a:lnTo>
                  <a:lnTo>
                    <a:pt x="194" y="1382"/>
                  </a:lnTo>
                  <a:lnTo>
                    <a:pt x="188" y="1269"/>
                  </a:lnTo>
                  <a:lnTo>
                    <a:pt x="180" y="1154"/>
                  </a:lnTo>
                  <a:lnTo>
                    <a:pt x="172" y="1040"/>
                  </a:lnTo>
                  <a:lnTo>
                    <a:pt x="161" y="927"/>
                  </a:lnTo>
                  <a:lnTo>
                    <a:pt x="148" y="812"/>
                  </a:lnTo>
                  <a:lnTo>
                    <a:pt x="134" y="698"/>
                  </a:lnTo>
                  <a:lnTo>
                    <a:pt x="117" y="583"/>
                  </a:lnTo>
                  <a:lnTo>
                    <a:pt x="99" y="468"/>
                  </a:lnTo>
                  <a:lnTo>
                    <a:pt x="77" y="354"/>
                  </a:lnTo>
                  <a:lnTo>
                    <a:pt x="52" y="239"/>
                  </a:lnTo>
                  <a:lnTo>
                    <a:pt x="39" y="181"/>
                  </a:lnTo>
                  <a:lnTo>
                    <a:pt x="26" y="123"/>
                  </a:lnTo>
                  <a:lnTo>
                    <a:pt x="26" y="123"/>
                  </a:lnTo>
                  <a:lnTo>
                    <a:pt x="16" y="61"/>
                  </a:lnTo>
                  <a:lnTo>
                    <a:pt x="9" y="3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8B9EE408-D978-E76A-AB96-18E419A06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" y="1256"/>
              <a:ext cx="6" cy="28"/>
            </a:xfrm>
            <a:custGeom>
              <a:avLst/>
              <a:gdLst>
                <a:gd name="T0" fmla="*/ 0 w 22"/>
                <a:gd name="T1" fmla="*/ 0 h 112"/>
                <a:gd name="T2" fmla="*/ 0 w 22"/>
                <a:gd name="T3" fmla="*/ 0 h 112"/>
                <a:gd name="T4" fmla="*/ 20 w 22"/>
                <a:gd name="T5" fmla="*/ 103 h 112"/>
                <a:gd name="T6" fmla="*/ 20 w 22"/>
                <a:gd name="T7" fmla="*/ 103 h 112"/>
                <a:gd name="T8" fmla="*/ 22 w 22"/>
                <a:gd name="T9" fmla="*/ 112 h 112"/>
                <a:gd name="T10" fmla="*/ 22 w 22"/>
                <a:gd name="T11" fmla="*/ 112 h 112"/>
                <a:gd name="T12" fmla="*/ 21 w 22"/>
                <a:gd name="T13" fmla="*/ 108 h 112"/>
                <a:gd name="T14" fmla="*/ 21 w 22"/>
                <a:gd name="T15" fmla="*/ 108 h 112"/>
                <a:gd name="T16" fmla="*/ 1 w 22"/>
                <a:gd name="T17" fmla="*/ 4 h 112"/>
                <a:gd name="T18" fmla="*/ 1 w 22"/>
                <a:gd name="T19" fmla="*/ 4 h 112"/>
                <a:gd name="T20" fmla="*/ 0 w 22"/>
                <a:gd name="T21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12">
                  <a:moveTo>
                    <a:pt x="0" y="0"/>
                  </a:moveTo>
                  <a:lnTo>
                    <a:pt x="0" y="0"/>
                  </a:lnTo>
                  <a:lnTo>
                    <a:pt x="20" y="103"/>
                  </a:lnTo>
                  <a:lnTo>
                    <a:pt x="20" y="103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1" y="108"/>
                  </a:lnTo>
                  <a:lnTo>
                    <a:pt x="21" y="108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61D3F040-F4A4-207A-5AAE-E2EB52521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1" y="1240"/>
              <a:ext cx="1" cy="6"/>
            </a:xfrm>
            <a:custGeom>
              <a:avLst/>
              <a:gdLst>
                <a:gd name="T0" fmla="*/ 0 w 2"/>
                <a:gd name="T1" fmla="*/ 0 h 23"/>
                <a:gd name="T2" fmla="*/ 0 w 2"/>
                <a:gd name="T3" fmla="*/ 0 h 23"/>
                <a:gd name="T4" fmla="*/ 0 w 2"/>
                <a:gd name="T5" fmla="*/ 12 h 23"/>
                <a:gd name="T6" fmla="*/ 2 w 2"/>
                <a:gd name="T7" fmla="*/ 23 h 23"/>
                <a:gd name="T8" fmla="*/ 2 w 2"/>
                <a:gd name="T9" fmla="*/ 23 h 23"/>
                <a:gd name="T10" fmla="*/ 1 w 2"/>
                <a:gd name="T11" fmla="*/ 14 h 23"/>
                <a:gd name="T12" fmla="*/ 1 w 2"/>
                <a:gd name="T13" fmla="*/ 4 h 23"/>
                <a:gd name="T14" fmla="*/ 0 w 2"/>
                <a:gd name="T1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23">
                  <a:moveTo>
                    <a:pt x="0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1" y="14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A4AFFE5-CD54-0258-BB8B-C7960E9B2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0" y="1233"/>
              <a:ext cx="119" cy="547"/>
            </a:xfrm>
            <a:custGeom>
              <a:avLst/>
              <a:gdLst>
                <a:gd name="T0" fmla="*/ 194 w 475"/>
                <a:gd name="T1" fmla="*/ 0 h 2189"/>
                <a:gd name="T2" fmla="*/ 181 w 475"/>
                <a:gd name="T3" fmla="*/ 40 h 2189"/>
                <a:gd name="T4" fmla="*/ 164 w 475"/>
                <a:gd name="T5" fmla="*/ 79 h 2189"/>
                <a:gd name="T6" fmla="*/ 0 w 475"/>
                <a:gd name="T7" fmla="*/ 456 h 2189"/>
                <a:gd name="T8" fmla="*/ 7 w 475"/>
                <a:gd name="T9" fmla="*/ 510 h 2189"/>
                <a:gd name="T10" fmla="*/ 2 w 475"/>
                <a:gd name="T11" fmla="*/ 625 h 2189"/>
                <a:gd name="T12" fmla="*/ 6 w 475"/>
                <a:gd name="T13" fmla="*/ 740 h 2189"/>
                <a:gd name="T14" fmla="*/ 14 w 475"/>
                <a:gd name="T15" fmla="*/ 855 h 2189"/>
                <a:gd name="T16" fmla="*/ 27 w 475"/>
                <a:gd name="T17" fmla="*/ 970 h 2189"/>
                <a:gd name="T18" fmla="*/ 59 w 475"/>
                <a:gd name="T19" fmla="*/ 1198 h 2189"/>
                <a:gd name="T20" fmla="*/ 81 w 475"/>
                <a:gd name="T21" fmla="*/ 1370 h 2189"/>
                <a:gd name="T22" fmla="*/ 86 w 475"/>
                <a:gd name="T23" fmla="*/ 1428 h 2189"/>
                <a:gd name="T24" fmla="*/ 98 w 475"/>
                <a:gd name="T25" fmla="*/ 1616 h 2189"/>
                <a:gd name="T26" fmla="*/ 112 w 475"/>
                <a:gd name="T27" fmla="*/ 1899 h 2189"/>
                <a:gd name="T28" fmla="*/ 120 w 475"/>
                <a:gd name="T29" fmla="*/ 1993 h 2189"/>
                <a:gd name="T30" fmla="*/ 132 w 475"/>
                <a:gd name="T31" fmla="*/ 2085 h 2189"/>
                <a:gd name="T32" fmla="*/ 149 w 475"/>
                <a:gd name="T33" fmla="*/ 2177 h 2189"/>
                <a:gd name="T34" fmla="*/ 475 w 475"/>
                <a:gd name="T35" fmla="*/ 2189 h 2189"/>
                <a:gd name="T36" fmla="*/ 469 w 475"/>
                <a:gd name="T37" fmla="*/ 1959 h 2189"/>
                <a:gd name="T38" fmla="*/ 462 w 475"/>
                <a:gd name="T39" fmla="*/ 1731 h 2189"/>
                <a:gd name="T40" fmla="*/ 450 w 475"/>
                <a:gd name="T41" fmla="*/ 1502 h 2189"/>
                <a:gd name="T42" fmla="*/ 434 w 475"/>
                <a:gd name="T43" fmla="*/ 1274 h 2189"/>
                <a:gd name="T44" fmla="*/ 410 w 475"/>
                <a:gd name="T45" fmla="*/ 1045 h 2189"/>
                <a:gd name="T46" fmla="*/ 379 w 475"/>
                <a:gd name="T47" fmla="*/ 816 h 2189"/>
                <a:gd name="T48" fmla="*/ 339 w 475"/>
                <a:gd name="T49" fmla="*/ 586 h 2189"/>
                <a:gd name="T50" fmla="*/ 301 w 475"/>
                <a:gd name="T51" fmla="*/ 413 h 2189"/>
                <a:gd name="T52" fmla="*/ 288 w 475"/>
                <a:gd name="T53" fmla="*/ 355 h 2189"/>
                <a:gd name="T54" fmla="*/ 272 w 475"/>
                <a:gd name="T55" fmla="*/ 265 h 2189"/>
                <a:gd name="T56" fmla="*/ 263 w 475"/>
                <a:gd name="T57" fmla="*/ 236 h 2189"/>
                <a:gd name="T58" fmla="*/ 261 w 475"/>
                <a:gd name="T59" fmla="*/ 226 h 2189"/>
                <a:gd name="T60" fmla="*/ 253 w 475"/>
                <a:gd name="T61" fmla="*/ 216 h 2189"/>
                <a:gd name="T62" fmla="*/ 248 w 475"/>
                <a:gd name="T63" fmla="*/ 203 h 2189"/>
                <a:gd name="T64" fmla="*/ 246 w 475"/>
                <a:gd name="T65" fmla="*/ 194 h 2189"/>
                <a:gd name="T66" fmla="*/ 226 w 475"/>
                <a:gd name="T67" fmla="*/ 91 h 2189"/>
                <a:gd name="T68" fmla="*/ 217 w 475"/>
                <a:gd name="T69" fmla="*/ 71 h 2189"/>
                <a:gd name="T70" fmla="*/ 209 w 475"/>
                <a:gd name="T71" fmla="*/ 51 h 2189"/>
                <a:gd name="T72" fmla="*/ 207 w 475"/>
                <a:gd name="T73" fmla="*/ 40 h 2189"/>
                <a:gd name="T74" fmla="*/ 194 w 475"/>
                <a:gd name="T75" fmla="*/ 0 h 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5" h="2189">
                  <a:moveTo>
                    <a:pt x="194" y="0"/>
                  </a:moveTo>
                  <a:lnTo>
                    <a:pt x="194" y="0"/>
                  </a:lnTo>
                  <a:lnTo>
                    <a:pt x="188" y="20"/>
                  </a:lnTo>
                  <a:lnTo>
                    <a:pt x="181" y="40"/>
                  </a:lnTo>
                  <a:lnTo>
                    <a:pt x="164" y="79"/>
                  </a:lnTo>
                  <a:lnTo>
                    <a:pt x="164" y="79"/>
                  </a:lnTo>
                  <a:lnTo>
                    <a:pt x="83" y="269"/>
                  </a:lnTo>
                  <a:lnTo>
                    <a:pt x="0" y="456"/>
                  </a:lnTo>
                  <a:lnTo>
                    <a:pt x="7" y="510"/>
                  </a:lnTo>
                  <a:lnTo>
                    <a:pt x="7" y="510"/>
                  </a:lnTo>
                  <a:lnTo>
                    <a:pt x="3" y="568"/>
                  </a:lnTo>
                  <a:lnTo>
                    <a:pt x="2" y="625"/>
                  </a:lnTo>
                  <a:lnTo>
                    <a:pt x="3" y="682"/>
                  </a:lnTo>
                  <a:lnTo>
                    <a:pt x="6" y="740"/>
                  </a:lnTo>
                  <a:lnTo>
                    <a:pt x="9" y="797"/>
                  </a:lnTo>
                  <a:lnTo>
                    <a:pt x="14" y="855"/>
                  </a:lnTo>
                  <a:lnTo>
                    <a:pt x="21" y="912"/>
                  </a:lnTo>
                  <a:lnTo>
                    <a:pt x="27" y="970"/>
                  </a:lnTo>
                  <a:lnTo>
                    <a:pt x="44" y="1083"/>
                  </a:lnTo>
                  <a:lnTo>
                    <a:pt x="59" y="1198"/>
                  </a:lnTo>
                  <a:lnTo>
                    <a:pt x="74" y="1313"/>
                  </a:lnTo>
                  <a:lnTo>
                    <a:pt x="81" y="1370"/>
                  </a:lnTo>
                  <a:lnTo>
                    <a:pt x="86" y="1428"/>
                  </a:lnTo>
                  <a:lnTo>
                    <a:pt x="86" y="1428"/>
                  </a:lnTo>
                  <a:lnTo>
                    <a:pt x="93" y="1521"/>
                  </a:lnTo>
                  <a:lnTo>
                    <a:pt x="98" y="1616"/>
                  </a:lnTo>
                  <a:lnTo>
                    <a:pt x="106" y="1804"/>
                  </a:lnTo>
                  <a:lnTo>
                    <a:pt x="112" y="1899"/>
                  </a:lnTo>
                  <a:lnTo>
                    <a:pt x="116" y="1945"/>
                  </a:lnTo>
                  <a:lnTo>
                    <a:pt x="120" y="1993"/>
                  </a:lnTo>
                  <a:lnTo>
                    <a:pt x="125" y="2039"/>
                  </a:lnTo>
                  <a:lnTo>
                    <a:pt x="132" y="2085"/>
                  </a:lnTo>
                  <a:lnTo>
                    <a:pt x="139" y="2131"/>
                  </a:lnTo>
                  <a:lnTo>
                    <a:pt x="149" y="2177"/>
                  </a:lnTo>
                  <a:lnTo>
                    <a:pt x="156" y="2177"/>
                  </a:lnTo>
                  <a:lnTo>
                    <a:pt x="475" y="2189"/>
                  </a:lnTo>
                  <a:lnTo>
                    <a:pt x="475" y="2189"/>
                  </a:lnTo>
                  <a:lnTo>
                    <a:pt x="469" y="1959"/>
                  </a:lnTo>
                  <a:lnTo>
                    <a:pt x="466" y="1846"/>
                  </a:lnTo>
                  <a:lnTo>
                    <a:pt x="462" y="1731"/>
                  </a:lnTo>
                  <a:lnTo>
                    <a:pt x="456" y="1617"/>
                  </a:lnTo>
                  <a:lnTo>
                    <a:pt x="450" y="1502"/>
                  </a:lnTo>
                  <a:lnTo>
                    <a:pt x="442" y="1389"/>
                  </a:lnTo>
                  <a:lnTo>
                    <a:pt x="434" y="1274"/>
                  </a:lnTo>
                  <a:lnTo>
                    <a:pt x="423" y="1160"/>
                  </a:lnTo>
                  <a:lnTo>
                    <a:pt x="410" y="1045"/>
                  </a:lnTo>
                  <a:lnTo>
                    <a:pt x="396" y="931"/>
                  </a:lnTo>
                  <a:lnTo>
                    <a:pt x="379" y="816"/>
                  </a:lnTo>
                  <a:lnTo>
                    <a:pt x="360" y="701"/>
                  </a:lnTo>
                  <a:lnTo>
                    <a:pt x="339" y="586"/>
                  </a:lnTo>
                  <a:lnTo>
                    <a:pt x="314" y="470"/>
                  </a:lnTo>
                  <a:lnTo>
                    <a:pt x="301" y="413"/>
                  </a:lnTo>
                  <a:lnTo>
                    <a:pt x="288" y="355"/>
                  </a:lnTo>
                  <a:lnTo>
                    <a:pt x="288" y="355"/>
                  </a:lnTo>
                  <a:lnTo>
                    <a:pt x="278" y="296"/>
                  </a:lnTo>
                  <a:lnTo>
                    <a:pt x="272" y="265"/>
                  </a:lnTo>
                  <a:lnTo>
                    <a:pt x="263" y="236"/>
                  </a:lnTo>
                  <a:lnTo>
                    <a:pt x="263" y="236"/>
                  </a:lnTo>
                  <a:lnTo>
                    <a:pt x="261" y="226"/>
                  </a:lnTo>
                  <a:lnTo>
                    <a:pt x="261" y="226"/>
                  </a:lnTo>
                  <a:lnTo>
                    <a:pt x="256" y="221"/>
                  </a:lnTo>
                  <a:lnTo>
                    <a:pt x="253" y="216"/>
                  </a:lnTo>
                  <a:lnTo>
                    <a:pt x="249" y="208"/>
                  </a:lnTo>
                  <a:lnTo>
                    <a:pt x="248" y="203"/>
                  </a:lnTo>
                  <a:lnTo>
                    <a:pt x="248" y="203"/>
                  </a:lnTo>
                  <a:lnTo>
                    <a:pt x="246" y="194"/>
                  </a:lnTo>
                  <a:lnTo>
                    <a:pt x="246" y="194"/>
                  </a:lnTo>
                  <a:lnTo>
                    <a:pt x="226" y="91"/>
                  </a:lnTo>
                  <a:lnTo>
                    <a:pt x="226" y="91"/>
                  </a:lnTo>
                  <a:lnTo>
                    <a:pt x="217" y="71"/>
                  </a:lnTo>
                  <a:lnTo>
                    <a:pt x="213" y="62"/>
                  </a:lnTo>
                  <a:lnTo>
                    <a:pt x="209" y="51"/>
                  </a:lnTo>
                  <a:lnTo>
                    <a:pt x="209" y="51"/>
                  </a:lnTo>
                  <a:lnTo>
                    <a:pt x="207" y="40"/>
                  </a:lnTo>
                  <a:lnTo>
                    <a:pt x="207" y="28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281C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03DB897-46E6-FD78-1E06-F2A4272A5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0" y="1233"/>
              <a:ext cx="119" cy="547"/>
            </a:xfrm>
            <a:custGeom>
              <a:avLst/>
              <a:gdLst>
                <a:gd name="T0" fmla="*/ 194 w 475"/>
                <a:gd name="T1" fmla="*/ 0 h 2189"/>
                <a:gd name="T2" fmla="*/ 181 w 475"/>
                <a:gd name="T3" fmla="*/ 40 h 2189"/>
                <a:gd name="T4" fmla="*/ 164 w 475"/>
                <a:gd name="T5" fmla="*/ 79 h 2189"/>
                <a:gd name="T6" fmla="*/ 0 w 475"/>
                <a:gd name="T7" fmla="*/ 456 h 2189"/>
                <a:gd name="T8" fmla="*/ 7 w 475"/>
                <a:gd name="T9" fmla="*/ 510 h 2189"/>
                <a:gd name="T10" fmla="*/ 2 w 475"/>
                <a:gd name="T11" fmla="*/ 625 h 2189"/>
                <a:gd name="T12" fmla="*/ 6 w 475"/>
                <a:gd name="T13" fmla="*/ 740 h 2189"/>
                <a:gd name="T14" fmla="*/ 14 w 475"/>
                <a:gd name="T15" fmla="*/ 855 h 2189"/>
                <a:gd name="T16" fmla="*/ 27 w 475"/>
                <a:gd name="T17" fmla="*/ 970 h 2189"/>
                <a:gd name="T18" fmla="*/ 59 w 475"/>
                <a:gd name="T19" fmla="*/ 1198 h 2189"/>
                <a:gd name="T20" fmla="*/ 81 w 475"/>
                <a:gd name="T21" fmla="*/ 1370 h 2189"/>
                <a:gd name="T22" fmla="*/ 86 w 475"/>
                <a:gd name="T23" fmla="*/ 1428 h 2189"/>
                <a:gd name="T24" fmla="*/ 98 w 475"/>
                <a:gd name="T25" fmla="*/ 1616 h 2189"/>
                <a:gd name="T26" fmla="*/ 112 w 475"/>
                <a:gd name="T27" fmla="*/ 1899 h 2189"/>
                <a:gd name="T28" fmla="*/ 120 w 475"/>
                <a:gd name="T29" fmla="*/ 1993 h 2189"/>
                <a:gd name="T30" fmla="*/ 132 w 475"/>
                <a:gd name="T31" fmla="*/ 2085 h 2189"/>
                <a:gd name="T32" fmla="*/ 149 w 475"/>
                <a:gd name="T33" fmla="*/ 2177 h 2189"/>
                <a:gd name="T34" fmla="*/ 475 w 475"/>
                <a:gd name="T35" fmla="*/ 2189 h 2189"/>
                <a:gd name="T36" fmla="*/ 469 w 475"/>
                <a:gd name="T37" fmla="*/ 1959 h 2189"/>
                <a:gd name="T38" fmla="*/ 462 w 475"/>
                <a:gd name="T39" fmla="*/ 1731 h 2189"/>
                <a:gd name="T40" fmla="*/ 450 w 475"/>
                <a:gd name="T41" fmla="*/ 1502 h 2189"/>
                <a:gd name="T42" fmla="*/ 434 w 475"/>
                <a:gd name="T43" fmla="*/ 1274 h 2189"/>
                <a:gd name="T44" fmla="*/ 410 w 475"/>
                <a:gd name="T45" fmla="*/ 1045 h 2189"/>
                <a:gd name="T46" fmla="*/ 379 w 475"/>
                <a:gd name="T47" fmla="*/ 816 h 2189"/>
                <a:gd name="T48" fmla="*/ 339 w 475"/>
                <a:gd name="T49" fmla="*/ 586 h 2189"/>
                <a:gd name="T50" fmla="*/ 301 w 475"/>
                <a:gd name="T51" fmla="*/ 413 h 2189"/>
                <a:gd name="T52" fmla="*/ 288 w 475"/>
                <a:gd name="T53" fmla="*/ 355 h 2189"/>
                <a:gd name="T54" fmla="*/ 272 w 475"/>
                <a:gd name="T55" fmla="*/ 265 h 2189"/>
                <a:gd name="T56" fmla="*/ 263 w 475"/>
                <a:gd name="T57" fmla="*/ 236 h 2189"/>
                <a:gd name="T58" fmla="*/ 261 w 475"/>
                <a:gd name="T59" fmla="*/ 226 h 2189"/>
                <a:gd name="T60" fmla="*/ 253 w 475"/>
                <a:gd name="T61" fmla="*/ 216 h 2189"/>
                <a:gd name="T62" fmla="*/ 248 w 475"/>
                <a:gd name="T63" fmla="*/ 203 h 2189"/>
                <a:gd name="T64" fmla="*/ 246 w 475"/>
                <a:gd name="T65" fmla="*/ 194 h 2189"/>
                <a:gd name="T66" fmla="*/ 226 w 475"/>
                <a:gd name="T67" fmla="*/ 91 h 2189"/>
                <a:gd name="T68" fmla="*/ 217 w 475"/>
                <a:gd name="T69" fmla="*/ 71 h 2189"/>
                <a:gd name="T70" fmla="*/ 209 w 475"/>
                <a:gd name="T71" fmla="*/ 51 h 2189"/>
                <a:gd name="T72" fmla="*/ 207 w 475"/>
                <a:gd name="T73" fmla="*/ 40 h 2189"/>
                <a:gd name="T74" fmla="*/ 194 w 475"/>
                <a:gd name="T75" fmla="*/ 0 h 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5" h="2189">
                  <a:moveTo>
                    <a:pt x="194" y="0"/>
                  </a:moveTo>
                  <a:lnTo>
                    <a:pt x="194" y="0"/>
                  </a:lnTo>
                  <a:lnTo>
                    <a:pt x="188" y="20"/>
                  </a:lnTo>
                  <a:lnTo>
                    <a:pt x="181" y="40"/>
                  </a:lnTo>
                  <a:lnTo>
                    <a:pt x="164" y="79"/>
                  </a:lnTo>
                  <a:lnTo>
                    <a:pt x="164" y="79"/>
                  </a:lnTo>
                  <a:lnTo>
                    <a:pt x="83" y="269"/>
                  </a:lnTo>
                  <a:lnTo>
                    <a:pt x="0" y="456"/>
                  </a:lnTo>
                  <a:lnTo>
                    <a:pt x="7" y="510"/>
                  </a:lnTo>
                  <a:lnTo>
                    <a:pt x="7" y="510"/>
                  </a:lnTo>
                  <a:lnTo>
                    <a:pt x="3" y="568"/>
                  </a:lnTo>
                  <a:lnTo>
                    <a:pt x="2" y="625"/>
                  </a:lnTo>
                  <a:lnTo>
                    <a:pt x="3" y="682"/>
                  </a:lnTo>
                  <a:lnTo>
                    <a:pt x="6" y="740"/>
                  </a:lnTo>
                  <a:lnTo>
                    <a:pt x="9" y="797"/>
                  </a:lnTo>
                  <a:lnTo>
                    <a:pt x="14" y="855"/>
                  </a:lnTo>
                  <a:lnTo>
                    <a:pt x="21" y="912"/>
                  </a:lnTo>
                  <a:lnTo>
                    <a:pt x="27" y="970"/>
                  </a:lnTo>
                  <a:lnTo>
                    <a:pt x="44" y="1083"/>
                  </a:lnTo>
                  <a:lnTo>
                    <a:pt x="59" y="1198"/>
                  </a:lnTo>
                  <a:lnTo>
                    <a:pt x="74" y="1313"/>
                  </a:lnTo>
                  <a:lnTo>
                    <a:pt x="81" y="1370"/>
                  </a:lnTo>
                  <a:lnTo>
                    <a:pt x="86" y="1428"/>
                  </a:lnTo>
                  <a:lnTo>
                    <a:pt x="86" y="1428"/>
                  </a:lnTo>
                  <a:lnTo>
                    <a:pt x="93" y="1521"/>
                  </a:lnTo>
                  <a:lnTo>
                    <a:pt x="98" y="1616"/>
                  </a:lnTo>
                  <a:lnTo>
                    <a:pt x="106" y="1804"/>
                  </a:lnTo>
                  <a:lnTo>
                    <a:pt x="112" y="1899"/>
                  </a:lnTo>
                  <a:lnTo>
                    <a:pt x="116" y="1945"/>
                  </a:lnTo>
                  <a:lnTo>
                    <a:pt x="120" y="1993"/>
                  </a:lnTo>
                  <a:lnTo>
                    <a:pt x="125" y="2039"/>
                  </a:lnTo>
                  <a:lnTo>
                    <a:pt x="132" y="2085"/>
                  </a:lnTo>
                  <a:lnTo>
                    <a:pt x="139" y="2131"/>
                  </a:lnTo>
                  <a:lnTo>
                    <a:pt x="149" y="2177"/>
                  </a:lnTo>
                  <a:lnTo>
                    <a:pt x="156" y="2177"/>
                  </a:lnTo>
                  <a:lnTo>
                    <a:pt x="475" y="2189"/>
                  </a:lnTo>
                  <a:lnTo>
                    <a:pt x="475" y="2189"/>
                  </a:lnTo>
                  <a:lnTo>
                    <a:pt x="469" y="1959"/>
                  </a:lnTo>
                  <a:lnTo>
                    <a:pt x="466" y="1846"/>
                  </a:lnTo>
                  <a:lnTo>
                    <a:pt x="462" y="1731"/>
                  </a:lnTo>
                  <a:lnTo>
                    <a:pt x="456" y="1617"/>
                  </a:lnTo>
                  <a:lnTo>
                    <a:pt x="450" y="1502"/>
                  </a:lnTo>
                  <a:lnTo>
                    <a:pt x="442" y="1389"/>
                  </a:lnTo>
                  <a:lnTo>
                    <a:pt x="434" y="1274"/>
                  </a:lnTo>
                  <a:lnTo>
                    <a:pt x="423" y="1160"/>
                  </a:lnTo>
                  <a:lnTo>
                    <a:pt x="410" y="1045"/>
                  </a:lnTo>
                  <a:lnTo>
                    <a:pt x="396" y="931"/>
                  </a:lnTo>
                  <a:lnTo>
                    <a:pt x="379" y="816"/>
                  </a:lnTo>
                  <a:lnTo>
                    <a:pt x="360" y="701"/>
                  </a:lnTo>
                  <a:lnTo>
                    <a:pt x="339" y="586"/>
                  </a:lnTo>
                  <a:lnTo>
                    <a:pt x="314" y="470"/>
                  </a:lnTo>
                  <a:lnTo>
                    <a:pt x="301" y="413"/>
                  </a:lnTo>
                  <a:lnTo>
                    <a:pt x="288" y="355"/>
                  </a:lnTo>
                  <a:lnTo>
                    <a:pt x="288" y="355"/>
                  </a:lnTo>
                  <a:lnTo>
                    <a:pt x="278" y="296"/>
                  </a:lnTo>
                  <a:lnTo>
                    <a:pt x="272" y="265"/>
                  </a:lnTo>
                  <a:lnTo>
                    <a:pt x="263" y="236"/>
                  </a:lnTo>
                  <a:lnTo>
                    <a:pt x="263" y="236"/>
                  </a:lnTo>
                  <a:lnTo>
                    <a:pt x="261" y="226"/>
                  </a:lnTo>
                  <a:lnTo>
                    <a:pt x="261" y="226"/>
                  </a:lnTo>
                  <a:lnTo>
                    <a:pt x="256" y="221"/>
                  </a:lnTo>
                  <a:lnTo>
                    <a:pt x="253" y="216"/>
                  </a:lnTo>
                  <a:lnTo>
                    <a:pt x="249" y="208"/>
                  </a:lnTo>
                  <a:lnTo>
                    <a:pt x="248" y="203"/>
                  </a:lnTo>
                  <a:lnTo>
                    <a:pt x="248" y="203"/>
                  </a:lnTo>
                  <a:lnTo>
                    <a:pt x="246" y="194"/>
                  </a:lnTo>
                  <a:lnTo>
                    <a:pt x="246" y="194"/>
                  </a:lnTo>
                  <a:lnTo>
                    <a:pt x="226" y="91"/>
                  </a:lnTo>
                  <a:lnTo>
                    <a:pt x="226" y="91"/>
                  </a:lnTo>
                  <a:lnTo>
                    <a:pt x="217" y="71"/>
                  </a:lnTo>
                  <a:lnTo>
                    <a:pt x="213" y="62"/>
                  </a:lnTo>
                  <a:lnTo>
                    <a:pt x="209" y="51"/>
                  </a:lnTo>
                  <a:lnTo>
                    <a:pt x="209" y="51"/>
                  </a:lnTo>
                  <a:lnTo>
                    <a:pt x="207" y="40"/>
                  </a:lnTo>
                  <a:lnTo>
                    <a:pt x="207" y="28"/>
                  </a:lnTo>
                  <a:lnTo>
                    <a:pt x="1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8E37C635-0D25-2CB3-895B-CFB3996CA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" y="1777"/>
              <a:ext cx="82" cy="5"/>
            </a:xfrm>
            <a:custGeom>
              <a:avLst/>
              <a:gdLst>
                <a:gd name="T0" fmla="*/ 0 w 327"/>
                <a:gd name="T1" fmla="*/ 0 h 20"/>
                <a:gd name="T2" fmla="*/ 0 w 327"/>
                <a:gd name="T3" fmla="*/ 0 h 20"/>
                <a:gd name="T4" fmla="*/ 1 w 327"/>
                <a:gd name="T5" fmla="*/ 9 h 20"/>
                <a:gd name="T6" fmla="*/ 327 w 327"/>
                <a:gd name="T7" fmla="*/ 20 h 20"/>
                <a:gd name="T8" fmla="*/ 327 w 327"/>
                <a:gd name="T9" fmla="*/ 20 h 20"/>
                <a:gd name="T10" fmla="*/ 327 w 327"/>
                <a:gd name="T11" fmla="*/ 12 h 20"/>
                <a:gd name="T12" fmla="*/ 326 w 327"/>
                <a:gd name="T13" fmla="*/ 12 h 20"/>
                <a:gd name="T14" fmla="*/ 7 w 327"/>
                <a:gd name="T15" fmla="*/ 0 h 20"/>
                <a:gd name="T16" fmla="*/ 0 w 327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20">
                  <a:moveTo>
                    <a:pt x="0" y="0"/>
                  </a:moveTo>
                  <a:lnTo>
                    <a:pt x="0" y="0"/>
                  </a:lnTo>
                  <a:lnTo>
                    <a:pt x="1" y="9"/>
                  </a:lnTo>
                  <a:lnTo>
                    <a:pt x="327" y="20"/>
                  </a:lnTo>
                  <a:lnTo>
                    <a:pt x="327" y="20"/>
                  </a:lnTo>
                  <a:lnTo>
                    <a:pt x="327" y="12"/>
                  </a:lnTo>
                  <a:lnTo>
                    <a:pt x="326" y="12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54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130F610C-4DCD-81C7-6247-4814B1E20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" y="1777"/>
              <a:ext cx="82" cy="5"/>
            </a:xfrm>
            <a:custGeom>
              <a:avLst/>
              <a:gdLst>
                <a:gd name="T0" fmla="*/ 0 w 327"/>
                <a:gd name="T1" fmla="*/ 0 h 20"/>
                <a:gd name="T2" fmla="*/ 0 w 327"/>
                <a:gd name="T3" fmla="*/ 0 h 20"/>
                <a:gd name="T4" fmla="*/ 1 w 327"/>
                <a:gd name="T5" fmla="*/ 9 h 20"/>
                <a:gd name="T6" fmla="*/ 327 w 327"/>
                <a:gd name="T7" fmla="*/ 20 h 20"/>
                <a:gd name="T8" fmla="*/ 327 w 327"/>
                <a:gd name="T9" fmla="*/ 20 h 20"/>
                <a:gd name="T10" fmla="*/ 327 w 327"/>
                <a:gd name="T11" fmla="*/ 12 h 20"/>
                <a:gd name="T12" fmla="*/ 326 w 327"/>
                <a:gd name="T13" fmla="*/ 12 h 20"/>
                <a:gd name="T14" fmla="*/ 7 w 327"/>
                <a:gd name="T15" fmla="*/ 0 h 20"/>
                <a:gd name="T16" fmla="*/ 0 w 327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20">
                  <a:moveTo>
                    <a:pt x="0" y="0"/>
                  </a:moveTo>
                  <a:lnTo>
                    <a:pt x="0" y="0"/>
                  </a:lnTo>
                  <a:lnTo>
                    <a:pt x="1" y="9"/>
                  </a:lnTo>
                  <a:lnTo>
                    <a:pt x="327" y="20"/>
                  </a:lnTo>
                  <a:lnTo>
                    <a:pt x="327" y="20"/>
                  </a:lnTo>
                  <a:lnTo>
                    <a:pt x="327" y="12"/>
                  </a:lnTo>
                  <a:lnTo>
                    <a:pt x="326" y="12"/>
                  </a:ln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9BF0C567-6EAF-539C-DF80-FB6CC69D1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1215"/>
              <a:ext cx="92" cy="561"/>
            </a:xfrm>
            <a:custGeom>
              <a:avLst/>
              <a:gdLst>
                <a:gd name="T0" fmla="*/ 328 w 366"/>
                <a:gd name="T1" fmla="*/ 0 h 2245"/>
                <a:gd name="T2" fmla="*/ 327 w 366"/>
                <a:gd name="T3" fmla="*/ 0 h 2245"/>
                <a:gd name="T4" fmla="*/ 327 w 366"/>
                <a:gd name="T5" fmla="*/ 0 h 2245"/>
                <a:gd name="T6" fmla="*/ 333 w 366"/>
                <a:gd name="T7" fmla="*/ 129 h 2245"/>
                <a:gd name="T8" fmla="*/ 341 w 366"/>
                <a:gd name="T9" fmla="*/ 257 h 2245"/>
                <a:gd name="T10" fmla="*/ 352 w 366"/>
                <a:gd name="T11" fmla="*/ 386 h 2245"/>
                <a:gd name="T12" fmla="*/ 365 w 366"/>
                <a:gd name="T13" fmla="*/ 514 h 2245"/>
                <a:gd name="T14" fmla="*/ 336 w 366"/>
                <a:gd name="T15" fmla="*/ 551 h 2245"/>
                <a:gd name="T16" fmla="*/ 336 w 366"/>
                <a:gd name="T17" fmla="*/ 551 h 2245"/>
                <a:gd name="T18" fmla="*/ 293 w 366"/>
                <a:gd name="T19" fmla="*/ 622 h 2245"/>
                <a:gd name="T20" fmla="*/ 272 w 366"/>
                <a:gd name="T21" fmla="*/ 657 h 2245"/>
                <a:gd name="T22" fmla="*/ 253 w 366"/>
                <a:gd name="T23" fmla="*/ 694 h 2245"/>
                <a:gd name="T24" fmla="*/ 234 w 366"/>
                <a:gd name="T25" fmla="*/ 730 h 2245"/>
                <a:gd name="T26" fmla="*/ 216 w 366"/>
                <a:gd name="T27" fmla="*/ 767 h 2245"/>
                <a:gd name="T28" fmla="*/ 200 w 366"/>
                <a:gd name="T29" fmla="*/ 805 h 2245"/>
                <a:gd name="T30" fmla="*/ 184 w 366"/>
                <a:gd name="T31" fmla="*/ 844 h 2245"/>
                <a:gd name="T32" fmla="*/ 184 w 366"/>
                <a:gd name="T33" fmla="*/ 844 h 2245"/>
                <a:gd name="T34" fmla="*/ 176 w 366"/>
                <a:gd name="T35" fmla="*/ 870 h 2245"/>
                <a:gd name="T36" fmla="*/ 168 w 366"/>
                <a:gd name="T37" fmla="*/ 897 h 2245"/>
                <a:gd name="T38" fmla="*/ 155 w 366"/>
                <a:gd name="T39" fmla="*/ 952 h 2245"/>
                <a:gd name="T40" fmla="*/ 143 w 366"/>
                <a:gd name="T41" fmla="*/ 1006 h 2245"/>
                <a:gd name="T42" fmla="*/ 132 w 366"/>
                <a:gd name="T43" fmla="*/ 1062 h 2245"/>
                <a:gd name="T44" fmla="*/ 132 w 366"/>
                <a:gd name="T45" fmla="*/ 1062 h 2245"/>
                <a:gd name="T46" fmla="*/ 106 w 366"/>
                <a:gd name="T47" fmla="*/ 1209 h 2245"/>
                <a:gd name="T48" fmla="*/ 84 w 366"/>
                <a:gd name="T49" fmla="*/ 1356 h 2245"/>
                <a:gd name="T50" fmla="*/ 64 w 366"/>
                <a:gd name="T51" fmla="*/ 1504 h 2245"/>
                <a:gd name="T52" fmla="*/ 46 w 366"/>
                <a:gd name="T53" fmla="*/ 1650 h 2245"/>
                <a:gd name="T54" fmla="*/ 31 w 366"/>
                <a:gd name="T55" fmla="*/ 1798 h 2245"/>
                <a:gd name="T56" fmla="*/ 18 w 366"/>
                <a:gd name="T57" fmla="*/ 1948 h 2245"/>
                <a:gd name="T58" fmla="*/ 7 w 366"/>
                <a:gd name="T59" fmla="*/ 2096 h 2245"/>
                <a:gd name="T60" fmla="*/ 0 w 366"/>
                <a:gd name="T61" fmla="*/ 2245 h 2245"/>
                <a:gd name="T62" fmla="*/ 1 w 366"/>
                <a:gd name="T63" fmla="*/ 2245 h 2245"/>
                <a:gd name="T64" fmla="*/ 1 w 366"/>
                <a:gd name="T65" fmla="*/ 2245 h 2245"/>
                <a:gd name="T66" fmla="*/ 9 w 366"/>
                <a:gd name="T67" fmla="*/ 2096 h 2245"/>
                <a:gd name="T68" fmla="*/ 19 w 366"/>
                <a:gd name="T69" fmla="*/ 1948 h 2245"/>
                <a:gd name="T70" fmla="*/ 32 w 366"/>
                <a:gd name="T71" fmla="*/ 1801 h 2245"/>
                <a:gd name="T72" fmla="*/ 47 w 366"/>
                <a:gd name="T73" fmla="*/ 1653 h 2245"/>
                <a:gd name="T74" fmla="*/ 65 w 366"/>
                <a:gd name="T75" fmla="*/ 1506 h 2245"/>
                <a:gd name="T76" fmla="*/ 85 w 366"/>
                <a:gd name="T77" fmla="*/ 1359 h 2245"/>
                <a:gd name="T78" fmla="*/ 107 w 366"/>
                <a:gd name="T79" fmla="*/ 1212 h 2245"/>
                <a:gd name="T80" fmla="*/ 133 w 366"/>
                <a:gd name="T81" fmla="*/ 1067 h 2245"/>
                <a:gd name="T82" fmla="*/ 133 w 366"/>
                <a:gd name="T83" fmla="*/ 1067 h 2245"/>
                <a:gd name="T84" fmla="*/ 144 w 366"/>
                <a:gd name="T85" fmla="*/ 1011 h 2245"/>
                <a:gd name="T86" fmla="*/ 156 w 366"/>
                <a:gd name="T87" fmla="*/ 955 h 2245"/>
                <a:gd name="T88" fmla="*/ 169 w 366"/>
                <a:gd name="T89" fmla="*/ 901 h 2245"/>
                <a:gd name="T90" fmla="*/ 177 w 366"/>
                <a:gd name="T91" fmla="*/ 875 h 2245"/>
                <a:gd name="T92" fmla="*/ 185 w 366"/>
                <a:gd name="T93" fmla="*/ 848 h 2245"/>
                <a:gd name="T94" fmla="*/ 185 w 366"/>
                <a:gd name="T95" fmla="*/ 848 h 2245"/>
                <a:gd name="T96" fmla="*/ 201 w 366"/>
                <a:gd name="T97" fmla="*/ 809 h 2245"/>
                <a:gd name="T98" fmla="*/ 217 w 366"/>
                <a:gd name="T99" fmla="*/ 771 h 2245"/>
                <a:gd name="T100" fmla="*/ 235 w 366"/>
                <a:gd name="T101" fmla="*/ 734 h 2245"/>
                <a:gd name="T102" fmla="*/ 254 w 366"/>
                <a:gd name="T103" fmla="*/ 697 h 2245"/>
                <a:gd name="T104" fmla="*/ 273 w 366"/>
                <a:gd name="T105" fmla="*/ 661 h 2245"/>
                <a:gd name="T106" fmla="*/ 294 w 366"/>
                <a:gd name="T107" fmla="*/ 625 h 2245"/>
                <a:gd name="T108" fmla="*/ 337 w 366"/>
                <a:gd name="T109" fmla="*/ 554 h 2245"/>
                <a:gd name="T110" fmla="*/ 366 w 366"/>
                <a:gd name="T111" fmla="*/ 517 h 2245"/>
                <a:gd name="T112" fmla="*/ 366 w 366"/>
                <a:gd name="T113" fmla="*/ 517 h 2245"/>
                <a:gd name="T114" fmla="*/ 353 w 366"/>
                <a:gd name="T115" fmla="*/ 388 h 2245"/>
                <a:gd name="T116" fmla="*/ 343 w 366"/>
                <a:gd name="T117" fmla="*/ 259 h 2245"/>
                <a:gd name="T118" fmla="*/ 334 w 366"/>
                <a:gd name="T119" fmla="*/ 129 h 2245"/>
                <a:gd name="T120" fmla="*/ 328 w 366"/>
                <a:gd name="T121" fmla="*/ 0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6" h="2245">
                  <a:moveTo>
                    <a:pt x="328" y="0"/>
                  </a:moveTo>
                  <a:lnTo>
                    <a:pt x="327" y="0"/>
                  </a:lnTo>
                  <a:lnTo>
                    <a:pt x="327" y="0"/>
                  </a:lnTo>
                  <a:lnTo>
                    <a:pt x="333" y="129"/>
                  </a:lnTo>
                  <a:lnTo>
                    <a:pt x="341" y="257"/>
                  </a:lnTo>
                  <a:lnTo>
                    <a:pt x="352" y="386"/>
                  </a:lnTo>
                  <a:lnTo>
                    <a:pt x="365" y="514"/>
                  </a:lnTo>
                  <a:lnTo>
                    <a:pt x="336" y="551"/>
                  </a:lnTo>
                  <a:lnTo>
                    <a:pt x="336" y="551"/>
                  </a:lnTo>
                  <a:lnTo>
                    <a:pt x="293" y="622"/>
                  </a:lnTo>
                  <a:lnTo>
                    <a:pt x="272" y="657"/>
                  </a:lnTo>
                  <a:lnTo>
                    <a:pt x="253" y="694"/>
                  </a:lnTo>
                  <a:lnTo>
                    <a:pt x="234" y="730"/>
                  </a:lnTo>
                  <a:lnTo>
                    <a:pt x="216" y="767"/>
                  </a:lnTo>
                  <a:lnTo>
                    <a:pt x="200" y="805"/>
                  </a:lnTo>
                  <a:lnTo>
                    <a:pt x="184" y="844"/>
                  </a:lnTo>
                  <a:lnTo>
                    <a:pt x="184" y="844"/>
                  </a:lnTo>
                  <a:lnTo>
                    <a:pt x="176" y="870"/>
                  </a:lnTo>
                  <a:lnTo>
                    <a:pt x="168" y="897"/>
                  </a:lnTo>
                  <a:lnTo>
                    <a:pt x="155" y="952"/>
                  </a:lnTo>
                  <a:lnTo>
                    <a:pt x="143" y="1006"/>
                  </a:lnTo>
                  <a:lnTo>
                    <a:pt x="132" y="1062"/>
                  </a:lnTo>
                  <a:lnTo>
                    <a:pt x="132" y="1062"/>
                  </a:lnTo>
                  <a:lnTo>
                    <a:pt x="106" y="1209"/>
                  </a:lnTo>
                  <a:lnTo>
                    <a:pt x="84" y="1356"/>
                  </a:lnTo>
                  <a:lnTo>
                    <a:pt x="64" y="1504"/>
                  </a:lnTo>
                  <a:lnTo>
                    <a:pt x="46" y="1650"/>
                  </a:lnTo>
                  <a:lnTo>
                    <a:pt x="31" y="1798"/>
                  </a:lnTo>
                  <a:lnTo>
                    <a:pt x="18" y="1948"/>
                  </a:lnTo>
                  <a:lnTo>
                    <a:pt x="7" y="2096"/>
                  </a:lnTo>
                  <a:lnTo>
                    <a:pt x="0" y="2245"/>
                  </a:lnTo>
                  <a:lnTo>
                    <a:pt x="1" y="2245"/>
                  </a:lnTo>
                  <a:lnTo>
                    <a:pt x="1" y="2245"/>
                  </a:lnTo>
                  <a:lnTo>
                    <a:pt x="9" y="2096"/>
                  </a:lnTo>
                  <a:lnTo>
                    <a:pt x="19" y="1948"/>
                  </a:lnTo>
                  <a:lnTo>
                    <a:pt x="32" y="1801"/>
                  </a:lnTo>
                  <a:lnTo>
                    <a:pt x="47" y="1653"/>
                  </a:lnTo>
                  <a:lnTo>
                    <a:pt x="65" y="1506"/>
                  </a:lnTo>
                  <a:lnTo>
                    <a:pt x="85" y="1359"/>
                  </a:lnTo>
                  <a:lnTo>
                    <a:pt x="107" y="1212"/>
                  </a:lnTo>
                  <a:lnTo>
                    <a:pt x="133" y="1067"/>
                  </a:lnTo>
                  <a:lnTo>
                    <a:pt x="133" y="1067"/>
                  </a:lnTo>
                  <a:lnTo>
                    <a:pt x="144" y="1011"/>
                  </a:lnTo>
                  <a:lnTo>
                    <a:pt x="156" y="955"/>
                  </a:lnTo>
                  <a:lnTo>
                    <a:pt x="169" y="901"/>
                  </a:lnTo>
                  <a:lnTo>
                    <a:pt x="177" y="875"/>
                  </a:lnTo>
                  <a:lnTo>
                    <a:pt x="185" y="848"/>
                  </a:lnTo>
                  <a:lnTo>
                    <a:pt x="185" y="848"/>
                  </a:lnTo>
                  <a:lnTo>
                    <a:pt x="201" y="809"/>
                  </a:lnTo>
                  <a:lnTo>
                    <a:pt x="217" y="771"/>
                  </a:lnTo>
                  <a:lnTo>
                    <a:pt x="235" y="734"/>
                  </a:lnTo>
                  <a:lnTo>
                    <a:pt x="254" y="697"/>
                  </a:lnTo>
                  <a:lnTo>
                    <a:pt x="273" y="661"/>
                  </a:lnTo>
                  <a:lnTo>
                    <a:pt x="294" y="625"/>
                  </a:lnTo>
                  <a:lnTo>
                    <a:pt x="337" y="554"/>
                  </a:lnTo>
                  <a:lnTo>
                    <a:pt x="366" y="517"/>
                  </a:lnTo>
                  <a:lnTo>
                    <a:pt x="366" y="517"/>
                  </a:lnTo>
                  <a:lnTo>
                    <a:pt x="353" y="388"/>
                  </a:lnTo>
                  <a:lnTo>
                    <a:pt x="343" y="259"/>
                  </a:lnTo>
                  <a:lnTo>
                    <a:pt x="334" y="129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530A6B58-CB0D-0E2A-C1ED-B09E7A1AF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1215"/>
              <a:ext cx="92" cy="561"/>
            </a:xfrm>
            <a:custGeom>
              <a:avLst/>
              <a:gdLst>
                <a:gd name="T0" fmla="*/ 328 w 366"/>
                <a:gd name="T1" fmla="*/ 0 h 2245"/>
                <a:gd name="T2" fmla="*/ 327 w 366"/>
                <a:gd name="T3" fmla="*/ 0 h 2245"/>
                <a:gd name="T4" fmla="*/ 327 w 366"/>
                <a:gd name="T5" fmla="*/ 0 h 2245"/>
                <a:gd name="T6" fmla="*/ 333 w 366"/>
                <a:gd name="T7" fmla="*/ 129 h 2245"/>
                <a:gd name="T8" fmla="*/ 341 w 366"/>
                <a:gd name="T9" fmla="*/ 257 h 2245"/>
                <a:gd name="T10" fmla="*/ 352 w 366"/>
                <a:gd name="T11" fmla="*/ 386 h 2245"/>
                <a:gd name="T12" fmla="*/ 365 w 366"/>
                <a:gd name="T13" fmla="*/ 514 h 2245"/>
                <a:gd name="T14" fmla="*/ 336 w 366"/>
                <a:gd name="T15" fmla="*/ 551 h 2245"/>
                <a:gd name="T16" fmla="*/ 336 w 366"/>
                <a:gd name="T17" fmla="*/ 551 h 2245"/>
                <a:gd name="T18" fmla="*/ 293 w 366"/>
                <a:gd name="T19" fmla="*/ 622 h 2245"/>
                <a:gd name="T20" fmla="*/ 272 w 366"/>
                <a:gd name="T21" fmla="*/ 657 h 2245"/>
                <a:gd name="T22" fmla="*/ 253 w 366"/>
                <a:gd name="T23" fmla="*/ 694 h 2245"/>
                <a:gd name="T24" fmla="*/ 234 w 366"/>
                <a:gd name="T25" fmla="*/ 730 h 2245"/>
                <a:gd name="T26" fmla="*/ 216 w 366"/>
                <a:gd name="T27" fmla="*/ 767 h 2245"/>
                <a:gd name="T28" fmla="*/ 200 w 366"/>
                <a:gd name="T29" fmla="*/ 805 h 2245"/>
                <a:gd name="T30" fmla="*/ 184 w 366"/>
                <a:gd name="T31" fmla="*/ 844 h 2245"/>
                <a:gd name="T32" fmla="*/ 184 w 366"/>
                <a:gd name="T33" fmla="*/ 844 h 2245"/>
                <a:gd name="T34" fmla="*/ 176 w 366"/>
                <a:gd name="T35" fmla="*/ 870 h 2245"/>
                <a:gd name="T36" fmla="*/ 168 w 366"/>
                <a:gd name="T37" fmla="*/ 897 h 2245"/>
                <a:gd name="T38" fmla="*/ 155 w 366"/>
                <a:gd name="T39" fmla="*/ 952 h 2245"/>
                <a:gd name="T40" fmla="*/ 143 w 366"/>
                <a:gd name="T41" fmla="*/ 1006 h 2245"/>
                <a:gd name="T42" fmla="*/ 132 w 366"/>
                <a:gd name="T43" fmla="*/ 1062 h 2245"/>
                <a:gd name="T44" fmla="*/ 132 w 366"/>
                <a:gd name="T45" fmla="*/ 1062 h 2245"/>
                <a:gd name="T46" fmla="*/ 106 w 366"/>
                <a:gd name="T47" fmla="*/ 1209 h 2245"/>
                <a:gd name="T48" fmla="*/ 84 w 366"/>
                <a:gd name="T49" fmla="*/ 1356 h 2245"/>
                <a:gd name="T50" fmla="*/ 64 w 366"/>
                <a:gd name="T51" fmla="*/ 1504 h 2245"/>
                <a:gd name="T52" fmla="*/ 46 w 366"/>
                <a:gd name="T53" fmla="*/ 1650 h 2245"/>
                <a:gd name="T54" fmla="*/ 31 w 366"/>
                <a:gd name="T55" fmla="*/ 1798 h 2245"/>
                <a:gd name="T56" fmla="*/ 18 w 366"/>
                <a:gd name="T57" fmla="*/ 1948 h 2245"/>
                <a:gd name="T58" fmla="*/ 7 w 366"/>
                <a:gd name="T59" fmla="*/ 2096 h 2245"/>
                <a:gd name="T60" fmla="*/ 0 w 366"/>
                <a:gd name="T61" fmla="*/ 2245 h 2245"/>
                <a:gd name="T62" fmla="*/ 1 w 366"/>
                <a:gd name="T63" fmla="*/ 2245 h 2245"/>
                <a:gd name="T64" fmla="*/ 1 w 366"/>
                <a:gd name="T65" fmla="*/ 2245 h 2245"/>
                <a:gd name="T66" fmla="*/ 9 w 366"/>
                <a:gd name="T67" fmla="*/ 2096 h 2245"/>
                <a:gd name="T68" fmla="*/ 19 w 366"/>
                <a:gd name="T69" fmla="*/ 1948 h 2245"/>
                <a:gd name="T70" fmla="*/ 32 w 366"/>
                <a:gd name="T71" fmla="*/ 1801 h 2245"/>
                <a:gd name="T72" fmla="*/ 47 w 366"/>
                <a:gd name="T73" fmla="*/ 1653 h 2245"/>
                <a:gd name="T74" fmla="*/ 65 w 366"/>
                <a:gd name="T75" fmla="*/ 1506 h 2245"/>
                <a:gd name="T76" fmla="*/ 85 w 366"/>
                <a:gd name="T77" fmla="*/ 1359 h 2245"/>
                <a:gd name="T78" fmla="*/ 107 w 366"/>
                <a:gd name="T79" fmla="*/ 1212 h 2245"/>
                <a:gd name="T80" fmla="*/ 133 w 366"/>
                <a:gd name="T81" fmla="*/ 1067 h 2245"/>
                <a:gd name="T82" fmla="*/ 133 w 366"/>
                <a:gd name="T83" fmla="*/ 1067 h 2245"/>
                <a:gd name="T84" fmla="*/ 144 w 366"/>
                <a:gd name="T85" fmla="*/ 1011 h 2245"/>
                <a:gd name="T86" fmla="*/ 156 w 366"/>
                <a:gd name="T87" fmla="*/ 955 h 2245"/>
                <a:gd name="T88" fmla="*/ 169 w 366"/>
                <a:gd name="T89" fmla="*/ 901 h 2245"/>
                <a:gd name="T90" fmla="*/ 177 w 366"/>
                <a:gd name="T91" fmla="*/ 875 h 2245"/>
                <a:gd name="T92" fmla="*/ 185 w 366"/>
                <a:gd name="T93" fmla="*/ 848 h 2245"/>
                <a:gd name="T94" fmla="*/ 185 w 366"/>
                <a:gd name="T95" fmla="*/ 848 h 2245"/>
                <a:gd name="T96" fmla="*/ 201 w 366"/>
                <a:gd name="T97" fmla="*/ 809 h 2245"/>
                <a:gd name="T98" fmla="*/ 217 w 366"/>
                <a:gd name="T99" fmla="*/ 771 h 2245"/>
                <a:gd name="T100" fmla="*/ 235 w 366"/>
                <a:gd name="T101" fmla="*/ 734 h 2245"/>
                <a:gd name="T102" fmla="*/ 254 w 366"/>
                <a:gd name="T103" fmla="*/ 697 h 2245"/>
                <a:gd name="T104" fmla="*/ 273 w 366"/>
                <a:gd name="T105" fmla="*/ 661 h 2245"/>
                <a:gd name="T106" fmla="*/ 294 w 366"/>
                <a:gd name="T107" fmla="*/ 625 h 2245"/>
                <a:gd name="T108" fmla="*/ 337 w 366"/>
                <a:gd name="T109" fmla="*/ 554 h 2245"/>
                <a:gd name="T110" fmla="*/ 366 w 366"/>
                <a:gd name="T111" fmla="*/ 517 h 2245"/>
                <a:gd name="T112" fmla="*/ 366 w 366"/>
                <a:gd name="T113" fmla="*/ 517 h 2245"/>
                <a:gd name="T114" fmla="*/ 353 w 366"/>
                <a:gd name="T115" fmla="*/ 388 h 2245"/>
                <a:gd name="T116" fmla="*/ 343 w 366"/>
                <a:gd name="T117" fmla="*/ 259 h 2245"/>
                <a:gd name="T118" fmla="*/ 334 w 366"/>
                <a:gd name="T119" fmla="*/ 129 h 2245"/>
                <a:gd name="T120" fmla="*/ 328 w 366"/>
                <a:gd name="T121" fmla="*/ 0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6" h="2245">
                  <a:moveTo>
                    <a:pt x="328" y="0"/>
                  </a:moveTo>
                  <a:lnTo>
                    <a:pt x="327" y="0"/>
                  </a:lnTo>
                  <a:lnTo>
                    <a:pt x="327" y="0"/>
                  </a:lnTo>
                  <a:lnTo>
                    <a:pt x="333" y="129"/>
                  </a:lnTo>
                  <a:lnTo>
                    <a:pt x="341" y="257"/>
                  </a:lnTo>
                  <a:lnTo>
                    <a:pt x="352" y="386"/>
                  </a:lnTo>
                  <a:lnTo>
                    <a:pt x="365" y="514"/>
                  </a:lnTo>
                  <a:lnTo>
                    <a:pt x="336" y="551"/>
                  </a:lnTo>
                  <a:lnTo>
                    <a:pt x="336" y="551"/>
                  </a:lnTo>
                  <a:lnTo>
                    <a:pt x="293" y="622"/>
                  </a:lnTo>
                  <a:lnTo>
                    <a:pt x="272" y="657"/>
                  </a:lnTo>
                  <a:lnTo>
                    <a:pt x="253" y="694"/>
                  </a:lnTo>
                  <a:lnTo>
                    <a:pt x="234" y="730"/>
                  </a:lnTo>
                  <a:lnTo>
                    <a:pt x="216" y="767"/>
                  </a:lnTo>
                  <a:lnTo>
                    <a:pt x="200" y="805"/>
                  </a:lnTo>
                  <a:lnTo>
                    <a:pt x="184" y="844"/>
                  </a:lnTo>
                  <a:lnTo>
                    <a:pt x="184" y="844"/>
                  </a:lnTo>
                  <a:lnTo>
                    <a:pt x="176" y="870"/>
                  </a:lnTo>
                  <a:lnTo>
                    <a:pt x="168" y="897"/>
                  </a:lnTo>
                  <a:lnTo>
                    <a:pt x="155" y="952"/>
                  </a:lnTo>
                  <a:lnTo>
                    <a:pt x="143" y="1006"/>
                  </a:lnTo>
                  <a:lnTo>
                    <a:pt x="132" y="1062"/>
                  </a:lnTo>
                  <a:lnTo>
                    <a:pt x="132" y="1062"/>
                  </a:lnTo>
                  <a:lnTo>
                    <a:pt x="106" y="1209"/>
                  </a:lnTo>
                  <a:lnTo>
                    <a:pt x="84" y="1356"/>
                  </a:lnTo>
                  <a:lnTo>
                    <a:pt x="64" y="1504"/>
                  </a:lnTo>
                  <a:lnTo>
                    <a:pt x="46" y="1650"/>
                  </a:lnTo>
                  <a:lnTo>
                    <a:pt x="31" y="1798"/>
                  </a:lnTo>
                  <a:lnTo>
                    <a:pt x="18" y="1948"/>
                  </a:lnTo>
                  <a:lnTo>
                    <a:pt x="7" y="2096"/>
                  </a:lnTo>
                  <a:lnTo>
                    <a:pt x="0" y="2245"/>
                  </a:lnTo>
                  <a:lnTo>
                    <a:pt x="1" y="2245"/>
                  </a:lnTo>
                  <a:lnTo>
                    <a:pt x="1" y="2245"/>
                  </a:lnTo>
                  <a:lnTo>
                    <a:pt x="9" y="2096"/>
                  </a:lnTo>
                  <a:lnTo>
                    <a:pt x="19" y="1948"/>
                  </a:lnTo>
                  <a:lnTo>
                    <a:pt x="32" y="1801"/>
                  </a:lnTo>
                  <a:lnTo>
                    <a:pt x="47" y="1653"/>
                  </a:lnTo>
                  <a:lnTo>
                    <a:pt x="65" y="1506"/>
                  </a:lnTo>
                  <a:lnTo>
                    <a:pt x="85" y="1359"/>
                  </a:lnTo>
                  <a:lnTo>
                    <a:pt x="107" y="1212"/>
                  </a:lnTo>
                  <a:lnTo>
                    <a:pt x="133" y="1067"/>
                  </a:lnTo>
                  <a:lnTo>
                    <a:pt x="133" y="1067"/>
                  </a:lnTo>
                  <a:lnTo>
                    <a:pt x="144" y="1011"/>
                  </a:lnTo>
                  <a:lnTo>
                    <a:pt x="156" y="955"/>
                  </a:lnTo>
                  <a:lnTo>
                    <a:pt x="169" y="901"/>
                  </a:lnTo>
                  <a:lnTo>
                    <a:pt x="177" y="875"/>
                  </a:lnTo>
                  <a:lnTo>
                    <a:pt x="185" y="848"/>
                  </a:lnTo>
                  <a:lnTo>
                    <a:pt x="185" y="848"/>
                  </a:lnTo>
                  <a:lnTo>
                    <a:pt x="201" y="809"/>
                  </a:lnTo>
                  <a:lnTo>
                    <a:pt x="217" y="771"/>
                  </a:lnTo>
                  <a:lnTo>
                    <a:pt x="235" y="734"/>
                  </a:lnTo>
                  <a:lnTo>
                    <a:pt x="254" y="697"/>
                  </a:lnTo>
                  <a:lnTo>
                    <a:pt x="273" y="661"/>
                  </a:lnTo>
                  <a:lnTo>
                    <a:pt x="294" y="625"/>
                  </a:lnTo>
                  <a:lnTo>
                    <a:pt x="337" y="554"/>
                  </a:lnTo>
                  <a:lnTo>
                    <a:pt x="366" y="517"/>
                  </a:lnTo>
                  <a:lnTo>
                    <a:pt x="366" y="517"/>
                  </a:lnTo>
                  <a:lnTo>
                    <a:pt x="353" y="388"/>
                  </a:lnTo>
                  <a:lnTo>
                    <a:pt x="343" y="259"/>
                  </a:lnTo>
                  <a:lnTo>
                    <a:pt x="334" y="129"/>
                  </a:lnTo>
                  <a:lnTo>
                    <a:pt x="3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9396AA37-FD92-63EC-B8F2-2097889CA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1215"/>
              <a:ext cx="198" cy="571"/>
            </a:xfrm>
            <a:custGeom>
              <a:avLst/>
              <a:gdLst>
                <a:gd name="T0" fmla="*/ 729 w 792"/>
                <a:gd name="T1" fmla="*/ 20 h 2281"/>
                <a:gd name="T2" fmla="*/ 699 w 792"/>
                <a:gd name="T3" fmla="*/ 72 h 2281"/>
                <a:gd name="T4" fmla="*/ 668 w 792"/>
                <a:gd name="T5" fmla="*/ 123 h 2281"/>
                <a:gd name="T6" fmla="*/ 527 w 792"/>
                <a:gd name="T7" fmla="*/ 393 h 2281"/>
                <a:gd name="T8" fmla="*/ 429 w 792"/>
                <a:gd name="T9" fmla="*/ 594 h 2281"/>
                <a:gd name="T10" fmla="*/ 368 w 792"/>
                <a:gd name="T11" fmla="*/ 730 h 2281"/>
                <a:gd name="T12" fmla="*/ 310 w 792"/>
                <a:gd name="T13" fmla="*/ 867 h 2281"/>
                <a:gd name="T14" fmla="*/ 255 w 792"/>
                <a:gd name="T15" fmla="*/ 1004 h 2281"/>
                <a:gd name="T16" fmla="*/ 205 w 792"/>
                <a:gd name="T17" fmla="*/ 1145 h 2281"/>
                <a:gd name="T18" fmla="*/ 181 w 792"/>
                <a:gd name="T19" fmla="*/ 1217 h 2281"/>
                <a:gd name="T20" fmla="*/ 142 w 792"/>
                <a:gd name="T21" fmla="*/ 1347 h 2281"/>
                <a:gd name="T22" fmla="*/ 109 w 792"/>
                <a:gd name="T23" fmla="*/ 1479 h 2281"/>
                <a:gd name="T24" fmla="*/ 81 w 792"/>
                <a:gd name="T25" fmla="*/ 1610 h 2281"/>
                <a:gd name="T26" fmla="*/ 57 w 792"/>
                <a:gd name="T27" fmla="*/ 1744 h 2281"/>
                <a:gd name="T28" fmla="*/ 38 w 792"/>
                <a:gd name="T29" fmla="*/ 1878 h 2281"/>
                <a:gd name="T30" fmla="*/ 23 w 792"/>
                <a:gd name="T31" fmla="*/ 2013 h 2281"/>
                <a:gd name="T32" fmla="*/ 10 w 792"/>
                <a:gd name="T33" fmla="*/ 2146 h 2281"/>
                <a:gd name="T34" fmla="*/ 0 w 792"/>
                <a:gd name="T35" fmla="*/ 2281 h 2281"/>
                <a:gd name="T36" fmla="*/ 6 w 792"/>
                <a:gd name="T37" fmla="*/ 2281 h 2281"/>
                <a:gd name="T38" fmla="*/ 427 w 792"/>
                <a:gd name="T39" fmla="*/ 2245 h 2281"/>
                <a:gd name="T40" fmla="*/ 445 w 792"/>
                <a:gd name="T41" fmla="*/ 1948 h 2281"/>
                <a:gd name="T42" fmla="*/ 473 w 792"/>
                <a:gd name="T43" fmla="*/ 1650 h 2281"/>
                <a:gd name="T44" fmla="*/ 511 w 792"/>
                <a:gd name="T45" fmla="*/ 1356 h 2281"/>
                <a:gd name="T46" fmla="*/ 559 w 792"/>
                <a:gd name="T47" fmla="*/ 1062 h 2281"/>
                <a:gd name="T48" fmla="*/ 570 w 792"/>
                <a:gd name="T49" fmla="*/ 1006 h 2281"/>
                <a:gd name="T50" fmla="*/ 595 w 792"/>
                <a:gd name="T51" fmla="*/ 897 h 2281"/>
                <a:gd name="T52" fmla="*/ 611 w 792"/>
                <a:gd name="T53" fmla="*/ 844 h 2281"/>
                <a:gd name="T54" fmla="*/ 627 w 792"/>
                <a:gd name="T55" fmla="*/ 805 h 2281"/>
                <a:gd name="T56" fmla="*/ 661 w 792"/>
                <a:gd name="T57" fmla="*/ 730 h 2281"/>
                <a:gd name="T58" fmla="*/ 699 w 792"/>
                <a:gd name="T59" fmla="*/ 657 h 2281"/>
                <a:gd name="T60" fmla="*/ 763 w 792"/>
                <a:gd name="T61" fmla="*/ 551 h 2281"/>
                <a:gd name="T62" fmla="*/ 792 w 792"/>
                <a:gd name="T63" fmla="*/ 514 h 2281"/>
                <a:gd name="T64" fmla="*/ 768 w 792"/>
                <a:gd name="T65" fmla="*/ 257 h 2281"/>
                <a:gd name="T66" fmla="*/ 754 w 792"/>
                <a:gd name="T67" fmla="*/ 0 h 2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92" h="2281">
                  <a:moveTo>
                    <a:pt x="754" y="0"/>
                  </a:moveTo>
                  <a:lnTo>
                    <a:pt x="729" y="20"/>
                  </a:lnTo>
                  <a:lnTo>
                    <a:pt x="729" y="20"/>
                  </a:lnTo>
                  <a:lnTo>
                    <a:pt x="699" y="72"/>
                  </a:lnTo>
                  <a:lnTo>
                    <a:pt x="668" y="123"/>
                  </a:lnTo>
                  <a:lnTo>
                    <a:pt x="668" y="123"/>
                  </a:lnTo>
                  <a:lnTo>
                    <a:pt x="596" y="259"/>
                  </a:lnTo>
                  <a:lnTo>
                    <a:pt x="527" y="393"/>
                  </a:lnTo>
                  <a:lnTo>
                    <a:pt x="461" y="528"/>
                  </a:lnTo>
                  <a:lnTo>
                    <a:pt x="429" y="594"/>
                  </a:lnTo>
                  <a:lnTo>
                    <a:pt x="398" y="662"/>
                  </a:lnTo>
                  <a:lnTo>
                    <a:pt x="368" y="730"/>
                  </a:lnTo>
                  <a:lnTo>
                    <a:pt x="338" y="798"/>
                  </a:lnTo>
                  <a:lnTo>
                    <a:pt x="310" y="867"/>
                  </a:lnTo>
                  <a:lnTo>
                    <a:pt x="283" y="935"/>
                  </a:lnTo>
                  <a:lnTo>
                    <a:pt x="255" y="1004"/>
                  </a:lnTo>
                  <a:lnTo>
                    <a:pt x="229" y="1075"/>
                  </a:lnTo>
                  <a:lnTo>
                    <a:pt x="205" y="1145"/>
                  </a:lnTo>
                  <a:lnTo>
                    <a:pt x="181" y="1217"/>
                  </a:lnTo>
                  <a:lnTo>
                    <a:pt x="181" y="1217"/>
                  </a:lnTo>
                  <a:lnTo>
                    <a:pt x="161" y="1281"/>
                  </a:lnTo>
                  <a:lnTo>
                    <a:pt x="142" y="1347"/>
                  </a:lnTo>
                  <a:lnTo>
                    <a:pt x="125" y="1412"/>
                  </a:lnTo>
                  <a:lnTo>
                    <a:pt x="109" y="1479"/>
                  </a:lnTo>
                  <a:lnTo>
                    <a:pt x="95" y="1544"/>
                  </a:lnTo>
                  <a:lnTo>
                    <a:pt x="81" y="1610"/>
                  </a:lnTo>
                  <a:lnTo>
                    <a:pt x="69" y="1678"/>
                  </a:lnTo>
                  <a:lnTo>
                    <a:pt x="57" y="1744"/>
                  </a:lnTo>
                  <a:lnTo>
                    <a:pt x="47" y="1810"/>
                  </a:lnTo>
                  <a:lnTo>
                    <a:pt x="38" y="1878"/>
                  </a:lnTo>
                  <a:lnTo>
                    <a:pt x="30" y="1945"/>
                  </a:lnTo>
                  <a:lnTo>
                    <a:pt x="23" y="2013"/>
                  </a:lnTo>
                  <a:lnTo>
                    <a:pt x="16" y="2079"/>
                  </a:lnTo>
                  <a:lnTo>
                    <a:pt x="10" y="2146"/>
                  </a:lnTo>
                  <a:lnTo>
                    <a:pt x="5" y="2214"/>
                  </a:lnTo>
                  <a:lnTo>
                    <a:pt x="0" y="2281"/>
                  </a:lnTo>
                  <a:lnTo>
                    <a:pt x="0" y="2281"/>
                  </a:lnTo>
                  <a:lnTo>
                    <a:pt x="6" y="2281"/>
                  </a:lnTo>
                  <a:lnTo>
                    <a:pt x="427" y="2245"/>
                  </a:lnTo>
                  <a:lnTo>
                    <a:pt x="427" y="2245"/>
                  </a:lnTo>
                  <a:lnTo>
                    <a:pt x="434" y="2096"/>
                  </a:lnTo>
                  <a:lnTo>
                    <a:pt x="445" y="1948"/>
                  </a:lnTo>
                  <a:lnTo>
                    <a:pt x="458" y="1798"/>
                  </a:lnTo>
                  <a:lnTo>
                    <a:pt x="473" y="1650"/>
                  </a:lnTo>
                  <a:lnTo>
                    <a:pt x="491" y="1504"/>
                  </a:lnTo>
                  <a:lnTo>
                    <a:pt x="511" y="1356"/>
                  </a:lnTo>
                  <a:lnTo>
                    <a:pt x="533" y="1209"/>
                  </a:lnTo>
                  <a:lnTo>
                    <a:pt x="559" y="1062"/>
                  </a:lnTo>
                  <a:lnTo>
                    <a:pt x="559" y="1062"/>
                  </a:lnTo>
                  <a:lnTo>
                    <a:pt x="570" y="1006"/>
                  </a:lnTo>
                  <a:lnTo>
                    <a:pt x="582" y="952"/>
                  </a:lnTo>
                  <a:lnTo>
                    <a:pt x="595" y="897"/>
                  </a:lnTo>
                  <a:lnTo>
                    <a:pt x="603" y="870"/>
                  </a:lnTo>
                  <a:lnTo>
                    <a:pt x="611" y="844"/>
                  </a:lnTo>
                  <a:lnTo>
                    <a:pt x="611" y="844"/>
                  </a:lnTo>
                  <a:lnTo>
                    <a:pt x="627" y="805"/>
                  </a:lnTo>
                  <a:lnTo>
                    <a:pt x="643" y="767"/>
                  </a:lnTo>
                  <a:lnTo>
                    <a:pt x="661" y="730"/>
                  </a:lnTo>
                  <a:lnTo>
                    <a:pt x="680" y="694"/>
                  </a:lnTo>
                  <a:lnTo>
                    <a:pt x="699" y="657"/>
                  </a:lnTo>
                  <a:lnTo>
                    <a:pt x="720" y="622"/>
                  </a:lnTo>
                  <a:lnTo>
                    <a:pt x="763" y="551"/>
                  </a:lnTo>
                  <a:lnTo>
                    <a:pt x="792" y="514"/>
                  </a:lnTo>
                  <a:lnTo>
                    <a:pt x="792" y="514"/>
                  </a:lnTo>
                  <a:lnTo>
                    <a:pt x="779" y="386"/>
                  </a:lnTo>
                  <a:lnTo>
                    <a:pt x="768" y="257"/>
                  </a:lnTo>
                  <a:lnTo>
                    <a:pt x="760" y="129"/>
                  </a:lnTo>
                  <a:lnTo>
                    <a:pt x="754" y="0"/>
                  </a:lnTo>
                  <a:close/>
                </a:path>
              </a:pathLst>
            </a:custGeom>
            <a:solidFill>
              <a:srgbClr val="281C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DD4AC0DD-8060-BA0A-8D00-C109477EB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1215"/>
              <a:ext cx="198" cy="571"/>
            </a:xfrm>
            <a:custGeom>
              <a:avLst/>
              <a:gdLst>
                <a:gd name="T0" fmla="*/ 729 w 792"/>
                <a:gd name="T1" fmla="*/ 20 h 2281"/>
                <a:gd name="T2" fmla="*/ 699 w 792"/>
                <a:gd name="T3" fmla="*/ 72 h 2281"/>
                <a:gd name="T4" fmla="*/ 668 w 792"/>
                <a:gd name="T5" fmla="*/ 123 h 2281"/>
                <a:gd name="T6" fmla="*/ 527 w 792"/>
                <a:gd name="T7" fmla="*/ 393 h 2281"/>
                <a:gd name="T8" fmla="*/ 429 w 792"/>
                <a:gd name="T9" fmla="*/ 594 h 2281"/>
                <a:gd name="T10" fmla="*/ 368 w 792"/>
                <a:gd name="T11" fmla="*/ 730 h 2281"/>
                <a:gd name="T12" fmla="*/ 310 w 792"/>
                <a:gd name="T13" fmla="*/ 867 h 2281"/>
                <a:gd name="T14" fmla="*/ 255 w 792"/>
                <a:gd name="T15" fmla="*/ 1004 h 2281"/>
                <a:gd name="T16" fmla="*/ 205 w 792"/>
                <a:gd name="T17" fmla="*/ 1145 h 2281"/>
                <a:gd name="T18" fmla="*/ 181 w 792"/>
                <a:gd name="T19" fmla="*/ 1217 h 2281"/>
                <a:gd name="T20" fmla="*/ 142 w 792"/>
                <a:gd name="T21" fmla="*/ 1347 h 2281"/>
                <a:gd name="T22" fmla="*/ 109 w 792"/>
                <a:gd name="T23" fmla="*/ 1479 h 2281"/>
                <a:gd name="T24" fmla="*/ 81 w 792"/>
                <a:gd name="T25" fmla="*/ 1610 h 2281"/>
                <a:gd name="T26" fmla="*/ 57 w 792"/>
                <a:gd name="T27" fmla="*/ 1744 h 2281"/>
                <a:gd name="T28" fmla="*/ 38 w 792"/>
                <a:gd name="T29" fmla="*/ 1878 h 2281"/>
                <a:gd name="T30" fmla="*/ 23 w 792"/>
                <a:gd name="T31" fmla="*/ 2013 h 2281"/>
                <a:gd name="T32" fmla="*/ 10 w 792"/>
                <a:gd name="T33" fmla="*/ 2146 h 2281"/>
                <a:gd name="T34" fmla="*/ 0 w 792"/>
                <a:gd name="T35" fmla="*/ 2281 h 2281"/>
                <a:gd name="T36" fmla="*/ 6 w 792"/>
                <a:gd name="T37" fmla="*/ 2281 h 2281"/>
                <a:gd name="T38" fmla="*/ 427 w 792"/>
                <a:gd name="T39" fmla="*/ 2245 h 2281"/>
                <a:gd name="T40" fmla="*/ 445 w 792"/>
                <a:gd name="T41" fmla="*/ 1948 h 2281"/>
                <a:gd name="T42" fmla="*/ 473 w 792"/>
                <a:gd name="T43" fmla="*/ 1650 h 2281"/>
                <a:gd name="T44" fmla="*/ 511 w 792"/>
                <a:gd name="T45" fmla="*/ 1356 h 2281"/>
                <a:gd name="T46" fmla="*/ 559 w 792"/>
                <a:gd name="T47" fmla="*/ 1062 h 2281"/>
                <a:gd name="T48" fmla="*/ 570 w 792"/>
                <a:gd name="T49" fmla="*/ 1006 h 2281"/>
                <a:gd name="T50" fmla="*/ 595 w 792"/>
                <a:gd name="T51" fmla="*/ 897 h 2281"/>
                <a:gd name="T52" fmla="*/ 611 w 792"/>
                <a:gd name="T53" fmla="*/ 844 h 2281"/>
                <a:gd name="T54" fmla="*/ 627 w 792"/>
                <a:gd name="T55" fmla="*/ 805 h 2281"/>
                <a:gd name="T56" fmla="*/ 661 w 792"/>
                <a:gd name="T57" fmla="*/ 730 h 2281"/>
                <a:gd name="T58" fmla="*/ 699 w 792"/>
                <a:gd name="T59" fmla="*/ 657 h 2281"/>
                <a:gd name="T60" fmla="*/ 763 w 792"/>
                <a:gd name="T61" fmla="*/ 551 h 2281"/>
                <a:gd name="T62" fmla="*/ 792 w 792"/>
                <a:gd name="T63" fmla="*/ 514 h 2281"/>
                <a:gd name="T64" fmla="*/ 768 w 792"/>
                <a:gd name="T65" fmla="*/ 257 h 2281"/>
                <a:gd name="T66" fmla="*/ 754 w 792"/>
                <a:gd name="T67" fmla="*/ 0 h 2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92" h="2281">
                  <a:moveTo>
                    <a:pt x="754" y="0"/>
                  </a:moveTo>
                  <a:lnTo>
                    <a:pt x="729" y="20"/>
                  </a:lnTo>
                  <a:lnTo>
                    <a:pt x="729" y="20"/>
                  </a:lnTo>
                  <a:lnTo>
                    <a:pt x="699" y="72"/>
                  </a:lnTo>
                  <a:lnTo>
                    <a:pt x="668" y="123"/>
                  </a:lnTo>
                  <a:lnTo>
                    <a:pt x="668" y="123"/>
                  </a:lnTo>
                  <a:lnTo>
                    <a:pt x="596" y="259"/>
                  </a:lnTo>
                  <a:lnTo>
                    <a:pt x="527" y="393"/>
                  </a:lnTo>
                  <a:lnTo>
                    <a:pt x="461" y="528"/>
                  </a:lnTo>
                  <a:lnTo>
                    <a:pt x="429" y="594"/>
                  </a:lnTo>
                  <a:lnTo>
                    <a:pt x="398" y="662"/>
                  </a:lnTo>
                  <a:lnTo>
                    <a:pt x="368" y="730"/>
                  </a:lnTo>
                  <a:lnTo>
                    <a:pt x="338" y="798"/>
                  </a:lnTo>
                  <a:lnTo>
                    <a:pt x="310" y="867"/>
                  </a:lnTo>
                  <a:lnTo>
                    <a:pt x="283" y="935"/>
                  </a:lnTo>
                  <a:lnTo>
                    <a:pt x="255" y="1004"/>
                  </a:lnTo>
                  <a:lnTo>
                    <a:pt x="229" y="1075"/>
                  </a:lnTo>
                  <a:lnTo>
                    <a:pt x="205" y="1145"/>
                  </a:lnTo>
                  <a:lnTo>
                    <a:pt x="181" y="1217"/>
                  </a:lnTo>
                  <a:lnTo>
                    <a:pt x="181" y="1217"/>
                  </a:lnTo>
                  <a:lnTo>
                    <a:pt x="161" y="1281"/>
                  </a:lnTo>
                  <a:lnTo>
                    <a:pt x="142" y="1347"/>
                  </a:lnTo>
                  <a:lnTo>
                    <a:pt x="125" y="1412"/>
                  </a:lnTo>
                  <a:lnTo>
                    <a:pt x="109" y="1479"/>
                  </a:lnTo>
                  <a:lnTo>
                    <a:pt x="95" y="1544"/>
                  </a:lnTo>
                  <a:lnTo>
                    <a:pt x="81" y="1610"/>
                  </a:lnTo>
                  <a:lnTo>
                    <a:pt x="69" y="1678"/>
                  </a:lnTo>
                  <a:lnTo>
                    <a:pt x="57" y="1744"/>
                  </a:lnTo>
                  <a:lnTo>
                    <a:pt x="47" y="1810"/>
                  </a:lnTo>
                  <a:lnTo>
                    <a:pt x="38" y="1878"/>
                  </a:lnTo>
                  <a:lnTo>
                    <a:pt x="30" y="1945"/>
                  </a:lnTo>
                  <a:lnTo>
                    <a:pt x="23" y="2013"/>
                  </a:lnTo>
                  <a:lnTo>
                    <a:pt x="16" y="2079"/>
                  </a:lnTo>
                  <a:lnTo>
                    <a:pt x="10" y="2146"/>
                  </a:lnTo>
                  <a:lnTo>
                    <a:pt x="5" y="2214"/>
                  </a:lnTo>
                  <a:lnTo>
                    <a:pt x="0" y="2281"/>
                  </a:lnTo>
                  <a:lnTo>
                    <a:pt x="0" y="2281"/>
                  </a:lnTo>
                  <a:lnTo>
                    <a:pt x="6" y="2281"/>
                  </a:lnTo>
                  <a:lnTo>
                    <a:pt x="427" y="2245"/>
                  </a:lnTo>
                  <a:lnTo>
                    <a:pt x="427" y="2245"/>
                  </a:lnTo>
                  <a:lnTo>
                    <a:pt x="434" y="2096"/>
                  </a:lnTo>
                  <a:lnTo>
                    <a:pt x="445" y="1948"/>
                  </a:lnTo>
                  <a:lnTo>
                    <a:pt x="458" y="1798"/>
                  </a:lnTo>
                  <a:lnTo>
                    <a:pt x="473" y="1650"/>
                  </a:lnTo>
                  <a:lnTo>
                    <a:pt x="491" y="1504"/>
                  </a:lnTo>
                  <a:lnTo>
                    <a:pt x="511" y="1356"/>
                  </a:lnTo>
                  <a:lnTo>
                    <a:pt x="533" y="1209"/>
                  </a:lnTo>
                  <a:lnTo>
                    <a:pt x="559" y="1062"/>
                  </a:lnTo>
                  <a:lnTo>
                    <a:pt x="559" y="1062"/>
                  </a:lnTo>
                  <a:lnTo>
                    <a:pt x="570" y="1006"/>
                  </a:lnTo>
                  <a:lnTo>
                    <a:pt x="582" y="952"/>
                  </a:lnTo>
                  <a:lnTo>
                    <a:pt x="595" y="897"/>
                  </a:lnTo>
                  <a:lnTo>
                    <a:pt x="603" y="870"/>
                  </a:lnTo>
                  <a:lnTo>
                    <a:pt x="611" y="844"/>
                  </a:lnTo>
                  <a:lnTo>
                    <a:pt x="611" y="844"/>
                  </a:lnTo>
                  <a:lnTo>
                    <a:pt x="627" y="805"/>
                  </a:lnTo>
                  <a:lnTo>
                    <a:pt x="643" y="767"/>
                  </a:lnTo>
                  <a:lnTo>
                    <a:pt x="661" y="730"/>
                  </a:lnTo>
                  <a:lnTo>
                    <a:pt x="680" y="694"/>
                  </a:lnTo>
                  <a:lnTo>
                    <a:pt x="699" y="657"/>
                  </a:lnTo>
                  <a:lnTo>
                    <a:pt x="720" y="622"/>
                  </a:lnTo>
                  <a:lnTo>
                    <a:pt x="763" y="551"/>
                  </a:lnTo>
                  <a:lnTo>
                    <a:pt x="792" y="514"/>
                  </a:lnTo>
                  <a:lnTo>
                    <a:pt x="792" y="514"/>
                  </a:lnTo>
                  <a:lnTo>
                    <a:pt x="779" y="386"/>
                  </a:lnTo>
                  <a:lnTo>
                    <a:pt x="768" y="257"/>
                  </a:lnTo>
                  <a:lnTo>
                    <a:pt x="760" y="129"/>
                  </a:lnTo>
                  <a:lnTo>
                    <a:pt x="7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A468E47F-B600-6082-F0E2-00BBEA262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1776"/>
              <a:ext cx="107" cy="11"/>
            </a:xfrm>
            <a:custGeom>
              <a:avLst/>
              <a:gdLst>
                <a:gd name="T0" fmla="*/ 428 w 428"/>
                <a:gd name="T1" fmla="*/ 0 h 43"/>
                <a:gd name="T2" fmla="*/ 427 w 428"/>
                <a:gd name="T3" fmla="*/ 0 h 43"/>
                <a:gd name="T4" fmla="*/ 6 w 428"/>
                <a:gd name="T5" fmla="*/ 36 h 43"/>
                <a:gd name="T6" fmla="*/ 6 w 428"/>
                <a:gd name="T7" fmla="*/ 36 h 43"/>
                <a:gd name="T8" fmla="*/ 0 w 428"/>
                <a:gd name="T9" fmla="*/ 36 h 43"/>
                <a:gd name="T10" fmla="*/ 0 w 428"/>
                <a:gd name="T11" fmla="*/ 36 h 43"/>
                <a:gd name="T12" fmla="*/ 0 w 428"/>
                <a:gd name="T13" fmla="*/ 43 h 43"/>
                <a:gd name="T14" fmla="*/ 428 w 428"/>
                <a:gd name="T15" fmla="*/ 7 h 43"/>
                <a:gd name="T16" fmla="*/ 428 w 428"/>
                <a:gd name="T17" fmla="*/ 7 h 43"/>
                <a:gd name="T18" fmla="*/ 428 w 428"/>
                <a:gd name="T1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43">
                  <a:moveTo>
                    <a:pt x="428" y="0"/>
                  </a:moveTo>
                  <a:lnTo>
                    <a:pt x="427" y="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28" y="7"/>
                  </a:lnTo>
                  <a:lnTo>
                    <a:pt x="428" y="7"/>
                  </a:lnTo>
                  <a:lnTo>
                    <a:pt x="428" y="0"/>
                  </a:lnTo>
                  <a:close/>
                </a:path>
              </a:pathLst>
            </a:custGeom>
            <a:solidFill>
              <a:srgbClr val="1F54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9C22BBED-C998-6555-CCF5-55EED7B2E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1776"/>
              <a:ext cx="107" cy="11"/>
            </a:xfrm>
            <a:custGeom>
              <a:avLst/>
              <a:gdLst>
                <a:gd name="T0" fmla="*/ 428 w 428"/>
                <a:gd name="T1" fmla="*/ 0 h 43"/>
                <a:gd name="T2" fmla="*/ 427 w 428"/>
                <a:gd name="T3" fmla="*/ 0 h 43"/>
                <a:gd name="T4" fmla="*/ 6 w 428"/>
                <a:gd name="T5" fmla="*/ 36 h 43"/>
                <a:gd name="T6" fmla="*/ 6 w 428"/>
                <a:gd name="T7" fmla="*/ 36 h 43"/>
                <a:gd name="T8" fmla="*/ 0 w 428"/>
                <a:gd name="T9" fmla="*/ 36 h 43"/>
                <a:gd name="T10" fmla="*/ 0 w 428"/>
                <a:gd name="T11" fmla="*/ 36 h 43"/>
                <a:gd name="T12" fmla="*/ 0 w 428"/>
                <a:gd name="T13" fmla="*/ 43 h 43"/>
                <a:gd name="T14" fmla="*/ 428 w 428"/>
                <a:gd name="T15" fmla="*/ 7 h 43"/>
                <a:gd name="T16" fmla="*/ 428 w 428"/>
                <a:gd name="T17" fmla="*/ 7 h 43"/>
                <a:gd name="T18" fmla="*/ 428 w 428"/>
                <a:gd name="T1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43">
                  <a:moveTo>
                    <a:pt x="428" y="0"/>
                  </a:moveTo>
                  <a:lnTo>
                    <a:pt x="427" y="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28" y="7"/>
                  </a:lnTo>
                  <a:lnTo>
                    <a:pt x="428" y="7"/>
                  </a:lnTo>
                  <a:lnTo>
                    <a:pt x="4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F3ADF764-224C-249C-9A1D-5D1E5D6A3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" y="1378"/>
              <a:ext cx="180" cy="81"/>
            </a:xfrm>
            <a:custGeom>
              <a:avLst/>
              <a:gdLst>
                <a:gd name="T0" fmla="*/ 665 w 718"/>
                <a:gd name="T1" fmla="*/ 0 h 326"/>
                <a:gd name="T2" fmla="*/ 665 w 718"/>
                <a:gd name="T3" fmla="*/ 0 h 326"/>
                <a:gd name="T4" fmla="*/ 619 w 718"/>
                <a:gd name="T5" fmla="*/ 6 h 326"/>
                <a:gd name="T6" fmla="*/ 572 w 718"/>
                <a:gd name="T7" fmla="*/ 13 h 326"/>
                <a:gd name="T8" fmla="*/ 526 w 718"/>
                <a:gd name="T9" fmla="*/ 22 h 326"/>
                <a:gd name="T10" fmla="*/ 480 w 718"/>
                <a:gd name="T11" fmla="*/ 34 h 326"/>
                <a:gd name="T12" fmla="*/ 435 w 718"/>
                <a:gd name="T13" fmla="*/ 47 h 326"/>
                <a:gd name="T14" fmla="*/ 390 w 718"/>
                <a:gd name="T15" fmla="*/ 64 h 326"/>
                <a:gd name="T16" fmla="*/ 346 w 718"/>
                <a:gd name="T17" fmla="*/ 82 h 326"/>
                <a:gd name="T18" fmla="*/ 302 w 718"/>
                <a:gd name="T19" fmla="*/ 102 h 326"/>
                <a:gd name="T20" fmla="*/ 261 w 718"/>
                <a:gd name="T21" fmla="*/ 123 h 326"/>
                <a:gd name="T22" fmla="*/ 220 w 718"/>
                <a:gd name="T23" fmla="*/ 147 h 326"/>
                <a:gd name="T24" fmla="*/ 180 w 718"/>
                <a:gd name="T25" fmla="*/ 173 h 326"/>
                <a:gd name="T26" fmla="*/ 141 w 718"/>
                <a:gd name="T27" fmla="*/ 200 h 326"/>
                <a:gd name="T28" fmla="*/ 104 w 718"/>
                <a:gd name="T29" fmla="*/ 228 h 326"/>
                <a:gd name="T30" fmla="*/ 67 w 718"/>
                <a:gd name="T31" fmla="*/ 259 h 326"/>
                <a:gd name="T32" fmla="*/ 33 w 718"/>
                <a:gd name="T33" fmla="*/ 292 h 326"/>
                <a:gd name="T34" fmla="*/ 0 w 718"/>
                <a:gd name="T35" fmla="*/ 326 h 326"/>
                <a:gd name="T36" fmla="*/ 31 w 718"/>
                <a:gd name="T37" fmla="*/ 326 h 326"/>
                <a:gd name="T38" fmla="*/ 31 w 718"/>
                <a:gd name="T39" fmla="*/ 326 h 326"/>
                <a:gd name="T40" fmla="*/ 164 w 718"/>
                <a:gd name="T41" fmla="*/ 294 h 326"/>
                <a:gd name="T42" fmla="*/ 230 w 718"/>
                <a:gd name="T43" fmla="*/ 277 h 326"/>
                <a:gd name="T44" fmla="*/ 297 w 718"/>
                <a:gd name="T45" fmla="*/ 259 h 326"/>
                <a:gd name="T46" fmla="*/ 362 w 718"/>
                <a:gd name="T47" fmla="*/ 239 h 326"/>
                <a:gd name="T48" fmla="*/ 427 w 718"/>
                <a:gd name="T49" fmla="*/ 218 h 326"/>
                <a:gd name="T50" fmla="*/ 490 w 718"/>
                <a:gd name="T51" fmla="*/ 194 h 326"/>
                <a:gd name="T52" fmla="*/ 521 w 718"/>
                <a:gd name="T53" fmla="*/ 181 h 326"/>
                <a:gd name="T54" fmla="*/ 553 w 718"/>
                <a:gd name="T55" fmla="*/ 168 h 326"/>
                <a:gd name="T56" fmla="*/ 553 w 718"/>
                <a:gd name="T57" fmla="*/ 168 h 326"/>
                <a:gd name="T58" fmla="*/ 578 w 718"/>
                <a:gd name="T59" fmla="*/ 156 h 326"/>
                <a:gd name="T60" fmla="*/ 603 w 718"/>
                <a:gd name="T61" fmla="*/ 143 h 326"/>
                <a:gd name="T62" fmla="*/ 626 w 718"/>
                <a:gd name="T63" fmla="*/ 129 h 326"/>
                <a:gd name="T64" fmla="*/ 650 w 718"/>
                <a:gd name="T65" fmla="*/ 114 h 326"/>
                <a:gd name="T66" fmla="*/ 670 w 718"/>
                <a:gd name="T67" fmla="*/ 96 h 326"/>
                <a:gd name="T68" fmla="*/ 681 w 718"/>
                <a:gd name="T69" fmla="*/ 86 h 326"/>
                <a:gd name="T70" fmla="*/ 689 w 718"/>
                <a:gd name="T71" fmla="*/ 77 h 326"/>
                <a:gd name="T72" fmla="*/ 697 w 718"/>
                <a:gd name="T73" fmla="*/ 66 h 326"/>
                <a:gd name="T74" fmla="*/ 705 w 718"/>
                <a:gd name="T75" fmla="*/ 54 h 326"/>
                <a:gd name="T76" fmla="*/ 713 w 718"/>
                <a:gd name="T77" fmla="*/ 44 h 326"/>
                <a:gd name="T78" fmla="*/ 718 w 718"/>
                <a:gd name="T79" fmla="*/ 31 h 326"/>
                <a:gd name="T80" fmla="*/ 665 w 718"/>
                <a:gd name="T81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8" h="326">
                  <a:moveTo>
                    <a:pt x="665" y="0"/>
                  </a:moveTo>
                  <a:lnTo>
                    <a:pt x="665" y="0"/>
                  </a:lnTo>
                  <a:lnTo>
                    <a:pt x="619" y="6"/>
                  </a:lnTo>
                  <a:lnTo>
                    <a:pt x="572" y="13"/>
                  </a:lnTo>
                  <a:lnTo>
                    <a:pt x="526" y="22"/>
                  </a:lnTo>
                  <a:lnTo>
                    <a:pt x="480" y="34"/>
                  </a:lnTo>
                  <a:lnTo>
                    <a:pt x="435" y="47"/>
                  </a:lnTo>
                  <a:lnTo>
                    <a:pt x="390" y="64"/>
                  </a:lnTo>
                  <a:lnTo>
                    <a:pt x="346" y="82"/>
                  </a:lnTo>
                  <a:lnTo>
                    <a:pt x="302" y="102"/>
                  </a:lnTo>
                  <a:lnTo>
                    <a:pt x="261" y="123"/>
                  </a:lnTo>
                  <a:lnTo>
                    <a:pt x="220" y="147"/>
                  </a:lnTo>
                  <a:lnTo>
                    <a:pt x="180" y="173"/>
                  </a:lnTo>
                  <a:lnTo>
                    <a:pt x="141" y="200"/>
                  </a:lnTo>
                  <a:lnTo>
                    <a:pt x="104" y="228"/>
                  </a:lnTo>
                  <a:lnTo>
                    <a:pt x="67" y="259"/>
                  </a:lnTo>
                  <a:lnTo>
                    <a:pt x="33" y="292"/>
                  </a:lnTo>
                  <a:lnTo>
                    <a:pt x="0" y="326"/>
                  </a:lnTo>
                  <a:lnTo>
                    <a:pt x="31" y="326"/>
                  </a:lnTo>
                  <a:lnTo>
                    <a:pt x="31" y="326"/>
                  </a:lnTo>
                  <a:lnTo>
                    <a:pt x="164" y="294"/>
                  </a:lnTo>
                  <a:lnTo>
                    <a:pt x="230" y="277"/>
                  </a:lnTo>
                  <a:lnTo>
                    <a:pt x="297" y="259"/>
                  </a:lnTo>
                  <a:lnTo>
                    <a:pt x="362" y="239"/>
                  </a:lnTo>
                  <a:lnTo>
                    <a:pt x="427" y="218"/>
                  </a:lnTo>
                  <a:lnTo>
                    <a:pt x="490" y="194"/>
                  </a:lnTo>
                  <a:lnTo>
                    <a:pt x="521" y="181"/>
                  </a:lnTo>
                  <a:lnTo>
                    <a:pt x="553" y="168"/>
                  </a:lnTo>
                  <a:lnTo>
                    <a:pt x="553" y="168"/>
                  </a:lnTo>
                  <a:lnTo>
                    <a:pt x="578" y="156"/>
                  </a:lnTo>
                  <a:lnTo>
                    <a:pt x="603" y="143"/>
                  </a:lnTo>
                  <a:lnTo>
                    <a:pt x="626" y="129"/>
                  </a:lnTo>
                  <a:lnTo>
                    <a:pt x="650" y="114"/>
                  </a:lnTo>
                  <a:lnTo>
                    <a:pt x="670" y="96"/>
                  </a:lnTo>
                  <a:lnTo>
                    <a:pt x="681" y="86"/>
                  </a:lnTo>
                  <a:lnTo>
                    <a:pt x="689" y="77"/>
                  </a:lnTo>
                  <a:lnTo>
                    <a:pt x="697" y="66"/>
                  </a:lnTo>
                  <a:lnTo>
                    <a:pt x="705" y="54"/>
                  </a:lnTo>
                  <a:lnTo>
                    <a:pt x="713" y="44"/>
                  </a:lnTo>
                  <a:lnTo>
                    <a:pt x="718" y="31"/>
                  </a:lnTo>
                  <a:lnTo>
                    <a:pt x="665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A5C1B0BD-0D8C-9F06-3419-0C83328FF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" y="1378"/>
              <a:ext cx="180" cy="81"/>
            </a:xfrm>
            <a:custGeom>
              <a:avLst/>
              <a:gdLst>
                <a:gd name="T0" fmla="*/ 665 w 718"/>
                <a:gd name="T1" fmla="*/ 0 h 326"/>
                <a:gd name="T2" fmla="*/ 665 w 718"/>
                <a:gd name="T3" fmla="*/ 0 h 326"/>
                <a:gd name="T4" fmla="*/ 619 w 718"/>
                <a:gd name="T5" fmla="*/ 6 h 326"/>
                <a:gd name="T6" fmla="*/ 572 w 718"/>
                <a:gd name="T7" fmla="*/ 13 h 326"/>
                <a:gd name="T8" fmla="*/ 526 w 718"/>
                <a:gd name="T9" fmla="*/ 22 h 326"/>
                <a:gd name="T10" fmla="*/ 480 w 718"/>
                <a:gd name="T11" fmla="*/ 34 h 326"/>
                <a:gd name="T12" fmla="*/ 435 w 718"/>
                <a:gd name="T13" fmla="*/ 47 h 326"/>
                <a:gd name="T14" fmla="*/ 390 w 718"/>
                <a:gd name="T15" fmla="*/ 64 h 326"/>
                <a:gd name="T16" fmla="*/ 346 w 718"/>
                <a:gd name="T17" fmla="*/ 82 h 326"/>
                <a:gd name="T18" fmla="*/ 302 w 718"/>
                <a:gd name="T19" fmla="*/ 102 h 326"/>
                <a:gd name="T20" fmla="*/ 261 w 718"/>
                <a:gd name="T21" fmla="*/ 123 h 326"/>
                <a:gd name="T22" fmla="*/ 220 w 718"/>
                <a:gd name="T23" fmla="*/ 147 h 326"/>
                <a:gd name="T24" fmla="*/ 180 w 718"/>
                <a:gd name="T25" fmla="*/ 173 h 326"/>
                <a:gd name="T26" fmla="*/ 141 w 718"/>
                <a:gd name="T27" fmla="*/ 200 h 326"/>
                <a:gd name="T28" fmla="*/ 104 w 718"/>
                <a:gd name="T29" fmla="*/ 228 h 326"/>
                <a:gd name="T30" fmla="*/ 67 w 718"/>
                <a:gd name="T31" fmla="*/ 259 h 326"/>
                <a:gd name="T32" fmla="*/ 33 w 718"/>
                <a:gd name="T33" fmla="*/ 292 h 326"/>
                <a:gd name="T34" fmla="*/ 0 w 718"/>
                <a:gd name="T35" fmla="*/ 326 h 326"/>
                <a:gd name="T36" fmla="*/ 31 w 718"/>
                <a:gd name="T37" fmla="*/ 326 h 326"/>
                <a:gd name="T38" fmla="*/ 31 w 718"/>
                <a:gd name="T39" fmla="*/ 326 h 326"/>
                <a:gd name="T40" fmla="*/ 164 w 718"/>
                <a:gd name="T41" fmla="*/ 294 h 326"/>
                <a:gd name="T42" fmla="*/ 230 w 718"/>
                <a:gd name="T43" fmla="*/ 277 h 326"/>
                <a:gd name="T44" fmla="*/ 297 w 718"/>
                <a:gd name="T45" fmla="*/ 259 h 326"/>
                <a:gd name="T46" fmla="*/ 362 w 718"/>
                <a:gd name="T47" fmla="*/ 239 h 326"/>
                <a:gd name="T48" fmla="*/ 427 w 718"/>
                <a:gd name="T49" fmla="*/ 218 h 326"/>
                <a:gd name="T50" fmla="*/ 490 w 718"/>
                <a:gd name="T51" fmla="*/ 194 h 326"/>
                <a:gd name="T52" fmla="*/ 521 w 718"/>
                <a:gd name="T53" fmla="*/ 181 h 326"/>
                <a:gd name="T54" fmla="*/ 553 w 718"/>
                <a:gd name="T55" fmla="*/ 168 h 326"/>
                <a:gd name="T56" fmla="*/ 553 w 718"/>
                <a:gd name="T57" fmla="*/ 168 h 326"/>
                <a:gd name="T58" fmla="*/ 578 w 718"/>
                <a:gd name="T59" fmla="*/ 156 h 326"/>
                <a:gd name="T60" fmla="*/ 603 w 718"/>
                <a:gd name="T61" fmla="*/ 143 h 326"/>
                <a:gd name="T62" fmla="*/ 626 w 718"/>
                <a:gd name="T63" fmla="*/ 129 h 326"/>
                <a:gd name="T64" fmla="*/ 650 w 718"/>
                <a:gd name="T65" fmla="*/ 114 h 326"/>
                <a:gd name="T66" fmla="*/ 670 w 718"/>
                <a:gd name="T67" fmla="*/ 96 h 326"/>
                <a:gd name="T68" fmla="*/ 681 w 718"/>
                <a:gd name="T69" fmla="*/ 86 h 326"/>
                <a:gd name="T70" fmla="*/ 689 w 718"/>
                <a:gd name="T71" fmla="*/ 77 h 326"/>
                <a:gd name="T72" fmla="*/ 697 w 718"/>
                <a:gd name="T73" fmla="*/ 66 h 326"/>
                <a:gd name="T74" fmla="*/ 705 w 718"/>
                <a:gd name="T75" fmla="*/ 54 h 326"/>
                <a:gd name="T76" fmla="*/ 713 w 718"/>
                <a:gd name="T77" fmla="*/ 44 h 326"/>
                <a:gd name="T78" fmla="*/ 718 w 718"/>
                <a:gd name="T79" fmla="*/ 31 h 326"/>
                <a:gd name="T80" fmla="*/ 665 w 718"/>
                <a:gd name="T81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8" h="326">
                  <a:moveTo>
                    <a:pt x="665" y="0"/>
                  </a:moveTo>
                  <a:lnTo>
                    <a:pt x="665" y="0"/>
                  </a:lnTo>
                  <a:lnTo>
                    <a:pt x="619" y="6"/>
                  </a:lnTo>
                  <a:lnTo>
                    <a:pt x="572" y="13"/>
                  </a:lnTo>
                  <a:lnTo>
                    <a:pt x="526" y="22"/>
                  </a:lnTo>
                  <a:lnTo>
                    <a:pt x="480" y="34"/>
                  </a:lnTo>
                  <a:lnTo>
                    <a:pt x="435" y="47"/>
                  </a:lnTo>
                  <a:lnTo>
                    <a:pt x="390" y="64"/>
                  </a:lnTo>
                  <a:lnTo>
                    <a:pt x="346" y="82"/>
                  </a:lnTo>
                  <a:lnTo>
                    <a:pt x="302" y="102"/>
                  </a:lnTo>
                  <a:lnTo>
                    <a:pt x="261" y="123"/>
                  </a:lnTo>
                  <a:lnTo>
                    <a:pt x="220" y="147"/>
                  </a:lnTo>
                  <a:lnTo>
                    <a:pt x="180" y="173"/>
                  </a:lnTo>
                  <a:lnTo>
                    <a:pt x="141" y="200"/>
                  </a:lnTo>
                  <a:lnTo>
                    <a:pt x="104" y="228"/>
                  </a:lnTo>
                  <a:lnTo>
                    <a:pt x="67" y="259"/>
                  </a:lnTo>
                  <a:lnTo>
                    <a:pt x="33" y="292"/>
                  </a:lnTo>
                  <a:lnTo>
                    <a:pt x="0" y="326"/>
                  </a:lnTo>
                  <a:lnTo>
                    <a:pt x="31" y="326"/>
                  </a:lnTo>
                  <a:lnTo>
                    <a:pt x="31" y="326"/>
                  </a:lnTo>
                  <a:lnTo>
                    <a:pt x="164" y="294"/>
                  </a:lnTo>
                  <a:lnTo>
                    <a:pt x="230" y="277"/>
                  </a:lnTo>
                  <a:lnTo>
                    <a:pt x="297" y="259"/>
                  </a:lnTo>
                  <a:lnTo>
                    <a:pt x="362" y="239"/>
                  </a:lnTo>
                  <a:lnTo>
                    <a:pt x="427" y="218"/>
                  </a:lnTo>
                  <a:lnTo>
                    <a:pt x="490" y="194"/>
                  </a:lnTo>
                  <a:lnTo>
                    <a:pt x="521" y="181"/>
                  </a:lnTo>
                  <a:lnTo>
                    <a:pt x="553" y="168"/>
                  </a:lnTo>
                  <a:lnTo>
                    <a:pt x="553" y="168"/>
                  </a:lnTo>
                  <a:lnTo>
                    <a:pt x="578" y="156"/>
                  </a:lnTo>
                  <a:lnTo>
                    <a:pt x="603" y="143"/>
                  </a:lnTo>
                  <a:lnTo>
                    <a:pt x="626" y="129"/>
                  </a:lnTo>
                  <a:lnTo>
                    <a:pt x="650" y="114"/>
                  </a:lnTo>
                  <a:lnTo>
                    <a:pt x="670" y="96"/>
                  </a:lnTo>
                  <a:lnTo>
                    <a:pt x="681" y="86"/>
                  </a:lnTo>
                  <a:lnTo>
                    <a:pt x="689" y="77"/>
                  </a:lnTo>
                  <a:lnTo>
                    <a:pt x="697" y="66"/>
                  </a:lnTo>
                  <a:lnTo>
                    <a:pt x="705" y="54"/>
                  </a:lnTo>
                  <a:lnTo>
                    <a:pt x="713" y="44"/>
                  </a:lnTo>
                  <a:lnTo>
                    <a:pt x="718" y="31"/>
                  </a:lnTo>
                  <a:lnTo>
                    <a:pt x="66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BE20EACC-09A4-7CA5-6C75-B44074B5F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1392"/>
              <a:ext cx="183" cy="122"/>
            </a:xfrm>
            <a:custGeom>
              <a:avLst/>
              <a:gdLst>
                <a:gd name="T0" fmla="*/ 63 w 733"/>
                <a:gd name="T1" fmla="*/ 0 h 485"/>
                <a:gd name="T2" fmla="*/ 0 w 733"/>
                <a:gd name="T3" fmla="*/ 7 h 485"/>
                <a:gd name="T4" fmla="*/ 0 w 733"/>
                <a:gd name="T5" fmla="*/ 7 h 485"/>
                <a:gd name="T6" fmla="*/ 34 w 733"/>
                <a:gd name="T7" fmla="*/ 45 h 485"/>
                <a:gd name="T8" fmla="*/ 70 w 733"/>
                <a:gd name="T9" fmla="*/ 83 h 485"/>
                <a:gd name="T10" fmla="*/ 106 w 733"/>
                <a:gd name="T11" fmla="*/ 120 h 485"/>
                <a:gd name="T12" fmla="*/ 145 w 733"/>
                <a:gd name="T13" fmla="*/ 155 h 485"/>
                <a:gd name="T14" fmla="*/ 184 w 733"/>
                <a:gd name="T15" fmla="*/ 189 h 485"/>
                <a:gd name="T16" fmla="*/ 224 w 733"/>
                <a:gd name="T17" fmla="*/ 223 h 485"/>
                <a:gd name="T18" fmla="*/ 266 w 733"/>
                <a:gd name="T19" fmla="*/ 253 h 485"/>
                <a:gd name="T20" fmla="*/ 307 w 733"/>
                <a:gd name="T21" fmla="*/ 284 h 485"/>
                <a:gd name="T22" fmla="*/ 351 w 733"/>
                <a:gd name="T23" fmla="*/ 313 h 485"/>
                <a:gd name="T24" fmla="*/ 395 w 733"/>
                <a:gd name="T25" fmla="*/ 340 h 485"/>
                <a:gd name="T26" fmla="*/ 440 w 733"/>
                <a:gd name="T27" fmla="*/ 366 h 485"/>
                <a:gd name="T28" fmla="*/ 486 w 733"/>
                <a:gd name="T29" fmla="*/ 391 h 485"/>
                <a:gd name="T30" fmla="*/ 532 w 733"/>
                <a:gd name="T31" fmla="*/ 414 h 485"/>
                <a:gd name="T32" fmla="*/ 579 w 733"/>
                <a:gd name="T33" fmla="*/ 436 h 485"/>
                <a:gd name="T34" fmla="*/ 627 w 733"/>
                <a:gd name="T35" fmla="*/ 456 h 485"/>
                <a:gd name="T36" fmla="*/ 676 w 733"/>
                <a:gd name="T37" fmla="*/ 474 h 485"/>
                <a:gd name="T38" fmla="*/ 733 w 733"/>
                <a:gd name="T39" fmla="*/ 485 h 485"/>
                <a:gd name="T40" fmla="*/ 733 w 733"/>
                <a:gd name="T41" fmla="*/ 485 h 485"/>
                <a:gd name="T42" fmla="*/ 720 w 733"/>
                <a:gd name="T43" fmla="*/ 463 h 485"/>
                <a:gd name="T44" fmla="*/ 705 w 733"/>
                <a:gd name="T45" fmla="*/ 439 h 485"/>
                <a:gd name="T46" fmla="*/ 691 w 733"/>
                <a:gd name="T47" fmla="*/ 417 h 485"/>
                <a:gd name="T48" fmla="*/ 676 w 733"/>
                <a:gd name="T49" fmla="*/ 395 h 485"/>
                <a:gd name="T50" fmla="*/ 659 w 733"/>
                <a:gd name="T51" fmla="*/ 374 h 485"/>
                <a:gd name="T52" fmla="*/ 644 w 733"/>
                <a:gd name="T53" fmla="*/ 353 h 485"/>
                <a:gd name="T54" fmla="*/ 626 w 733"/>
                <a:gd name="T55" fmla="*/ 331 h 485"/>
                <a:gd name="T56" fmla="*/ 610 w 733"/>
                <a:gd name="T57" fmla="*/ 311 h 485"/>
                <a:gd name="T58" fmla="*/ 591 w 733"/>
                <a:gd name="T59" fmla="*/ 292 h 485"/>
                <a:gd name="T60" fmla="*/ 573 w 733"/>
                <a:gd name="T61" fmla="*/ 272 h 485"/>
                <a:gd name="T62" fmla="*/ 553 w 733"/>
                <a:gd name="T63" fmla="*/ 255 h 485"/>
                <a:gd name="T64" fmla="*/ 534 w 733"/>
                <a:gd name="T65" fmla="*/ 236 h 485"/>
                <a:gd name="T66" fmla="*/ 514 w 733"/>
                <a:gd name="T67" fmla="*/ 218 h 485"/>
                <a:gd name="T68" fmla="*/ 494 w 733"/>
                <a:gd name="T69" fmla="*/ 201 h 485"/>
                <a:gd name="T70" fmla="*/ 473 w 733"/>
                <a:gd name="T71" fmla="*/ 185 h 485"/>
                <a:gd name="T72" fmla="*/ 451 w 733"/>
                <a:gd name="T73" fmla="*/ 168 h 485"/>
                <a:gd name="T74" fmla="*/ 429 w 733"/>
                <a:gd name="T75" fmla="*/ 153 h 485"/>
                <a:gd name="T76" fmla="*/ 408 w 733"/>
                <a:gd name="T77" fmla="*/ 139 h 485"/>
                <a:gd name="T78" fmla="*/ 384 w 733"/>
                <a:gd name="T79" fmla="*/ 124 h 485"/>
                <a:gd name="T80" fmla="*/ 362 w 733"/>
                <a:gd name="T81" fmla="*/ 110 h 485"/>
                <a:gd name="T82" fmla="*/ 338 w 733"/>
                <a:gd name="T83" fmla="*/ 98 h 485"/>
                <a:gd name="T84" fmla="*/ 314 w 733"/>
                <a:gd name="T85" fmla="*/ 85 h 485"/>
                <a:gd name="T86" fmla="*/ 291 w 733"/>
                <a:gd name="T87" fmla="*/ 73 h 485"/>
                <a:gd name="T88" fmla="*/ 266 w 733"/>
                <a:gd name="T89" fmla="*/ 63 h 485"/>
                <a:gd name="T90" fmla="*/ 242 w 733"/>
                <a:gd name="T91" fmla="*/ 52 h 485"/>
                <a:gd name="T92" fmla="*/ 216 w 733"/>
                <a:gd name="T93" fmla="*/ 43 h 485"/>
                <a:gd name="T94" fmla="*/ 191 w 733"/>
                <a:gd name="T95" fmla="*/ 33 h 485"/>
                <a:gd name="T96" fmla="*/ 167 w 733"/>
                <a:gd name="T97" fmla="*/ 26 h 485"/>
                <a:gd name="T98" fmla="*/ 141 w 733"/>
                <a:gd name="T99" fmla="*/ 18 h 485"/>
                <a:gd name="T100" fmla="*/ 115 w 733"/>
                <a:gd name="T101" fmla="*/ 11 h 485"/>
                <a:gd name="T102" fmla="*/ 89 w 733"/>
                <a:gd name="T103" fmla="*/ 5 h 485"/>
                <a:gd name="T104" fmla="*/ 63 w 733"/>
                <a:gd name="T105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33" h="485">
                  <a:moveTo>
                    <a:pt x="6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34" y="45"/>
                  </a:lnTo>
                  <a:lnTo>
                    <a:pt x="70" y="83"/>
                  </a:lnTo>
                  <a:lnTo>
                    <a:pt x="106" y="120"/>
                  </a:lnTo>
                  <a:lnTo>
                    <a:pt x="145" y="155"/>
                  </a:lnTo>
                  <a:lnTo>
                    <a:pt x="184" y="189"/>
                  </a:lnTo>
                  <a:lnTo>
                    <a:pt x="224" y="223"/>
                  </a:lnTo>
                  <a:lnTo>
                    <a:pt x="266" y="253"/>
                  </a:lnTo>
                  <a:lnTo>
                    <a:pt x="307" y="284"/>
                  </a:lnTo>
                  <a:lnTo>
                    <a:pt x="351" y="313"/>
                  </a:lnTo>
                  <a:lnTo>
                    <a:pt x="395" y="340"/>
                  </a:lnTo>
                  <a:lnTo>
                    <a:pt x="440" y="366"/>
                  </a:lnTo>
                  <a:lnTo>
                    <a:pt x="486" y="391"/>
                  </a:lnTo>
                  <a:lnTo>
                    <a:pt x="532" y="414"/>
                  </a:lnTo>
                  <a:lnTo>
                    <a:pt x="579" y="436"/>
                  </a:lnTo>
                  <a:lnTo>
                    <a:pt x="627" y="456"/>
                  </a:lnTo>
                  <a:lnTo>
                    <a:pt x="676" y="474"/>
                  </a:lnTo>
                  <a:lnTo>
                    <a:pt x="733" y="485"/>
                  </a:lnTo>
                  <a:lnTo>
                    <a:pt x="733" y="485"/>
                  </a:lnTo>
                  <a:lnTo>
                    <a:pt x="720" y="463"/>
                  </a:lnTo>
                  <a:lnTo>
                    <a:pt x="705" y="439"/>
                  </a:lnTo>
                  <a:lnTo>
                    <a:pt x="691" y="417"/>
                  </a:lnTo>
                  <a:lnTo>
                    <a:pt x="676" y="395"/>
                  </a:lnTo>
                  <a:lnTo>
                    <a:pt x="659" y="374"/>
                  </a:lnTo>
                  <a:lnTo>
                    <a:pt x="644" y="353"/>
                  </a:lnTo>
                  <a:lnTo>
                    <a:pt x="626" y="331"/>
                  </a:lnTo>
                  <a:lnTo>
                    <a:pt x="610" y="311"/>
                  </a:lnTo>
                  <a:lnTo>
                    <a:pt x="591" y="292"/>
                  </a:lnTo>
                  <a:lnTo>
                    <a:pt x="573" y="272"/>
                  </a:lnTo>
                  <a:lnTo>
                    <a:pt x="553" y="255"/>
                  </a:lnTo>
                  <a:lnTo>
                    <a:pt x="534" y="236"/>
                  </a:lnTo>
                  <a:lnTo>
                    <a:pt x="514" y="218"/>
                  </a:lnTo>
                  <a:lnTo>
                    <a:pt x="494" y="201"/>
                  </a:lnTo>
                  <a:lnTo>
                    <a:pt x="473" y="185"/>
                  </a:lnTo>
                  <a:lnTo>
                    <a:pt x="451" y="168"/>
                  </a:lnTo>
                  <a:lnTo>
                    <a:pt x="429" y="153"/>
                  </a:lnTo>
                  <a:lnTo>
                    <a:pt x="408" y="139"/>
                  </a:lnTo>
                  <a:lnTo>
                    <a:pt x="384" y="124"/>
                  </a:lnTo>
                  <a:lnTo>
                    <a:pt x="362" y="110"/>
                  </a:lnTo>
                  <a:lnTo>
                    <a:pt x="338" y="98"/>
                  </a:lnTo>
                  <a:lnTo>
                    <a:pt x="314" y="85"/>
                  </a:lnTo>
                  <a:lnTo>
                    <a:pt x="291" y="73"/>
                  </a:lnTo>
                  <a:lnTo>
                    <a:pt x="266" y="63"/>
                  </a:lnTo>
                  <a:lnTo>
                    <a:pt x="242" y="52"/>
                  </a:lnTo>
                  <a:lnTo>
                    <a:pt x="216" y="43"/>
                  </a:lnTo>
                  <a:lnTo>
                    <a:pt x="191" y="33"/>
                  </a:lnTo>
                  <a:lnTo>
                    <a:pt x="167" y="26"/>
                  </a:lnTo>
                  <a:lnTo>
                    <a:pt x="141" y="18"/>
                  </a:lnTo>
                  <a:lnTo>
                    <a:pt x="115" y="11"/>
                  </a:lnTo>
                  <a:lnTo>
                    <a:pt x="89" y="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506D537-F4D1-BDAE-A480-72E28AA9A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1392"/>
              <a:ext cx="183" cy="122"/>
            </a:xfrm>
            <a:custGeom>
              <a:avLst/>
              <a:gdLst>
                <a:gd name="T0" fmla="*/ 63 w 733"/>
                <a:gd name="T1" fmla="*/ 0 h 485"/>
                <a:gd name="T2" fmla="*/ 0 w 733"/>
                <a:gd name="T3" fmla="*/ 7 h 485"/>
                <a:gd name="T4" fmla="*/ 0 w 733"/>
                <a:gd name="T5" fmla="*/ 7 h 485"/>
                <a:gd name="T6" fmla="*/ 34 w 733"/>
                <a:gd name="T7" fmla="*/ 45 h 485"/>
                <a:gd name="T8" fmla="*/ 70 w 733"/>
                <a:gd name="T9" fmla="*/ 83 h 485"/>
                <a:gd name="T10" fmla="*/ 106 w 733"/>
                <a:gd name="T11" fmla="*/ 120 h 485"/>
                <a:gd name="T12" fmla="*/ 145 w 733"/>
                <a:gd name="T13" fmla="*/ 155 h 485"/>
                <a:gd name="T14" fmla="*/ 184 w 733"/>
                <a:gd name="T15" fmla="*/ 189 h 485"/>
                <a:gd name="T16" fmla="*/ 224 w 733"/>
                <a:gd name="T17" fmla="*/ 223 h 485"/>
                <a:gd name="T18" fmla="*/ 266 w 733"/>
                <a:gd name="T19" fmla="*/ 253 h 485"/>
                <a:gd name="T20" fmla="*/ 307 w 733"/>
                <a:gd name="T21" fmla="*/ 284 h 485"/>
                <a:gd name="T22" fmla="*/ 351 w 733"/>
                <a:gd name="T23" fmla="*/ 313 h 485"/>
                <a:gd name="T24" fmla="*/ 395 w 733"/>
                <a:gd name="T25" fmla="*/ 340 h 485"/>
                <a:gd name="T26" fmla="*/ 440 w 733"/>
                <a:gd name="T27" fmla="*/ 366 h 485"/>
                <a:gd name="T28" fmla="*/ 486 w 733"/>
                <a:gd name="T29" fmla="*/ 391 h 485"/>
                <a:gd name="T30" fmla="*/ 532 w 733"/>
                <a:gd name="T31" fmla="*/ 414 h 485"/>
                <a:gd name="T32" fmla="*/ 579 w 733"/>
                <a:gd name="T33" fmla="*/ 436 h 485"/>
                <a:gd name="T34" fmla="*/ 627 w 733"/>
                <a:gd name="T35" fmla="*/ 456 h 485"/>
                <a:gd name="T36" fmla="*/ 676 w 733"/>
                <a:gd name="T37" fmla="*/ 474 h 485"/>
                <a:gd name="T38" fmla="*/ 733 w 733"/>
                <a:gd name="T39" fmla="*/ 485 h 485"/>
                <a:gd name="T40" fmla="*/ 733 w 733"/>
                <a:gd name="T41" fmla="*/ 485 h 485"/>
                <a:gd name="T42" fmla="*/ 720 w 733"/>
                <a:gd name="T43" fmla="*/ 463 h 485"/>
                <a:gd name="T44" fmla="*/ 705 w 733"/>
                <a:gd name="T45" fmla="*/ 439 h 485"/>
                <a:gd name="T46" fmla="*/ 691 w 733"/>
                <a:gd name="T47" fmla="*/ 417 h 485"/>
                <a:gd name="T48" fmla="*/ 676 w 733"/>
                <a:gd name="T49" fmla="*/ 395 h 485"/>
                <a:gd name="T50" fmla="*/ 659 w 733"/>
                <a:gd name="T51" fmla="*/ 374 h 485"/>
                <a:gd name="T52" fmla="*/ 644 w 733"/>
                <a:gd name="T53" fmla="*/ 353 h 485"/>
                <a:gd name="T54" fmla="*/ 626 w 733"/>
                <a:gd name="T55" fmla="*/ 331 h 485"/>
                <a:gd name="T56" fmla="*/ 610 w 733"/>
                <a:gd name="T57" fmla="*/ 311 h 485"/>
                <a:gd name="T58" fmla="*/ 591 w 733"/>
                <a:gd name="T59" fmla="*/ 292 h 485"/>
                <a:gd name="T60" fmla="*/ 573 w 733"/>
                <a:gd name="T61" fmla="*/ 272 h 485"/>
                <a:gd name="T62" fmla="*/ 553 w 733"/>
                <a:gd name="T63" fmla="*/ 255 h 485"/>
                <a:gd name="T64" fmla="*/ 534 w 733"/>
                <a:gd name="T65" fmla="*/ 236 h 485"/>
                <a:gd name="T66" fmla="*/ 514 w 733"/>
                <a:gd name="T67" fmla="*/ 218 h 485"/>
                <a:gd name="T68" fmla="*/ 494 w 733"/>
                <a:gd name="T69" fmla="*/ 201 h 485"/>
                <a:gd name="T70" fmla="*/ 473 w 733"/>
                <a:gd name="T71" fmla="*/ 185 h 485"/>
                <a:gd name="T72" fmla="*/ 451 w 733"/>
                <a:gd name="T73" fmla="*/ 168 h 485"/>
                <a:gd name="T74" fmla="*/ 429 w 733"/>
                <a:gd name="T75" fmla="*/ 153 h 485"/>
                <a:gd name="T76" fmla="*/ 408 w 733"/>
                <a:gd name="T77" fmla="*/ 139 h 485"/>
                <a:gd name="T78" fmla="*/ 384 w 733"/>
                <a:gd name="T79" fmla="*/ 124 h 485"/>
                <a:gd name="T80" fmla="*/ 362 w 733"/>
                <a:gd name="T81" fmla="*/ 110 h 485"/>
                <a:gd name="T82" fmla="*/ 338 w 733"/>
                <a:gd name="T83" fmla="*/ 98 h 485"/>
                <a:gd name="T84" fmla="*/ 314 w 733"/>
                <a:gd name="T85" fmla="*/ 85 h 485"/>
                <a:gd name="T86" fmla="*/ 291 w 733"/>
                <a:gd name="T87" fmla="*/ 73 h 485"/>
                <a:gd name="T88" fmla="*/ 266 w 733"/>
                <a:gd name="T89" fmla="*/ 63 h 485"/>
                <a:gd name="T90" fmla="*/ 242 w 733"/>
                <a:gd name="T91" fmla="*/ 52 h 485"/>
                <a:gd name="T92" fmla="*/ 216 w 733"/>
                <a:gd name="T93" fmla="*/ 43 h 485"/>
                <a:gd name="T94" fmla="*/ 191 w 733"/>
                <a:gd name="T95" fmla="*/ 33 h 485"/>
                <a:gd name="T96" fmla="*/ 167 w 733"/>
                <a:gd name="T97" fmla="*/ 26 h 485"/>
                <a:gd name="T98" fmla="*/ 141 w 733"/>
                <a:gd name="T99" fmla="*/ 18 h 485"/>
                <a:gd name="T100" fmla="*/ 115 w 733"/>
                <a:gd name="T101" fmla="*/ 11 h 485"/>
                <a:gd name="T102" fmla="*/ 89 w 733"/>
                <a:gd name="T103" fmla="*/ 5 h 485"/>
                <a:gd name="T104" fmla="*/ 63 w 733"/>
                <a:gd name="T105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33" h="485">
                  <a:moveTo>
                    <a:pt x="6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34" y="45"/>
                  </a:lnTo>
                  <a:lnTo>
                    <a:pt x="70" y="83"/>
                  </a:lnTo>
                  <a:lnTo>
                    <a:pt x="106" y="120"/>
                  </a:lnTo>
                  <a:lnTo>
                    <a:pt x="145" y="155"/>
                  </a:lnTo>
                  <a:lnTo>
                    <a:pt x="184" y="189"/>
                  </a:lnTo>
                  <a:lnTo>
                    <a:pt x="224" y="223"/>
                  </a:lnTo>
                  <a:lnTo>
                    <a:pt x="266" y="253"/>
                  </a:lnTo>
                  <a:lnTo>
                    <a:pt x="307" y="284"/>
                  </a:lnTo>
                  <a:lnTo>
                    <a:pt x="351" y="313"/>
                  </a:lnTo>
                  <a:lnTo>
                    <a:pt x="395" y="340"/>
                  </a:lnTo>
                  <a:lnTo>
                    <a:pt x="440" y="366"/>
                  </a:lnTo>
                  <a:lnTo>
                    <a:pt x="486" y="391"/>
                  </a:lnTo>
                  <a:lnTo>
                    <a:pt x="532" y="414"/>
                  </a:lnTo>
                  <a:lnTo>
                    <a:pt x="579" y="436"/>
                  </a:lnTo>
                  <a:lnTo>
                    <a:pt x="627" y="456"/>
                  </a:lnTo>
                  <a:lnTo>
                    <a:pt x="676" y="474"/>
                  </a:lnTo>
                  <a:lnTo>
                    <a:pt x="733" y="485"/>
                  </a:lnTo>
                  <a:lnTo>
                    <a:pt x="733" y="485"/>
                  </a:lnTo>
                  <a:lnTo>
                    <a:pt x="720" y="463"/>
                  </a:lnTo>
                  <a:lnTo>
                    <a:pt x="705" y="439"/>
                  </a:lnTo>
                  <a:lnTo>
                    <a:pt x="691" y="417"/>
                  </a:lnTo>
                  <a:lnTo>
                    <a:pt x="676" y="395"/>
                  </a:lnTo>
                  <a:lnTo>
                    <a:pt x="659" y="374"/>
                  </a:lnTo>
                  <a:lnTo>
                    <a:pt x="644" y="353"/>
                  </a:lnTo>
                  <a:lnTo>
                    <a:pt x="626" y="331"/>
                  </a:lnTo>
                  <a:lnTo>
                    <a:pt x="610" y="311"/>
                  </a:lnTo>
                  <a:lnTo>
                    <a:pt x="591" y="292"/>
                  </a:lnTo>
                  <a:lnTo>
                    <a:pt x="573" y="272"/>
                  </a:lnTo>
                  <a:lnTo>
                    <a:pt x="553" y="255"/>
                  </a:lnTo>
                  <a:lnTo>
                    <a:pt x="534" y="236"/>
                  </a:lnTo>
                  <a:lnTo>
                    <a:pt x="514" y="218"/>
                  </a:lnTo>
                  <a:lnTo>
                    <a:pt x="494" y="201"/>
                  </a:lnTo>
                  <a:lnTo>
                    <a:pt x="473" y="185"/>
                  </a:lnTo>
                  <a:lnTo>
                    <a:pt x="451" y="168"/>
                  </a:lnTo>
                  <a:lnTo>
                    <a:pt x="429" y="153"/>
                  </a:lnTo>
                  <a:lnTo>
                    <a:pt x="408" y="139"/>
                  </a:lnTo>
                  <a:lnTo>
                    <a:pt x="384" y="124"/>
                  </a:lnTo>
                  <a:lnTo>
                    <a:pt x="362" y="110"/>
                  </a:lnTo>
                  <a:lnTo>
                    <a:pt x="338" y="98"/>
                  </a:lnTo>
                  <a:lnTo>
                    <a:pt x="314" y="85"/>
                  </a:lnTo>
                  <a:lnTo>
                    <a:pt x="291" y="73"/>
                  </a:lnTo>
                  <a:lnTo>
                    <a:pt x="266" y="63"/>
                  </a:lnTo>
                  <a:lnTo>
                    <a:pt x="242" y="52"/>
                  </a:lnTo>
                  <a:lnTo>
                    <a:pt x="216" y="43"/>
                  </a:lnTo>
                  <a:lnTo>
                    <a:pt x="191" y="33"/>
                  </a:lnTo>
                  <a:lnTo>
                    <a:pt x="167" y="26"/>
                  </a:lnTo>
                  <a:lnTo>
                    <a:pt x="141" y="18"/>
                  </a:lnTo>
                  <a:lnTo>
                    <a:pt x="115" y="11"/>
                  </a:lnTo>
                  <a:lnTo>
                    <a:pt x="89" y="5"/>
                  </a:lnTo>
                  <a:lnTo>
                    <a:pt x="6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8A1277D-1E6C-B3AD-AB7A-B027AED80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452"/>
              <a:ext cx="832" cy="1026"/>
            </a:xfrm>
            <a:custGeom>
              <a:avLst/>
              <a:gdLst>
                <a:gd name="T0" fmla="*/ 374 w 3329"/>
                <a:gd name="T1" fmla="*/ 637 h 4105"/>
                <a:gd name="T2" fmla="*/ 327 w 3329"/>
                <a:gd name="T3" fmla="*/ 894 h 4105"/>
                <a:gd name="T4" fmla="*/ 238 w 3329"/>
                <a:gd name="T5" fmla="*/ 806 h 4105"/>
                <a:gd name="T6" fmla="*/ 100 w 3329"/>
                <a:gd name="T7" fmla="*/ 755 h 4105"/>
                <a:gd name="T8" fmla="*/ 33 w 3329"/>
                <a:gd name="T9" fmla="*/ 794 h 4105"/>
                <a:gd name="T10" fmla="*/ 3 w 3329"/>
                <a:gd name="T11" fmla="*/ 877 h 4105"/>
                <a:gd name="T12" fmla="*/ 11 w 3329"/>
                <a:gd name="T13" fmla="*/ 1037 h 4105"/>
                <a:gd name="T14" fmla="*/ 82 w 3329"/>
                <a:gd name="T15" fmla="*/ 1235 h 4105"/>
                <a:gd name="T16" fmla="*/ 255 w 3329"/>
                <a:gd name="T17" fmla="*/ 1567 h 4105"/>
                <a:gd name="T18" fmla="*/ 346 w 3329"/>
                <a:gd name="T19" fmla="*/ 1666 h 4105"/>
                <a:gd name="T20" fmla="*/ 427 w 3329"/>
                <a:gd name="T21" fmla="*/ 1692 h 4105"/>
                <a:gd name="T22" fmla="*/ 607 w 3329"/>
                <a:gd name="T23" fmla="*/ 1981 h 4105"/>
                <a:gd name="T24" fmla="*/ 689 w 3329"/>
                <a:gd name="T25" fmla="*/ 2198 h 4105"/>
                <a:gd name="T26" fmla="*/ 791 w 3329"/>
                <a:gd name="T27" fmla="*/ 2349 h 4105"/>
                <a:gd name="T28" fmla="*/ 951 w 3329"/>
                <a:gd name="T29" fmla="*/ 2531 h 4105"/>
                <a:gd name="T30" fmla="*/ 999 w 3329"/>
                <a:gd name="T31" fmla="*/ 2905 h 4105"/>
                <a:gd name="T32" fmla="*/ 1050 w 3329"/>
                <a:gd name="T33" fmla="*/ 3043 h 4105"/>
                <a:gd name="T34" fmla="*/ 1190 w 3329"/>
                <a:gd name="T35" fmla="*/ 3226 h 4105"/>
                <a:gd name="T36" fmla="*/ 1486 w 3329"/>
                <a:gd name="T37" fmla="*/ 3695 h 4105"/>
                <a:gd name="T38" fmla="*/ 1753 w 3329"/>
                <a:gd name="T39" fmla="*/ 4094 h 4105"/>
                <a:gd name="T40" fmla="*/ 1927 w 3329"/>
                <a:gd name="T41" fmla="*/ 3864 h 4105"/>
                <a:gd name="T42" fmla="*/ 2147 w 3329"/>
                <a:gd name="T43" fmla="*/ 3610 h 4105"/>
                <a:gd name="T44" fmla="*/ 2394 w 3329"/>
                <a:gd name="T45" fmla="*/ 3391 h 4105"/>
                <a:gd name="T46" fmla="*/ 2634 w 3329"/>
                <a:gd name="T47" fmla="*/ 3156 h 4105"/>
                <a:gd name="T48" fmla="*/ 2820 w 3329"/>
                <a:gd name="T49" fmla="*/ 2915 h 4105"/>
                <a:gd name="T50" fmla="*/ 2805 w 3329"/>
                <a:gd name="T51" fmla="*/ 2869 h 4105"/>
                <a:gd name="T52" fmla="*/ 2732 w 3329"/>
                <a:gd name="T53" fmla="*/ 2832 h 4105"/>
                <a:gd name="T54" fmla="*/ 2704 w 3329"/>
                <a:gd name="T55" fmla="*/ 2787 h 4105"/>
                <a:gd name="T56" fmla="*/ 2682 w 3329"/>
                <a:gd name="T57" fmla="*/ 2091 h 4105"/>
                <a:gd name="T58" fmla="*/ 2779 w 3329"/>
                <a:gd name="T59" fmla="*/ 1882 h 4105"/>
                <a:gd name="T60" fmla="*/ 2844 w 3329"/>
                <a:gd name="T61" fmla="*/ 1623 h 4105"/>
                <a:gd name="T62" fmla="*/ 2874 w 3329"/>
                <a:gd name="T63" fmla="*/ 1531 h 4105"/>
                <a:gd name="T64" fmla="*/ 2938 w 3329"/>
                <a:gd name="T65" fmla="*/ 1552 h 4105"/>
                <a:gd name="T66" fmla="*/ 3032 w 3329"/>
                <a:gd name="T67" fmla="*/ 1508 h 4105"/>
                <a:gd name="T68" fmla="*/ 3123 w 3329"/>
                <a:gd name="T69" fmla="*/ 1376 h 4105"/>
                <a:gd name="T70" fmla="*/ 3233 w 3329"/>
                <a:gd name="T71" fmla="*/ 1145 h 4105"/>
                <a:gd name="T72" fmla="*/ 3310 w 3329"/>
                <a:gd name="T73" fmla="*/ 901 h 4105"/>
                <a:gd name="T74" fmla="*/ 3328 w 3329"/>
                <a:gd name="T75" fmla="*/ 738 h 4105"/>
                <a:gd name="T76" fmla="*/ 3305 w 3329"/>
                <a:gd name="T77" fmla="*/ 661 h 4105"/>
                <a:gd name="T78" fmla="*/ 3243 w 3329"/>
                <a:gd name="T79" fmla="*/ 592 h 4105"/>
                <a:gd name="T80" fmla="*/ 3156 w 3329"/>
                <a:gd name="T81" fmla="*/ 572 h 4105"/>
                <a:gd name="T82" fmla="*/ 3095 w 3329"/>
                <a:gd name="T83" fmla="*/ 597 h 4105"/>
                <a:gd name="T84" fmla="*/ 2986 w 3329"/>
                <a:gd name="T85" fmla="*/ 695 h 4105"/>
                <a:gd name="T86" fmla="*/ 2933 w 3329"/>
                <a:gd name="T87" fmla="*/ 777 h 4105"/>
                <a:gd name="T88" fmla="*/ 2898 w 3329"/>
                <a:gd name="T89" fmla="*/ 952 h 4105"/>
                <a:gd name="T90" fmla="*/ 2888 w 3329"/>
                <a:gd name="T91" fmla="*/ 1010 h 4105"/>
                <a:gd name="T92" fmla="*/ 2854 w 3329"/>
                <a:gd name="T93" fmla="*/ 1011 h 4105"/>
                <a:gd name="T94" fmla="*/ 2833 w 3329"/>
                <a:gd name="T95" fmla="*/ 970 h 4105"/>
                <a:gd name="T96" fmla="*/ 2824 w 3329"/>
                <a:gd name="T97" fmla="*/ 791 h 4105"/>
                <a:gd name="T98" fmla="*/ 2775 w 3329"/>
                <a:gd name="T99" fmla="*/ 560 h 4105"/>
                <a:gd name="T100" fmla="*/ 2652 w 3329"/>
                <a:gd name="T101" fmla="*/ 359 h 4105"/>
                <a:gd name="T102" fmla="*/ 2521 w 3329"/>
                <a:gd name="T103" fmla="*/ 314 h 4105"/>
                <a:gd name="T104" fmla="*/ 2400 w 3329"/>
                <a:gd name="T105" fmla="*/ 334 h 4105"/>
                <a:gd name="T106" fmla="*/ 2292 w 3329"/>
                <a:gd name="T107" fmla="*/ 308 h 4105"/>
                <a:gd name="T108" fmla="*/ 1996 w 3329"/>
                <a:gd name="T109" fmla="*/ 170 h 4105"/>
                <a:gd name="T110" fmla="*/ 1484 w 3329"/>
                <a:gd name="T111" fmla="*/ 26 h 4105"/>
                <a:gd name="T112" fmla="*/ 1184 w 3329"/>
                <a:gd name="T113" fmla="*/ 0 h 4105"/>
                <a:gd name="T114" fmla="*/ 901 w 3329"/>
                <a:gd name="T115" fmla="*/ 21 h 4105"/>
                <a:gd name="T116" fmla="*/ 513 w 3329"/>
                <a:gd name="T117" fmla="*/ 191 h 4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29" h="4105">
                  <a:moveTo>
                    <a:pt x="513" y="191"/>
                  </a:moveTo>
                  <a:lnTo>
                    <a:pt x="513" y="191"/>
                  </a:lnTo>
                  <a:lnTo>
                    <a:pt x="431" y="447"/>
                  </a:lnTo>
                  <a:lnTo>
                    <a:pt x="431" y="447"/>
                  </a:lnTo>
                  <a:lnTo>
                    <a:pt x="411" y="510"/>
                  </a:lnTo>
                  <a:lnTo>
                    <a:pt x="392" y="573"/>
                  </a:lnTo>
                  <a:lnTo>
                    <a:pt x="374" y="637"/>
                  </a:lnTo>
                  <a:lnTo>
                    <a:pt x="358" y="701"/>
                  </a:lnTo>
                  <a:lnTo>
                    <a:pt x="351" y="733"/>
                  </a:lnTo>
                  <a:lnTo>
                    <a:pt x="343" y="765"/>
                  </a:lnTo>
                  <a:lnTo>
                    <a:pt x="339" y="797"/>
                  </a:lnTo>
                  <a:lnTo>
                    <a:pt x="334" y="829"/>
                  </a:lnTo>
                  <a:lnTo>
                    <a:pt x="329" y="862"/>
                  </a:lnTo>
                  <a:lnTo>
                    <a:pt x="327" y="894"/>
                  </a:lnTo>
                  <a:lnTo>
                    <a:pt x="325" y="927"/>
                  </a:lnTo>
                  <a:lnTo>
                    <a:pt x="325" y="959"/>
                  </a:lnTo>
                  <a:lnTo>
                    <a:pt x="295" y="933"/>
                  </a:lnTo>
                  <a:lnTo>
                    <a:pt x="295" y="933"/>
                  </a:lnTo>
                  <a:lnTo>
                    <a:pt x="275" y="891"/>
                  </a:lnTo>
                  <a:lnTo>
                    <a:pt x="255" y="849"/>
                  </a:lnTo>
                  <a:lnTo>
                    <a:pt x="238" y="806"/>
                  </a:lnTo>
                  <a:lnTo>
                    <a:pt x="223" y="762"/>
                  </a:lnTo>
                  <a:lnTo>
                    <a:pt x="185" y="758"/>
                  </a:lnTo>
                  <a:lnTo>
                    <a:pt x="185" y="758"/>
                  </a:lnTo>
                  <a:lnTo>
                    <a:pt x="151" y="754"/>
                  </a:lnTo>
                  <a:lnTo>
                    <a:pt x="133" y="753"/>
                  </a:lnTo>
                  <a:lnTo>
                    <a:pt x="117" y="754"/>
                  </a:lnTo>
                  <a:lnTo>
                    <a:pt x="100" y="755"/>
                  </a:lnTo>
                  <a:lnTo>
                    <a:pt x="83" y="760"/>
                  </a:lnTo>
                  <a:lnTo>
                    <a:pt x="68" y="766"/>
                  </a:lnTo>
                  <a:lnTo>
                    <a:pt x="61" y="770"/>
                  </a:lnTo>
                  <a:lnTo>
                    <a:pt x="54" y="774"/>
                  </a:lnTo>
                  <a:lnTo>
                    <a:pt x="54" y="774"/>
                  </a:lnTo>
                  <a:lnTo>
                    <a:pt x="42" y="784"/>
                  </a:lnTo>
                  <a:lnTo>
                    <a:pt x="33" y="794"/>
                  </a:lnTo>
                  <a:lnTo>
                    <a:pt x="26" y="806"/>
                  </a:lnTo>
                  <a:lnTo>
                    <a:pt x="18" y="819"/>
                  </a:lnTo>
                  <a:lnTo>
                    <a:pt x="13" y="833"/>
                  </a:lnTo>
                  <a:lnTo>
                    <a:pt x="9" y="848"/>
                  </a:lnTo>
                  <a:lnTo>
                    <a:pt x="5" y="863"/>
                  </a:lnTo>
                  <a:lnTo>
                    <a:pt x="3" y="877"/>
                  </a:lnTo>
                  <a:lnTo>
                    <a:pt x="3" y="877"/>
                  </a:lnTo>
                  <a:lnTo>
                    <a:pt x="1" y="900"/>
                  </a:lnTo>
                  <a:lnTo>
                    <a:pt x="0" y="923"/>
                  </a:lnTo>
                  <a:lnTo>
                    <a:pt x="0" y="946"/>
                  </a:lnTo>
                  <a:lnTo>
                    <a:pt x="1" y="968"/>
                  </a:lnTo>
                  <a:lnTo>
                    <a:pt x="4" y="992"/>
                  </a:lnTo>
                  <a:lnTo>
                    <a:pt x="8" y="1015"/>
                  </a:lnTo>
                  <a:lnTo>
                    <a:pt x="11" y="1037"/>
                  </a:lnTo>
                  <a:lnTo>
                    <a:pt x="17" y="1060"/>
                  </a:lnTo>
                  <a:lnTo>
                    <a:pt x="23" y="1082"/>
                  </a:lnTo>
                  <a:lnTo>
                    <a:pt x="30" y="1105"/>
                  </a:lnTo>
                  <a:lnTo>
                    <a:pt x="46" y="1148"/>
                  </a:lnTo>
                  <a:lnTo>
                    <a:pt x="63" y="1191"/>
                  </a:lnTo>
                  <a:lnTo>
                    <a:pt x="82" y="1235"/>
                  </a:lnTo>
                  <a:lnTo>
                    <a:pt x="82" y="1235"/>
                  </a:lnTo>
                  <a:lnTo>
                    <a:pt x="115" y="1307"/>
                  </a:lnTo>
                  <a:lnTo>
                    <a:pt x="151" y="1379"/>
                  </a:lnTo>
                  <a:lnTo>
                    <a:pt x="187" y="1450"/>
                  </a:lnTo>
                  <a:lnTo>
                    <a:pt x="226" y="1520"/>
                  </a:lnTo>
                  <a:lnTo>
                    <a:pt x="226" y="1520"/>
                  </a:lnTo>
                  <a:lnTo>
                    <a:pt x="241" y="1544"/>
                  </a:lnTo>
                  <a:lnTo>
                    <a:pt x="255" y="1567"/>
                  </a:lnTo>
                  <a:lnTo>
                    <a:pt x="270" y="1590"/>
                  </a:lnTo>
                  <a:lnTo>
                    <a:pt x="287" y="1611"/>
                  </a:lnTo>
                  <a:lnTo>
                    <a:pt x="304" y="1631"/>
                  </a:lnTo>
                  <a:lnTo>
                    <a:pt x="314" y="1641"/>
                  </a:lnTo>
                  <a:lnTo>
                    <a:pt x="325" y="1649"/>
                  </a:lnTo>
                  <a:lnTo>
                    <a:pt x="335" y="1657"/>
                  </a:lnTo>
                  <a:lnTo>
                    <a:pt x="346" y="1666"/>
                  </a:lnTo>
                  <a:lnTo>
                    <a:pt x="358" y="1672"/>
                  </a:lnTo>
                  <a:lnTo>
                    <a:pt x="369" y="1678"/>
                  </a:lnTo>
                  <a:lnTo>
                    <a:pt x="369" y="1678"/>
                  </a:lnTo>
                  <a:lnTo>
                    <a:pt x="384" y="1683"/>
                  </a:lnTo>
                  <a:lnTo>
                    <a:pt x="398" y="1688"/>
                  </a:lnTo>
                  <a:lnTo>
                    <a:pt x="413" y="1691"/>
                  </a:lnTo>
                  <a:lnTo>
                    <a:pt x="427" y="1692"/>
                  </a:lnTo>
                  <a:lnTo>
                    <a:pt x="443" y="1691"/>
                  </a:lnTo>
                  <a:lnTo>
                    <a:pt x="457" y="1688"/>
                  </a:lnTo>
                  <a:lnTo>
                    <a:pt x="471" y="1683"/>
                  </a:lnTo>
                  <a:lnTo>
                    <a:pt x="484" y="1678"/>
                  </a:lnTo>
                  <a:lnTo>
                    <a:pt x="521" y="1676"/>
                  </a:lnTo>
                  <a:lnTo>
                    <a:pt x="521" y="1676"/>
                  </a:lnTo>
                  <a:lnTo>
                    <a:pt x="607" y="1981"/>
                  </a:lnTo>
                  <a:lnTo>
                    <a:pt x="607" y="1981"/>
                  </a:lnTo>
                  <a:lnTo>
                    <a:pt x="622" y="2034"/>
                  </a:lnTo>
                  <a:lnTo>
                    <a:pt x="639" y="2084"/>
                  </a:lnTo>
                  <a:lnTo>
                    <a:pt x="658" y="2130"/>
                  </a:lnTo>
                  <a:lnTo>
                    <a:pt x="667" y="2153"/>
                  </a:lnTo>
                  <a:lnTo>
                    <a:pt x="678" y="2176"/>
                  </a:lnTo>
                  <a:lnTo>
                    <a:pt x="689" y="2198"/>
                  </a:lnTo>
                  <a:lnTo>
                    <a:pt x="702" y="2220"/>
                  </a:lnTo>
                  <a:lnTo>
                    <a:pt x="713" y="2241"/>
                  </a:lnTo>
                  <a:lnTo>
                    <a:pt x="728" y="2262"/>
                  </a:lnTo>
                  <a:lnTo>
                    <a:pt x="742" y="2285"/>
                  </a:lnTo>
                  <a:lnTo>
                    <a:pt x="757" y="2306"/>
                  </a:lnTo>
                  <a:lnTo>
                    <a:pt x="774" y="2327"/>
                  </a:lnTo>
                  <a:lnTo>
                    <a:pt x="791" y="2349"/>
                  </a:lnTo>
                  <a:lnTo>
                    <a:pt x="791" y="2349"/>
                  </a:lnTo>
                  <a:lnTo>
                    <a:pt x="828" y="2390"/>
                  </a:lnTo>
                  <a:lnTo>
                    <a:pt x="866" y="2430"/>
                  </a:lnTo>
                  <a:lnTo>
                    <a:pt x="906" y="2468"/>
                  </a:lnTo>
                  <a:lnTo>
                    <a:pt x="947" y="2505"/>
                  </a:lnTo>
                  <a:lnTo>
                    <a:pt x="951" y="2531"/>
                  </a:lnTo>
                  <a:lnTo>
                    <a:pt x="951" y="2531"/>
                  </a:lnTo>
                  <a:lnTo>
                    <a:pt x="960" y="2608"/>
                  </a:lnTo>
                  <a:lnTo>
                    <a:pt x="960" y="2608"/>
                  </a:lnTo>
                  <a:lnTo>
                    <a:pt x="985" y="2809"/>
                  </a:lnTo>
                  <a:lnTo>
                    <a:pt x="985" y="2809"/>
                  </a:lnTo>
                  <a:lnTo>
                    <a:pt x="991" y="2858"/>
                  </a:lnTo>
                  <a:lnTo>
                    <a:pt x="995" y="2882"/>
                  </a:lnTo>
                  <a:lnTo>
                    <a:pt x="999" y="2905"/>
                  </a:lnTo>
                  <a:lnTo>
                    <a:pt x="1004" y="2929"/>
                  </a:lnTo>
                  <a:lnTo>
                    <a:pt x="1010" y="2953"/>
                  </a:lnTo>
                  <a:lnTo>
                    <a:pt x="1018" y="2975"/>
                  </a:lnTo>
                  <a:lnTo>
                    <a:pt x="1027" y="2998"/>
                  </a:lnTo>
                  <a:lnTo>
                    <a:pt x="1027" y="2998"/>
                  </a:lnTo>
                  <a:lnTo>
                    <a:pt x="1038" y="3020"/>
                  </a:lnTo>
                  <a:lnTo>
                    <a:pt x="1050" y="3043"/>
                  </a:lnTo>
                  <a:lnTo>
                    <a:pt x="1064" y="3063"/>
                  </a:lnTo>
                  <a:lnTo>
                    <a:pt x="1079" y="3084"/>
                  </a:lnTo>
                  <a:lnTo>
                    <a:pt x="1111" y="3124"/>
                  </a:lnTo>
                  <a:lnTo>
                    <a:pt x="1142" y="3163"/>
                  </a:lnTo>
                  <a:lnTo>
                    <a:pt x="1142" y="3163"/>
                  </a:lnTo>
                  <a:lnTo>
                    <a:pt x="1166" y="3194"/>
                  </a:lnTo>
                  <a:lnTo>
                    <a:pt x="1190" y="3226"/>
                  </a:lnTo>
                  <a:lnTo>
                    <a:pt x="1236" y="3290"/>
                  </a:lnTo>
                  <a:lnTo>
                    <a:pt x="1281" y="3356"/>
                  </a:lnTo>
                  <a:lnTo>
                    <a:pt x="1323" y="3423"/>
                  </a:lnTo>
                  <a:lnTo>
                    <a:pt x="1365" y="3490"/>
                  </a:lnTo>
                  <a:lnTo>
                    <a:pt x="1405" y="3559"/>
                  </a:lnTo>
                  <a:lnTo>
                    <a:pt x="1486" y="3695"/>
                  </a:lnTo>
                  <a:lnTo>
                    <a:pt x="1486" y="3695"/>
                  </a:lnTo>
                  <a:lnTo>
                    <a:pt x="1548" y="3798"/>
                  </a:lnTo>
                  <a:lnTo>
                    <a:pt x="1580" y="3850"/>
                  </a:lnTo>
                  <a:lnTo>
                    <a:pt x="1613" y="3900"/>
                  </a:lnTo>
                  <a:lnTo>
                    <a:pt x="1646" y="3949"/>
                  </a:lnTo>
                  <a:lnTo>
                    <a:pt x="1680" y="3999"/>
                  </a:lnTo>
                  <a:lnTo>
                    <a:pt x="1716" y="4047"/>
                  </a:lnTo>
                  <a:lnTo>
                    <a:pt x="1753" y="4094"/>
                  </a:lnTo>
                  <a:lnTo>
                    <a:pt x="1770" y="4105"/>
                  </a:lnTo>
                  <a:lnTo>
                    <a:pt x="1770" y="4105"/>
                  </a:lnTo>
                  <a:lnTo>
                    <a:pt x="1798" y="4055"/>
                  </a:lnTo>
                  <a:lnTo>
                    <a:pt x="1829" y="4006"/>
                  </a:lnTo>
                  <a:lnTo>
                    <a:pt x="1861" y="3958"/>
                  </a:lnTo>
                  <a:lnTo>
                    <a:pt x="1893" y="3910"/>
                  </a:lnTo>
                  <a:lnTo>
                    <a:pt x="1927" y="3864"/>
                  </a:lnTo>
                  <a:lnTo>
                    <a:pt x="1963" y="3819"/>
                  </a:lnTo>
                  <a:lnTo>
                    <a:pt x="1998" y="3774"/>
                  </a:lnTo>
                  <a:lnTo>
                    <a:pt x="2035" y="3730"/>
                  </a:lnTo>
                  <a:lnTo>
                    <a:pt x="2035" y="3730"/>
                  </a:lnTo>
                  <a:lnTo>
                    <a:pt x="2090" y="3669"/>
                  </a:lnTo>
                  <a:lnTo>
                    <a:pt x="2119" y="3639"/>
                  </a:lnTo>
                  <a:lnTo>
                    <a:pt x="2147" y="3610"/>
                  </a:lnTo>
                  <a:lnTo>
                    <a:pt x="2177" y="3580"/>
                  </a:lnTo>
                  <a:lnTo>
                    <a:pt x="2206" y="3552"/>
                  </a:lnTo>
                  <a:lnTo>
                    <a:pt x="2237" y="3524"/>
                  </a:lnTo>
                  <a:lnTo>
                    <a:pt x="2268" y="3497"/>
                  </a:lnTo>
                  <a:lnTo>
                    <a:pt x="2268" y="3497"/>
                  </a:lnTo>
                  <a:lnTo>
                    <a:pt x="2330" y="3443"/>
                  </a:lnTo>
                  <a:lnTo>
                    <a:pt x="2394" y="3391"/>
                  </a:lnTo>
                  <a:lnTo>
                    <a:pt x="2457" y="3336"/>
                  </a:lnTo>
                  <a:lnTo>
                    <a:pt x="2487" y="3309"/>
                  </a:lnTo>
                  <a:lnTo>
                    <a:pt x="2518" y="3281"/>
                  </a:lnTo>
                  <a:lnTo>
                    <a:pt x="2518" y="3281"/>
                  </a:lnTo>
                  <a:lnTo>
                    <a:pt x="2558" y="3240"/>
                  </a:lnTo>
                  <a:lnTo>
                    <a:pt x="2596" y="3199"/>
                  </a:lnTo>
                  <a:lnTo>
                    <a:pt x="2634" y="3156"/>
                  </a:lnTo>
                  <a:lnTo>
                    <a:pt x="2669" y="3114"/>
                  </a:lnTo>
                  <a:lnTo>
                    <a:pt x="2705" y="3069"/>
                  </a:lnTo>
                  <a:lnTo>
                    <a:pt x="2739" y="3024"/>
                  </a:lnTo>
                  <a:lnTo>
                    <a:pt x="2808" y="2934"/>
                  </a:lnTo>
                  <a:lnTo>
                    <a:pt x="2808" y="2934"/>
                  </a:lnTo>
                  <a:lnTo>
                    <a:pt x="2816" y="2922"/>
                  </a:lnTo>
                  <a:lnTo>
                    <a:pt x="2820" y="2915"/>
                  </a:lnTo>
                  <a:lnTo>
                    <a:pt x="2822" y="2908"/>
                  </a:lnTo>
                  <a:lnTo>
                    <a:pt x="2822" y="2908"/>
                  </a:lnTo>
                  <a:lnTo>
                    <a:pt x="2822" y="2898"/>
                  </a:lnTo>
                  <a:lnTo>
                    <a:pt x="2820" y="2890"/>
                  </a:lnTo>
                  <a:lnTo>
                    <a:pt x="2816" y="2883"/>
                  </a:lnTo>
                  <a:lnTo>
                    <a:pt x="2811" y="2876"/>
                  </a:lnTo>
                  <a:lnTo>
                    <a:pt x="2805" y="2869"/>
                  </a:lnTo>
                  <a:lnTo>
                    <a:pt x="2797" y="2863"/>
                  </a:lnTo>
                  <a:lnTo>
                    <a:pt x="2790" y="2858"/>
                  </a:lnTo>
                  <a:lnTo>
                    <a:pt x="2782" y="2853"/>
                  </a:lnTo>
                  <a:lnTo>
                    <a:pt x="2782" y="2853"/>
                  </a:lnTo>
                  <a:lnTo>
                    <a:pt x="2747" y="2840"/>
                  </a:lnTo>
                  <a:lnTo>
                    <a:pt x="2739" y="2837"/>
                  </a:lnTo>
                  <a:lnTo>
                    <a:pt x="2732" y="2832"/>
                  </a:lnTo>
                  <a:lnTo>
                    <a:pt x="2725" y="2826"/>
                  </a:lnTo>
                  <a:lnTo>
                    <a:pt x="2718" y="2820"/>
                  </a:lnTo>
                  <a:lnTo>
                    <a:pt x="2718" y="2820"/>
                  </a:lnTo>
                  <a:lnTo>
                    <a:pt x="2713" y="2813"/>
                  </a:lnTo>
                  <a:lnTo>
                    <a:pt x="2708" y="2805"/>
                  </a:lnTo>
                  <a:lnTo>
                    <a:pt x="2706" y="2796"/>
                  </a:lnTo>
                  <a:lnTo>
                    <a:pt x="2704" y="2787"/>
                  </a:lnTo>
                  <a:lnTo>
                    <a:pt x="2701" y="2769"/>
                  </a:lnTo>
                  <a:lnTo>
                    <a:pt x="2701" y="2750"/>
                  </a:lnTo>
                  <a:lnTo>
                    <a:pt x="2701" y="2750"/>
                  </a:lnTo>
                  <a:lnTo>
                    <a:pt x="2697" y="2505"/>
                  </a:lnTo>
                  <a:lnTo>
                    <a:pt x="2697" y="2505"/>
                  </a:lnTo>
                  <a:lnTo>
                    <a:pt x="2690" y="2138"/>
                  </a:lnTo>
                  <a:lnTo>
                    <a:pt x="2682" y="2091"/>
                  </a:lnTo>
                  <a:lnTo>
                    <a:pt x="2682" y="2091"/>
                  </a:lnTo>
                  <a:lnTo>
                    <a:pt x="2701" y="2058"/>
                  </a:lnTo>
                  <a:lnTo>
                    <a:pt x="2719" y="2023"/>
                  </a:lnTo>
                  <a:lnTo>
                    <a:pt x="2736" y="1989"/>
                  </a:lnTo>
                  <a:lnTo>
                    <a:pt x="2751" y="1953"/>
                  </a:lnTo>
                  <a:lnTo>
                    <a:pt x="2766" y="1918"/>
                  </a:lnTo>
                  <a:lnTo>
                    <a:pt x="2779" y="1882"/>
                  </a:lnTo>
                  <a:lnTo>
                    <a:pt x="2792" y="1847"/>
                  </a:lnTo>
                  <a:lnTo>
                    <a:pt x="2804" y="1810"/>
                  </a:lnTo>
                  <a:lnTo>
                    <a:pt x="2814" y="1772"/>
                  </a:lnTo>
                  <a:lnTo>
                    <a:pt x="2823" y="1736"/>
                  </a:lnTo>
                  <a:lnTo>
                    <a:pt x="2831" y="1698"/>
                  </a:lnTo>
                  <a:lnTo>
                    <a:pt x="2838" y="1661"/>
                  </a:lnTo>
                  <a:lnTo>
                    <a:pt x="2844" y="1623"/>
                  </a:lnTo>
                  <a:lnTo>
                    <a:pt x="2849" y="1585"/>
                  </a:lnTo>
                  <a:lnTo>
                    <a:pt x="2853" y="1546"/>
                  </a:lnTo>
                  <a:lnTo>
                    <a:pt x="2855" y="1508"/>
                  </a:lnTo>
                  <a:lnTo>
                    <a:pt x="2863" y="1518"/>
                  </a:lnTo>
                  <a:lnTo>
                    <a:pt x="2863" y="1518"/>
                  </a:lnTo>
                  <a:lnTo>
                    <a:pt x="2868" y="1525"/>
                  </a:lnTo>
                  <a:lnTo>
                    <a:pt x="2874" y="1531"/>
                  </a:lnTo>
                  <a:lnTo>
                    <a:pt x="2881" y="1535"/>
                  </a:lnTo>
                  <a:lnTo>
                    <a:pt x="2888" y="1540"/>
                  </a:lnTo>
                  <a:lnTo>
                    <a:pt x="2895" y="1544"/>
                  </a:lnTo>
                  <a:lnTo>
                    <a:pt x="2903" y="1547"/>
                  </a:lnTo>
                  <a:lnTo>
                    <a:pt x="2912" y="1550"/>
                  </a:lnTo>
                  <a:lnTo>
                    <a:pt x="2920" y="1551"/>
                  </a:lnTo>
                  <a:lnTo>
                    <a:pt x="2938" y="1552"/>
                  </a:lnTo>
                  <a:lnTo>
                    <a:pt x="2957" y="1551"/>
                  </a:lnTo>
                  <a:lnTo>
                    <a:pt x="2973" y="1546"/>
                  </a:lnTo>
                  <a:lnTo>
                    <a:pt x="2990" y="1540"/>
                  </a:lnTo>
                  <a:lnTo>
                    <a:pt x="2990" y="1540"/>
                  </a:lnTo>
                  <a:lnTo>
                    <a:pt x="3005" y="1531"/>
                  </a:lnTo>
                  <a:lnTo>
                    <a:pt x="3019" y="1520"/>
                  </a:lnTo>
                  <a:lnTo>
                    <a:pt x="3032" y="1508"/>
                  </a:lnTo>
                  <a:lnTo>
                    <a:pt x="3044" y="1495"/>
                  </a:lnTo>
                  <a:lnTo>
                    <a:pt x="3055" y="1482"/>
                  </a:lnTo>
                  <a:lnTo>
                    <a:pt x="3065" y="1468"/>
                  </a:lnTo>
                  <a:lnTo>
                    <a:pt x="3085" y="1438"/>
                  </a:lnTo>
                  <a:lnTo>
                    <a:pt x="3085" y="1438"/>
                  </a:lnTo>
                  <a:lnTo>
                    <a:pt x="3104" y="1406"/>
                  </a:lnTo>
                  <a:lnTo>
                    <a:pt x="3123" y="1376"/>
                  </a:lnTo>
                  <a:lnTo>
                    <a:pt x="3141" y="1344"/>
                  </a:lnTo>
                  <a:lnTo>
                    <a:pt x="3158" y="1311"/>
                  </a:lnTo>
                  <a:lnTo>
                    <a:pt x="3174" y="1279"/>
                  </a:lnTo>
                  <a:lnTo>
                    <a:pt x="3189" y="1245"/>
                  </a:lnTo>
                  <a:lnTo>
                    <a:pt x="3205" y="1212"/>
                  </a:lnTo>
                  <a:lnTo>
                    <a:pt x="3220" y="1178"/>
                  </a:lnTo>
                  <a:lnTo>
                    <a:pt x="3233" y="1145"/>
                  </a:lnTo>
                  <a:lnTo>
                    <a:pt x="3246" y="1110"/>
                  </a:lnTo>
                  <a:lnTo>
                    <a:pt x="3259" y="1076"/>
                  </a:lnTo>
                  <a:lnTo>
                    <a:pt x="3271" y="1042"/>
                  </a:lnTo>
                  <a:lnTo>
                    <a:pt x="3282" y="1006"/>
                  </a:lnTo>
                  <a:lnTo>
                    <a:pt x="3292" y="972"/>
                  </a:lnTo>
                  <a:lnTo>
                    <a:pt x="3302" y="936"/>
                  </a:lnTo>
                  <a:lnTo>
                    <a:pt x="3310" y="901"/>
                  </a:lnTo>
                  <a:lnTo>
                    <a:pt x="3310" y="901"/>
                  </a:lnTo>
                  <a:lnTo>
                    <a:pt x="3316" y="874"/>
                  </a:lnTo>
                  <a:lnTo>
                    <a:pt x="3322" y="846"/>
                  </a:lnTo>
                  <a:lnTo>
                    <a:pt x="3325" y="819"/>
                  </a:lnTo>
                  <a:lnTo>
                    <a:pt x="3328" y="792"/>
                  </a:lnTo>
                  <a:lnTo>
                    <a:pt x="3329" y="765"/>
                  </a:lnTo>
                  <a:lnTo>
                    <a:pt x="3328" y="738"/>
                  </a:lnTo>
                  <a:lnTo>
                    <a:pt x="3325" y="725"/>
                  </a:lnTo>
                  <a:lnTo>
                    <a:pt x="3323" y="710"/>
                  </a:lnTo>
                  <a:lnTo>
                    <a:pt x="3319" y="697"/>
                  </a:lnTo>
                  <a:lnTo>
                    <a:pt x="3316" y="684"/>
                  </a:lnTo>
                  <a:lnTo>
                    <a:pt x="3316" y="684"/>
                  </a:lnTo>
                  <a:lnTo>
                    <a:pt x="3311" y="672"/>
                  </a:lnTo>
                  <a:lnTo>
                    <a:pt x="3305" y="661"/>
                  </a:lnTo>
                  <a:lnTo>
                    <a:pt x="3298" y="649"/>
                  </a:lnTo>
                  <a:lnTo>
                    <a:pt x="3291" y="637"/>
                  </a:lnTo>
                  <a:lnTo>
                    <a:pt x="3283" y="626"/>
                  </a:lnTo>
                  <a:lnTo>
                    <a:pt x="3273" y="617"/>
                  </a:lnTo>
                  <a:lnTo>
                    <a:pt x="3264" y="607"/>
                  </a:lnTo>
                  <a:lnTo>
                    <a:pt x="3253" y="599"/>
                  </a:lnTo>
                  <a:lnTo>
                    <a:pt x="3243" y="592"/>
                  </a:lnTo>
                  <a:lnTo>
                    <a:pt x="3231" y="585"/>
                  </a:lnTo>
                  <a:lnTo>
                    <a:pt x="3219" y="580"/>
                  </a:lnTo>
                  <a:lnTo>
                    <a:pt x="3207" y="575"/>
                  </a:lnTo>
                  <a:lnTo>
                    <a:pt x="3194" y="572"/>
                  </a:lnTo>
                  <a:lnTo>
                    <a:pt x="3182" y="571"/>
                  </a:lnTo>
                  <a:lnTo>
                    <a:pt x="3169" y="571"/>
                  </a:lnTo>
                  <a:lnTo>
                    <a:pt x="3156" y="572"/>
                  </a:lnTo>
                  <a:lnTo>
                    <a:pt x="3156" y="572"/>
                  </a:lnTo>
                  <a:lnTo>
                    <a:pt x="3150" y="572"/>
                  </a:lnTo>
                  <a:lnTo>
                    <a:pt x="3150" y="572"/>
                  </a:lnTo>
                  <a:lnTo>
                    <a:pt x="3135" y="577"/>
                  </a:lnTo>
                  <a:lnTo>
                    <a:pt x="3121" y="582"/>
                  </a:lnTo>
                  <a:lnTo>
                    <a:pt x="3108" y="588"/>
                  </a:lnTo>
                  <a:lnTo>
                    <a:pt x="3095" y="597"/>
                  </a:lnTo>
                  <a:lnTo>
                    <a:pt x="3083" y="606"/>
                  </a:lnTo>
                  <a:lnTo>
                    <a:pt x="3071" y="616"/>
                  </a:lnTo>
                  <a:lnTo>
                    <a:pt x="3048" y="636"/>
                  </a:lnTo>
                  <a:lnTo>
                    <a:pt x="3048" y="636"/>
                  </a:lnTo>
                  <a:lnTo>
                    <a:pt x="3023" y="658"/>
                  </a:lnTo>
                  <a:lnTo>
                    <a:pt x="2998" y="682"/>
                  </a:lnTo>
                  <a:lnTo>
                    <a:pt x="2986" y="695"/>
                  </a:lnTo>
                  <a:lnTo>
                    <a:pt x="2976" y="708"/>
                  </a:lnTo>
                  <a:lnTo>
                    <a:pt x="2965" y="721"/>
                  </a:lnTo>
                  <a:lnTo>
                    <a:pt x="2955" y="735"/>
                  </a:lnTo>
                  <a:lnTo>
                    <a:pt x="2955" y="735"/>
                  </a:lnTo>
                  <a:lnTo>
                    <a:pt x="2947" y="748"/>
                  </a:lnTo>
                  <a:lnTo>
                    <a:pt x="2939" y="762"/>
                  </a:lnTo>
                  <a:lnTo>
                    <a:pt x="2933" y="777"/>
                  </a:lnTo>
                  <a:lnTo>
                    <a:pt x="2927" y="792"/>
                  </a:lnTo>
                  <a:lnTo>
                    <a:pt x="2921" y="807"/>
                  </a:lnTo>
                  <a:lnTo>
                    <a:pt x="2916" y="823"/>
                  </a:lnTo>
                  <a:lnTo>
                    <a:pt x="2909" y="854"/>
                  </a:lnTo>
                  <a:lnTo>
                    <a:pt x="2903" y="887"/>
                  </a:lnTo>
                  <a:lnTo>
                    <a:pt x="2900" y="919"/>
                  </a:lnTo>
                  <a:lnTo>
                    <a:pt x="2898" y="952"/>
                  </a:lnTo>
                  <a:lnTo>
                    <a:pt x="2895" y="984"/>
                  </a:lnTo>
                  <a:lnTo>
                    <a:pt x="2895" y="984"/>
                  </a:lnTo>
                  <a:lnTo>
                    <a:pt x="2895" y="991"/>
                  </a:lnTo>
                  <a:lnTo>
                    <a:pt x="2894" y="998"/>
                  </a:lnTo>
                  <a:lnTo>
                    <a:pt x="2892" y="1004"/>
                  </a:lnTo>
                  <a:lnTo>
                    <a:pt x="2888" y="1010"/>
                  </a:lnTo>
                  <a:lnTo>
                    <a:pt x="2888" y="1010"/>
                  </a:lnTo>
                  <a:lnTo>
                    <a:pt x="2883" y="1013"/>
                  </a:lnTo>
                  <a:lnTo>
                    <a:pt x="2879" y="1016"/>
                  </a:lnTo>
                  <a:lnTo>
                    <a:pt x="2874" y="1017"/>
                  </a:lnTo>
                  <a:lnTo>
                    <a:pt x="2869" y="1017"/>
                  </a:lnTo>
                  <a:lnTo>
                    <a:pt x="2863" y="1016"/>
                  </a:lnTo>
                  <a:lnTo>
                    <a:pt x="2859" y="1013"/>
                  </a:lnTo>
                  <a:lnTo>
                    <a:pt x="2854" y="1011"/>
                  </a:lnTo>
                  <a:lnTo>
                    <a:pt x="2849" y="1007"/>
                  </a:lnTo>
                  <a:lnTo>
                    <a:pt x="2849" y="1007"/>
                  </a:lnTo>
                  <a:lnTo>
                    <a:pt x="2843" y="999"/>
                  </a:lnTo>
                  <a:lnTo>
                    <a:pt x="2838" y="990"/>
                  </a:lnTo>
                  <a:lnTo>
                    <a:pt x="2835" y="980"/>
                  </a:lnTo>
                  <a:lnTo>
                    <a:pt x="2833" y="970"/>
                  </a:lnTo>
                  <a:lnTo>
                    <a:pt x="2833" y="970"/>
                  </a:lnTo>
                  <a:lnTo>
                    <a:pt x="2829" y="947"/>
                  </a:lnTo>
                  <a:lnTo>
                    <a:pt x="2827" y="925"/>
                  </a:lnTo>
                  <a:lnTo>
                    <a:pt x="2825" y="902"/>
                  </a:lnTo>
                  <a:lnTo>
                    <a:pt x="2825" y="881"/>
                  </a:lnTo>
                  <a:lnTo>
                    <a:pt x="2825" y="836"/>
                  </a:lnTo>
                  <a:lnTo>
                    <a:pt x="2824" y="791"/>
                  </a:lnTo>
                  <a:lnTo>
                    <a:pt x="2824" y="791"/>
                  </a:lnTo>
                  <a:lnTo>
                    <a:pt x="2822" y="756"/>
                  </a:lnTo>
                  <a:lnTo>
                    <a:pt x="2817" y="723"/>
                  </a:lnTo>
                  <a:lnTo>
                    <a:pt x="2812" y="690"/>
                  </a:lnTo>
                  <a:lnTo>
                    <a:pt x="2805" y="657"/>
                  </a:lnTo>
                  <a:lnTo>
                    <a:pt x="2796" y="624"/>
                  </a:lnTo>
                  <a:lnTo>
                    <a:pt x="2785" y="592"/>
                  </a:lnTo>
                  <a:lnTo>
                    <a:pt x="2775" y="560"/>
                  </a:lnTo>
                  <a:lnTo>
                    <a:pt x="2760" y="529"/>
                  </a:lnTo>
                  <a:lnTo>
                    <a:pt x="2746" y="498"/>
                  </a:lnTo>
                  <a:lnTo>
                    <a:pt x="2730" y="469"/>
                  </a:lnTo>
                  <a:lnTo>
                    <a:pt x="2712" y="440"/>
                  </a:lnTo>
                  <a:lnTo>
                    <a:pt x="2694" y="412"/>
                  </a:lnTo>
                  <a:lnTo>
                    <a:pt x="2674" y="385"/>
                  </a:lnTo>
                  <a:lnTo>
                    <a:pt x="2652" y="359"/>
                  </a:lnTo>
                  <a:lnTo>
                    <a:pt x="2629" y="334"/>
                  </a:lnTo>
                  <a:lnTo>
                    <a:pt x="2606" y="310"/>
                  </a:lnTo>
                  <a:lnTo>
                    <a:pt x="2594" y="288"/>
                  </a:lnTo>
                  <a:lnTo>
                    <a:pt x="2594" y="288"/>
                  </a:lnTo>
                  <a:lnTo>
                    <a:pt x="2557" y="301"/>
                  </a:lnTo>
                  <a:lnTo>
                    <a:pt x="2521" y="314"/>
                  </a:lnTo>
                  <a:lnTo>
                    <a:pt x="2521" y="314"/>
                  </a:lnTo>
                  <a:lnTo>
                    <a:pt x="2491" y="322"/>
                  </a:lnTo>
                  <a:lnTo>
                    <a:pt x="2461" y="329"/>
                  </a:lnTo>
                  <a:lnTo>
                    <a:pt x="2446" y="331"/>
                  </a:lnTo>
                  <a:lnTo>
                    <a:pt x="2431" y="333"/>
                  </a:lnTo>
                  <a:lnTo>
                    <a:pt x="2415" y="334"/>
                  </a:lnTo>
                  <a:lnTo>
                    <a:pt x="2400" y="334"/>
                  </a:lnTo>
                  <a:lnTo>
                    <a:pt x="2400" y="334"/>
                  </a:lnTo>
                  <a:lnTo>
                    <a:pt x="2387" y="333"/>
                  </a:lnTo>
                  <a:lnTo>
                    <a:pt x="2374" y="331"/>
                  </a:lnTo>
                  <a:lnTo>
                    <a:pt x="2348" y="327"/>
                  </a:lnTo>
                  <a:lnTo>
                    <a:pt x="2348" y="327"/>
                  </a:lnTo>
                  <a:lnTo>
                    <a:pt x="2330" y="322"/>
                  </a:lnTo>
                  <a:lnTo>
                    <a:pt x="2311" y="315"/>
                  </a:lnTo>
                  <a:lnTo>
                    <a:pt x="2292" y="308"/>
                  </a:lnTo>
                  <a:lnTo>
                    <a:pt x="2275" y="301"/>
                  </a:lnTo>
                  <a:lnTo>
                    <a:pt x="2238" y="283"/>
                  </a:lnTo>
                  <a:lnTo>
                    <a:pt x="2203" y="265"/>
                  </a:lnTo>
                  <a:lnTo>
                    <a:pt x="2203" y="265"/>
                  </a:lnTo>
                  <a:lnTo>
                    <a:pt x="2135" y="232"/>
                  </a:lnTo>
                  <a:lnTo>
                    <a:pt x="2066" y="200"/>
                  </a:lnTo>
                  <a:lnTo>
                    <a:pt x="1996" y="170"/>
                  </a:lnTo>
                  <a:lnTo>
                    <a:pt x="1925" y="143"/>
                  </a:lnTo>
                  <a:lnTo>
                    <a:pt x="1853" y="117"/>
                  </a:lnTo>
                  <a:lnTo>
                    <a:pt x="1781" y="95"/>
                  </a:lnTo>
                  <a:lnTo>
                    <a:pt x="1707" y="73"/>
                  </a:lnTo>
                  <a:lnTo>
                    <a:pt x="1633" y="56"/>
                  </a:lnTo>
                  <a:lnTo>
                    <a:pt x="1560" y="39"/>
                  </a:lnTo>
                  <a:lnTo>
                    <a:pt x="1484" y="26"/>
                  </a:lnTo>
                  <a:lnTo>
                    <a:pt x="1410" y="15"/>
                  </a:lnTo>
                  <a:lnTo>
                    <a:pt x="1372" y="11"/>
                  </a:lnTo>
                  <a:lnTo>
                    <a:pt x="1334" y="7"/>
                  </a:lnTo>
                  <a:lnTo>
                    <a:pt x="1296" y="5"/>
                  </a:lnTo>
                  <a:lnTo>
                    <a:pt x="1258" y="2"/>
                  </a:lnTo>
                  <a:lnTo>
                    <a:pt x="1222" y="1"/>
                  </a:lnTo>
                  <a:lnTo>
                    <a:pt x="1184" y="0"/>
                  </a:lnTo>
                  <a:lnTo>
                    <a:pt x="1145" y="0"/>
                  </a:lnTo>
                  <a:lnTo>
                    <a:pt x="1107" y="1"/>
                  </a:lnTo>
                  <a:lnTo>
                    <a:pt x="1069" y="2"/>
                  </a:lnTo>
                  <a:lnTo>
                    <a:pt x="1031" y="6"/>
                  </a:lnTo>
                  <a:lnTo>
                    <a:pt x="1031" y="6"/>
                  </a:lnTo>
                  <a:lnTo>
                    <a:pt x="966" y="12"/>
                  </a:lnTo>
                  <a:lnTo>
                    <a:pt x="901" y="21"/>
                  </a:lnTo>
                  <a:lnTo>
                    <a:pt x="836" y="33"/>
                  </a:lnTo>
                  <a:lnTo>
                    <a:pt x="771" y="47"/>
                  </a:lnTo>
                  <a:lnTo>
                    <a:pt x="708" y="64"/>
                  </a:lnTo>
                  <a:lnTo>
                    <a:pt x="645" y="83"/>
                  </a:lnTo>
                  <a:lnTo>
                    <a:pt x="582" y="105"/>
                  </a:lnTo>
                  <a:lnTo>
                    <a:pt x="521" y="129"/>
                  </a:lnTo>
                  <a:lnTo>
                    <a:pt x="513" y="19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38FEA10E-ADF3-B74B-3493-91D9ABB0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452"/>
              <a:ext cx="832" cy="1026"/>
            </a:xfrm>
            <a:custGeom>
              <a:avLst/>
              <a:gdLst>
                <a:gd name="T0" fmla="*/ 374 w 3329"/>
                <a:gd name="T1" fmla="*/ 637 h 4105"/>
                <a:gd name="T2" fmla="*/ 327 w 3329"/>
                <a:gd name="T3" fmla="*/ 894 h 4105"/>
                <a:gd name="T4" fmla="*/ 238 w 3329"/>
                <a:gd name="T5" fmla="*/ 806 h 4105"/>
                <a:gd name="T6" fmla="*/ 100 w 3329"/>
                <a:gd name="T7" fmla="*/ 755 h 4105"/>
                <a:gd name="T8" fmla="*/ 33 w 3329"/>
                <a:gd name="T9" fmla="*/ 794 h 4105"/>
                <a:gd name="T10" fmla="*/ 3 w 3329"/>
                <a:gd name="T11" fmla="*/ 877 h 4105"/>
                <a:gd name="T12" fmla="*/ 11 w 3329"/>
                <a:gd name="T13" fmla="*/ 1037 h 4105"/>
                <a:gd name="T14" fmla="*/ 82 w 3329"/>
                <a:gd name="T15" fmla="*/ 1235 h 4105"/>
                <a:gd name="T16" fmla="*/ 255 w 3329"/>
                <a:gd name="T17" fmla="*/ 1567 h 4105"/>
                <a:gd name="T18" fmla="*/ 346 w 3329"/>
                <a:gd name="T19" fmla="*/ 1666 h 4105"/>
                <a:gd name="T20" fmla="*/ 427 w 3329"/>
                <a:gd name="T21" fmla="*/ 1692 h 4105"/>
                <a:gd name="T22" fmla="*/ 607 w 3329"/>
                <a:gd name="T23" fmla="*/ 1981 h 4105"/>
                <a:gd name="T24" fmla="*/ 689 w 3329"/>
                <a:gd name="T25" fmla="*/ 2198 h 4105"/>
                <a:gd name="T26" fmla="*/ 791 w 3329"/>
                <a:gd name="T27" fmla="*/ 2349 h 4105"/>
                <a:gd name="T28" fmla="*/ 951 w 3329"/>
                <a:gd name="T29" fmla="*/ 2531 h 4105"/>
                <a:gd name="T30" fmla="*/ 999 w 3329"/>
                <a:gd name="T31" fmla="*/ 2905 h 4105"/>
                <a:gd name="T32" fmla="*/ 1050 w 3329"/>
                <a:gd name="T33" fmla="*/ 3043 h 4105"/>
                <a:gd name="T34" fmla="*/ 1190 w 3329"/>
                <a:gd name="T35" fmla="*/ 3226 h 4105"/>
                <a:gd name="T36" fmla="*/ 1486 w 3329"/>
                <a:gd name="T37" fmla="*/ 3695 h 4105"/>
                <a:gd name="T38" fmla="*/ 1753 w 3329"/>
                <a:gd name="T39" fmla="*/ 4094 h 4105"/>
                <a:gd name="T40" fmla="*/ 1927 w 3329"/>
                <a:gd name="T41" fmla="*/ 3864 h 4105"/>
                <a:gd name="T42" fmla="*/ 2147 w 3329"/>
                <a:gd name="T43" fmla="*/ 3610 h 4105"/>
                <a:gd name="T44" fmla="*/ 2394 w 3329"/>
                <a:gd name="T45" fmla="*/ 3391 h 4105"/>
                <a:gd name="T46" fmla="*/ 2634 w 3329"/>
                <a:gd name="T47" fmla="*/ 3156 h 4105"/>
                <a:gd name="T48" fmla="*/ 2820 w 3329"/>
                <a:gd name="T49" fmla="*/ 2915 h 4105"/>
                <a:gd name="T50" fmla="*/ 2805 w 3329"/>
                <a:gd name="T51" fmla="*/ 2869 h 4105"/>
                <a:gd name="T52" fmla="*/ 2732 w 3329"/>
                <a:gd name="T53" fmla="*/ 2832 h 4105"/>
                <a:gd name="T54" fmla="*/ 2704 w 3329"/>
                <a:gd name="T55" fmla="*/ 2787 h 4105"/>
                <a:gd name="T56" fmla="*/ 2682 w 3329"/>
                <a:gd name="T57" fmla="*/ 2091 h 4105"/>
                <a:gd name="T58" fmla="*/ 2779 w 3329"/>
                <a:gd name="T59" fmla="*/ 1882 h 4105"/>
                <a:gd name="T60" fmla="*/ 2844 w 3329"/>
                <a:gd name="T61" fmla="*/ 1623 h 4105"/>
                <a:gd name="T62" fmla="*/ 2874 w 3329"/>
                <a:gd name="T63" fmla="*/ 1531 h 4105"/>
                <a:gd name="T64" fmla="*/ 2938 w 3329"/>
                <a:gd name="T65" fmla="*/ 1552 h 4105"/>
                <a:gd name="T66" fmla="*/ 3032 w 3329"/>
                <a:gd name="T67" fmla="*/ 1508 h 4105"/>
                <a:gd name="T68" fmla="*/ 3123 w 3329"/>
                <a:gd name="T69" fmla="*/ 1376 h 4105"/>
                <a:gd name="T70" fmla="*/ 3233 w 3329"/>
                <a:gd name="T71" fmla="*/ 1145 h 4105"/>
                <a:gd name="T72" fmla="*/ 3310 w 3329"/>
                <a:gd name="T73" fmla="*/ 901 h 4105"/>
                <a:gd name="T74" fmla="*/ 3328 w 3329"/>
                <a:gd name="T75" fmla="*/ 738 h 4105"/>
                <a:gd name="T76" fmla="*/ 3305 w 3329"/>
                <a:gd name="T77" fmla="*/ 661 h 4105"/>
                <a:gd name="T78" fmla="*/ 3243 w 3329"/>
                <a:gd name="T79" fmla="*/ 592 h 4105"/>
                <a:gd name="T80" fmla="*/ 3156 w 3329"/>
                <a:gd name="T81" fmla="*/ 572 h 4105"/>
                <a:gd name="T82" fmla="*/ 3095 w 3329"/>
                <a:gd name="T83" fmla="*/ 597 h 4105"/>
                <a:gd name="T84" fmla="*/ 2986 w 3329"/>
                <a:gd name="T85" fmla="*/ 695 h 4105"/>
                <a:gd name="T86" fmla="*/ 2933 w 3329"/>
                <a:gd name="T87" fmla="*/ 777 h 4105"/>
                <a:gd name="T88" fmla="*/ 2898 w 3329"/>
                <a:gd name="T89" fmla="*/ 952 h 4105"/>
                <a:gd name="T90" fmla="*/ 2888 w 3329"/>
                <a:gd name="T91" fmla="*/ 1010 h 4105"/>
                <a:gd name="T92" fmla="*/ 2854 w 3329"/>
                <a:gd name="T93" fmla="*/ 1011 h 4105"/>
                <a:gd name="T94" fmla="*/ 2833 w 3329"/>
                <a:gd name="T95" fmla="*/ 970 h 4105"/>
                <a:gd name="T96" fmla="*/ 2824 w 3329"/>
                <a:gd name="T97" fmla="*/ 791 h 4105"/>
                <a:gd name="T98" fmla="*/ 2775 w 3329"/>
                <a:gd name="T99" fmla="*/ 560 h 4105"/>
                <a:gd name="T100" fmla="*/ 2652 w 3329"/>
                <a:gd name="T101" fmla="*/ 359 h 4105"/>
                <a:gd name="T102" fmla="*/ 2521 w 3329"/>
                <a:gd name="T103" fmla="*/ 314 h 4105"/>
                <a:gd name="T104" fmla="*/ 2400 w 3329"/>
                <a:gd name="T105" fmla="*/ 334 h 4105"/>
                <a:gd name="T106" fmla="*/ 2292 w 3329"/>
                <a:gd name="T107" fmla="*/ 308 h 4105"/>
                <a:gd name="T108" fmla="*/ 1996 w 3329"/>
                <a:gd name="T109" fmla="*/ 170 h 4105"/>
                <a:gd name="T110" fmla="*/ 1484 w 3329"/>
                <a:gd name="T111" fmla="*/ 26 h 4105"/>
                <a:gd name="T112" fmla="*/ 1184 w 3329"/>
                <a:gd name="T113" fmla="*/ 0 h 4105"/>
                <a:gd name="T114" fmla="*/ 901 w 3329"/>
                <a:gd name="T115" fmla="*/ 21 h 4105"/>
                <a:gd name="T116" fmla="*/ 513 w 3329"/>
                <a:gd name="T117" fmla="*/ 191 h 4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29" h="4105">
                  <a:moveTo>
                    <a:pt x="513" y="191"/>
                  </a:moveTo>
                  <a:lnTo>
                    <a:pt x="513" y="191"/>
                  </a:lnTo>
                  <a:lnTo>
                    <a:pt x="431" y="447"/>
                  </a:lnTo>
                  <a:lnTo>
                    <a:pt x="431" y="447"/>
                  </a:lnTo>
                  <a:lnTo>
                    <a:pt x="411" y="510"/>
                  </a:lnTo>
                  <a:lnTo>
                    <a:pt x="392" y="573"/>
                  </a:lnTo>
                  <a:lnTo>
                    <a:pt x="374" y="637"/>
                  </a:lnTo>
                  <a:lnTo>
                    <a:pt x="358" y="701"/>
                  </a:lnTo>
                  <a:lnTo>
                    <a:pt x="351" y="733"/>
                  </a:lnTo>
                  <a:lnTo>
                    <a:pt x="343" y="765"/>
                  </a:lnTo>
                  <a:lnTo>
                    <a:pt x="339" y="797"/>
                  </a:lnTo>
                  <a:lnTo>
                    <a:pt x="334" y="829"/>
                  </a:lnTo>
                  <a:lnTo>
                    <a:pt x="329" y="862"/>
                  </a:lnTo>
                  <a:lnTo>
                    <a:pt x="327" y="894"/>
                  </a:lnTo>
                  <a:lnTo>
                    <a:pt x="325" y="927"/>
                  </a:lnTo>
                  <a:lnTo>
                    <a:pt x="325" y="959"/>
                  </a:lnTo>
                  <a:lnTo>
                    <a:pt x="295" y="933"/>
                  </a:lnTo>
                  <a:lnTo>
                    <a:pt x="295" y="933"/>
                  </a:lnTo>
                  <a:lnTo>
                    <a:pt x="275" y="891"/>
                  </a:lnTo>
                  <a:lnTo>
                    <a:pt x="255" y="849"/>
                  </a:lnTo>
                  <a:lnTo>
                    <a:pt x="238" y="806"/>
                  </a:lnTo>
                  <a:lnTo>
                    <a:pt x="223" y="762"/>
                  </a:lnTo>
                  <a:lnTo>
                    <a:pt x="185" y="758"/>
                  </a:lnTo>
                  <a:lnTo>
                    <a:pt x="185" y="758"/>
                  </a:lnTo>
                  <a:lnTo>
                    <a:pt x="151" y="754"/>
                  </a:lnTo>
                  <a:lnTo>
                    <a:pt x="133" y="753"/>
                  </a:lnTo>
                  <a:lnTo>
                    <a:pt x="117" y="754"/>
                  </a:lnTo>
                  <a:lnTo>
                    <a:pt x="100" y="755"/>
                  </a:lnTo>
                  <a:lnTo>
                    <a:pt x="83" y="760"/>
                  </a:lnTo>
                  <a:lnTo>
                    <a:pt x="68" y="766"/>
                  </a:lnTo>
                  <a:lnTo>
                    <a:pt x="61" y="770"/>
                  </a:lnTo>
                  <a:lnTo>
                    <a:pt x="54" y="774"/>
                  </a:lnTo>
                  <a:lnTo>
                    <a:pt x="54" y="774"/>
                  </a:lnTo>
                  <a:lnTo>
                    <a:pt x="42" y="784"/>
                  </a:lnTo>
                  <a:lnTo>
                    <a:pt x="33" y="794"/>
                  </a:lnTo>
                  <a:lnTo>
                    <a:pt x="26" y="806"/>
                  </a:lnTo>
                  <a:lnTo>
                    <a:pt x="18" y="819"/>
                  </a:lnTo>
                  <a:lnTo>
                    <a:pt x="13" y="833"/>
                  </a:lnTo>
                  <a:lnTo>
                    <a:pt x="9" y="848"/>
                  </a:lnTo>
                  <a:lnTo>
                    <a:pt x="5" y="863"/>
                  </a:lnTo>
                  <a:lnTo>
                    <a:pt x="3" y="877"/>
                  </a:lnTo>
                  <a:lnTo>
                    <a:pt x="3" y="877"/>
                  </a:lnTo>
                  <a:lnTo>
                    <a:pt x="1" y="900"/>
                  </a:lnTo>
                  <a:lnTo>
                    <a:pt x="0" y="923"/>
                  </a:lnTo>
                  <a:lnTo>
                    <a:pt x="0" y="946"/>
                  </a:lnTo>
                  <a:lnTo>
                    <a:pt x="1" y="968"/>
                  </a:lnTo>
                  <a:lnTo>
                    <a:pt x="4" y="992"/>
                  </a:lnTo>
                  <a:lnTo>
                    <a:pt x="8" y="1015"/>
                  </a:lnTo>
                  <a:lnTo>
                    <a:pt x="11" y="1037"/>
                  </a:lnTo>
                  <a:lnTo>
                    <a:pt x="17" y="1060"/>
                  </a:lnTo>
                  <a:lnTo>
                    <a:pt x="23" y="1082"/>
                  </a:lnTo>
                  <a:lnTo>
                    <a:pt x="30" y="1105"/>
                  </a:lnTo>
                  <a:lnTo>
                    <a:pt x="46" y="1148"/>
                  </a:lnTo>
                  <a:lnTo>
                    <a:pt x="63" y="1191"/>
                  </a:lnTo>
                  <a:lnTo>
                    <a:pt x="82" y="1235"/>
                  </a:lnTo>
                  <a:lnTo>
                    <a:pt x="82" y="1235"/>
                  </a:lnTo>
                  <a:lnTo>
                    <a:pt x="115" y="1307"/>
                  </a:lnTo>
                  <a:lnTo>
                    <a:pt x="151" y="1379"/>
                  </a:lnTo>
                  <a:lnTo>
                    <a:pt x="187" y="1450"/>
                  </a:lnTo>
                  <a:lnTo>
                    <a:pt x="226" y="1520"/>
                  </a:lnTo>
                  <a:lnTo>
                    <a:pt x="226" y="1520"/>
                  </a:lnTo>
                  <a:lnTo>
                    <a:pt x="241" y="1544"/>
                  </a:lnTo>
                  <a:lnTo>
                    <a:pt x="255" y="1567"/>
                  </a:lnTo>
                  <a:lnTo>
                    <a:pt x="270" y="1590"/>
                  </a:lnTo>
                  <a:lnTo>
                    <a:pt x="287" y="1611"/>
                  </a:lnTo>
                  <a:lnTo>
                    <a:pt x="304" y="1631"/>
                  </a:lnTo>
                  <a:lnTo>
                    <a:pt x="314" y="1641"/>
                  </a:lnTo>
                  <a:lnTo>
                    <a:pt x="325" y="1649"/>
                  </a:lnTo>
                  <a:lnTo>
                    <a:pt x="335" y="1657"/>
                  </a:lnTo>
                  <a:lnTo>
                    <a:pt x="346" y="1666"/>
                  </a:lnTo>
                  <a:lnTo>
                    <a:pt x="358" y="1672"/>
                  </a:lnTo>
                  <a:lnTo>
                    <a:pt x="369" y="1678"/>
                  </a:lnTo>
                  <a:lnTo>
                    <a:pt x="369" y="1678"/>
                  </a:lnTo>
                  <a:lnTo>
                    <a:pt x="384" y="1683"/>
                  </a:lnTo>
                  <a:lnTo>
                    <a:pt x="398" y="1688"/>
                  </a:lnTo>
                  <a:lnTo>
                    <a:pt x="413" y="1691"/>
                  </a:lnTo>
                  <a:lnTo>
                    <a:pt x="427" y="1692"/>
                  </a:lnTo>
                  <a:lnTo>
                    <a:pt x="443" y="1691"/>
                  </a:lnTo>
                  <a:lnTo>
                    <a:pt x="457" y="1688"/>
                  </a:lnTo>
                  <a:lnTo>
                    <a:pt x="471" y="1683"/>
                  </a:lnTo>
                  <a:lnTo>
                    <a:pt x="484" y="1678"/>
                  </a:lnTo>
                  <a:lnTo>
                    <a:pt x="521" y="1676"/>
                  </a:lnTo>
                  <a:lnTo>
                    <a:pt x="521" y="1676"/>
                  </a:lnTo>
                  <a:lnTo>
                    <a:pt x="607" y="1981"/>
                  </a:lnTo>
                  <a:lnTo>
                    <a:pt x="607" y="1981"/>
                  </a:lnTo>
                  <a:lnTo>
                    <a:pt x="622" y="2034"/>
                  </a:lnTo>
                  <a:lnTo>
                    <a:pt x="639" y="2084"/>
                  </a:lnTo>
                  <a:lnTo>
                    <a:pt x="658" y="2130"/>
                  </a:lnTo>
                  <a:lnTo>
                    <a:pt x="667" y="2153"/>
                  </a:lnTo>
                  <a:lnTo>
                    <a:pt x="678" y="2176"/>
                  </a:lnTo>
                  <a:lnTo>
                    <a:pt x="689" y="2198"/>
                  </a:lnTo>
                  <a:lnTo>
                    <a:pt x="702" y="2220"/>
                  </a:lnTo>
                  <a:lnTo>
                    <a:pt x="713" y="2241"/>
                  </a:lnTo>
                  <a:lnTo>
                    <a:pt x="728" y="2262"/>
                  </a:lnTo>
                  <a:lnTo>
                    <a:pt x="742" y="2285"/>
                  </a:lnTo>
                  <a:lnTo>
                    <a:pt x="757" y="2306"/>
                  </a:lnTo>
                  <a:lnTo>
                    <a:pt x="774" y="2327"/>
                  </a:lnTo>
                  <a:lnTo>
                    <a:pt x="791" y="2349"/>
                  </a:lnTo>
                  <a:lnTo>
                    <a:pt x="791" y="2349"/>
                  </a:lnTo>
                  <a:lnTo>
                    <a:pt x="828" y="2390"/>
                  </a:lnTo>
                  <a:lnTo>
                    <a:pt x="866" y="2430"/>
                  </a:lnTo>
                  <a:lnTo>
                    <a:pt x="906" y="2468"/>
                  </a:lnTo>
                  <a:lnTo>
                    <a:pt x="947" y="2505"/>
                  </a:lnTo>
                  <a:lnTo>
                    <a:pt x="951" y="2531"/>
                  </a:lnTo>
                  <a:lnTo>
                    <a:pt x="951" y="2531"/>
                  </a:lnTo>
                  <a:lnTo>
                    <a:pt x="960" y="2608"/>
                  </a:lnTo>
                  <a:lnTo>
                    <a:pt x="960" y="2608"/>
                  </a:lnTo>
                  <a:lnTo>
                    <a:pt x="985" y="2809"/>
                  </a:lnTo>
                  <a:lnTo>
                    <a:pt x="985" y="2809"/>
                  </a:lnTo>
                  <a:lnTo>
                    <a:pt x="991" y="2858"/>
                  </a:lnTo>
                  <a:lnTo>
                    <a:pt x="995" y="2882"/>
                  </a:lnTo>
                  <a:lnTo>
                    <a:pt x="999" y="2905"/>
                  </a:lnTo>
                  <a:lnTo>
                    <a:pt x="1004" y="2929"/>
                  </a:lnTo>
                  <a:lnTo>
                    <a:pt x="1010" y="2953"/>
                  </a:lnTo>
                  <a:lnTo>
                    <a:pt x="1018" y="2975"/>
                  </a:lnTo>
                  <a:lnTo>
                    <a:pt x="1027" y="2998"/>
                  </a:lnTo>
                  <a:lnTo>
                    <a:pt x="1027" y="2998"/>
                  </a:lnTo>
                  <a:lnTo>
                    <a:pt x="1038" y="3020"/>
                  </a:lnTo>
                  <a:lnTo>
                    <a:pt x="1050" y="3043"/>
                  </a:lnTo>
                  <a:lnTo>
                    <a:pt x="1064" y="3063"/>
                  </a:lnTo>
                  <a:lnTo>
                    <a:pt x="1079" y="3084"/>
                  </a:lnTo>
                  <a:lnTo>
                    <a:pt x="1111" y="3124"/>
                  </a:lnTo>
                  <a:lnTo>
                    <a:pt x="1142" y="3163"/>
                  </a:lnTo>
                  <a:lnTo>
                    <a:pt x="1142" y="3163"/>
                  </a:lnTo>
                  <a:lnTo>
                    <a:pt x="1166" y="3194"/>
                  </a:lnTo>
                  <a:lnTo>
                    <a:pt x="1190" y="3226"/>
                  </a:lnTo>
                  <a:lnTo>
                    <a:pt x="1236" y="3290"/>
                  </a:lnTo>
                  <a:lnTo>
                    <a:pt x="1281" y="3356"/>
                  </a:lnTo>
                  <a:lnTo>
                    <a:pt x="1323" y="3423"/>
                  </a:lnTo>
                  <a:lnTo>
                    <a:pt x="1365" y="3490"/>
                  </a:lnTo>
                  <a:lnTo>
                    <a:pt x="1405" y="3559"/>
                  </a:lnTo>
                  <a:lnTo>
                    <a:pt x="1486" y="3695"/>
                  </a:lnTo>
                  <a:lnTo>
                    <a:pt x="1486" y="3695"/>
                  </a:lnTo>
                  <a:lnTo>
                    <a:pt x="1548" y="3798"/>
                  </a:lnTo>
                  <a:lnTo>
                    <a:pt x="1580" y="3850"/>
                  </a:lnTo>
                  <a:lnTo>
                    <a:pt x="1613" y="3900"/>
                  </a:lnTo>
                  <a:lnTo>
                    <a:pt x="1646" y="3949"/>
                  </a:lnTo>
                  <a:lnTo>
                    <a:pt x="1680" y="3999"/>
                  </a:lnTo>
                  <a:lnTo>
                    <a:pt x="1716" y="4047"/>
                  </a:lnTo>
                  <a:lnTo>
                    <a:pt x="1753" y="4094"/>
                  </a:lnTo>
                  <a:lnTo>
                    <a:pt x="1770" y="4105"/>
                  </a:lnTo>
                  <a:lnTo>
                    <a:pt x="1770" y="4105"/>
                  </a:lnTo>
                  <a:lnTo>
                    <a:pt x="1798" y="4055"/>
                  </a:lnTo>
                  <a:lnTo>
                    <a:pt x="1829" y="4006"/>
                  </a:lnTo>
                  <a:lnTo>
                    <a:pt x="1861" y="3958"/>
                  </a:lnTo>
                  <a:lnTo>
                    <a:pt x="1893" y="3910"/>
                  </a:lnTo>
                  <a:lnTo>
                    <a:pt x="1927" y="3864"/>
                  </a:lnTo>
                  <a:lnTo>
                    <a:pt x="1963" y="3819"/>
                  </a:lnTo>
                  <a:lnTo>
                    <a:pt x="1998" y="3774"/>
                  </a:lnTo>
                  <a:lnTo>
                    <a:pt x="2035" y="3730"/>
                  </a:lnTo>
                  <a:lnTo>
                    <a:pt x="2035" y="3730"/>
                  </a:lnTo>
                  <a:lnTo>
                    <a:pt x="2090" y="3669"/>
                  </a:lnTo>
                  <a:lnTo>
                    <a:pt x="2119" y="3639"/>
                  </a:lnTo>
                  <a:lnTo>
                    <a:pt x="2147" y="3610"/>
                  </a:lnTo>
                  <a:lnTo>
                    <a:pt x="2177" y="3580"/>
                  </a:lnTo>
                  <a:lnTo>
                    <a:pt x="2206" y="3552"/>
                  </a:lnTo>
                  <a:lnTo>
                    <a:pt x="2237" y="3524"/>
                  </a:lnTo>
                  <a:lnTo>
                    <a:pt x="2268" y="3497"/>
                  </a:lnTo>
                  <a:lnTo>
                    <a:pt x="2268" y="3497"/>
                  </a:lnTo>
                  <a:lnTo>
                    <a:pt x="2330" y="3443"/>
                  </a:lnTo>
                  <a:lnTo>
                    <a:pt x="2394" y="3391"/>
                  </a:lnTo>
                  <a:lnTo>
                    <a:pt x="2457" y="3336"/>
                  </a:lnTo>
                  <a:lnTo>
                    <a:pt x="2487" y="3309"/>
                  </a:lnTo>
                  <a:lnTo>
                    <a:pt x="2518" y="3281"/>
                  </a:lnTo>
                  <a:lnTo>
                    <a:pt x="2518" y="3281"/>
                  </a:lnTo>
                  <a:lnTo>
                    <a:pt x="2558" y="3240"/>
                  </a:lnTo>
                  <a:lnTo>
                    <a:pt x="2596" y="3199"/>
                  </a:lnTo>
                  <a:lnTo>
                    <a:pt x="2634" y="3156"/>
                  </a:lnTo>
                  <a:lnTo>
                    <a:pt x="2669" y="3114"/>
                  </a:lnTo>
                  <a:lnTo>
                    <a:pt x="2705" y="3069"/>
                  </a:lnTo>
                  <a:lnTo>
                    <a:pt x="2739" y="3024"/>
                  </a:lnTo>
                  <a:lnTo>
                    <a:pt x="2808" y="2934"/>
                  </a:lnTo>
                  <a:lnTo>
                    <a:pt x="2808" y="2934"/>
                  </a:lnTo>
                  <a:lnTo>
                    <a:pt x="2816" y="2922"/>
                  </a:lnTo>
                  <a:lnTo>
                    <a:pt x="2820" y="2915"/>
                  </a:lnTo>
                  <a:lnTo>
                    <a:pt x="2822" y="2908"/>
                  </a:lnTo>
                  <a:lnTo>
                    <a:pt x="2822" y="2908"/>
                  </a:lnTo>
                  <a:lnTo>
                    <a:pt x="2822" y="2898"/>
                  </a:lnTo>
                  <a:lnTo>
                    <a:pt x="2820" y="2890"/>
                  </a:lnTo>
                  <a:lnTo>
                    <a:pt x="2816" y="2883"/>
                  </a:lnTo>
                  <a:lnTo>
                    <a:pt x="2811" y="2876"/>
                  </a:lnTo>
                  <a:lnTo>
                    <a:pt x="2805" y="2869"/>
                  </a:lnTo>
                  <a:lnTo>
                    <a:pt x="2797" y="2863"/>
                  </a:lnTo>
                  <a:lnTo>
                    <a:pt x="2790" y="2858"/>
                  </a:lnTo>
                  <a:lnTo>
                    <a:pt x="2782" y="2853"/>
                  </a:lnTo>
                  <a:lnTo>
                    <a:pt x="2782" y="2853"/>
                  </a:lnTo>
                  <a:lnTo>
                    <a:pt x="2747" y="2840"/>
                  </a:lnTo>
                  <a:lnTo>
                    <a:pt x="2739" y="2837"/>
                  </a:lnTo>
                  <a:lnTo>
                    <a:pt x="2732" y="2832"/>
                  </a:lnTo>
                  <a:lnTo>
                    <a:pt x="2725" y="2826"/>
                  </a:lnTo>
                  <a:lnTo>
                    <a:pt x="2718" y="2820"/>
                  </a:lnTo>
                  <a:lnTo>
                    <a:pt x="2718" y="2820"/>
                  </a:lnTo>
                  <a:lnTo>
                    <a:pt x="2713" y="2813"/>
                  </a:lnTo>
                  <a:lnTo>
                    <a:pt x="2708" y="2805"/>
                  </a:lnTo>
                  <a:lnTo>
                    <a:pt x="2706" y="2796"/>
                  </a:lnTo>
                  <a:lnTo>
                    <a:pt x="2704" y="2787"/>
                  </a:lnTo>
                  <a:lnTo>
                    <a:pt x="2701" y="2769"/>
                  </a:lnTo>
                  <a:lnTo>
                    <a:pt x="2701" y="2750"/>
                  </a:lnTo>
                  <a:lnTo>
                    <a:pt x="2701" y="2750"/>
                  </a:lnTo>
                  <a:lnTo>
                    <a:pt x="2697" y="2505"/>
                  </a:lnTo>
                  <a:lnTo>
                    <a:pt x="2697" y="2505"/>
                  </a:lnTo>
                  <a:lnTo>
                    <a:pt x="2690" y="2138"/>
                  </a:lnTo>
                  <a:lnTo>
                    <a:pt x="2682" y="2091"/>
                  </a:lnTo>
                  <a:lnTo>
                    <a:pt x="2682" y="2091"/>
                  </a:lnTo>
                  <a:lnTo>
                    <a:pt x="2701" y="2058"/>
                  </a:lnTo>
                  <a:lnTo>
                    <a:pt x="2719" y="2023"/>
                  </a:lnTo>
                  <a:lnTo>
                    <a:pt x="2736" y="1989"/>
                  </a:lnTo>
                  <a:lnTo>
                    <a:pt x="2751" y="1953"/>
                  </a:lnTo>
                  <a:lnTo>
                    <a:pt x="2766" y="1918"/>
                  </a:lnTo>
                  <a:lnTo>
                    <a:pt x="2779" y="1882"/>
                  </a:lnTo>
                  <a:lnTo>
                    <a:pt x="2792" y="1847"/>
                  </a:lnTo>
                  <a:lnTo>
                    <a:pt x="2804" y="1810"/>
                  </a:lnTo>
                  <a:lnTo>
                    <a:pt x="2814" y="1772"/>
                  </a:lnTo>
                  <a:lnTo>
                    <a:pt x="2823" y="1736"/>
                  </a:lnTo>
                  <a:lnTo>
                    <a:pt x="2831" y="1698"/>
                  </a:lnTo>
                  <a:lnTo>
                    <a:pt x="2838" y="1661"/>
                  </a:lnTo>
                  <a:lnTo>
                    <a:pt x="2844" y="1623"/>
                  </a:lnTo>
                  <a:lnTo>
                    <a:pt x="2849" y="1585"/>
                  </a:lnTo>
                  <a:lnTo>
                    <a:pt x="2853" y="1546"/>
                  </a:lnTo>
                  <a:lnTo>
                    <a:pt x="2855" y="1508"/>
                  </a:lnTo>
                  <a:lnTo>
                    <a:pt x="2863" y="1518"/>
                  </a:lnTo>
                  <a:lnTo>
                    <a:pt x="2863" y="1518"/>
                  </a:lnTo>
                  <a:lnTo>
                    <a:pt x="2868" y="1525"/>
                  </a:lnTo>
                  <a:lnTo>
                    <a:pt x="2874" y="1531"/>
                  </a:lnTo>
                  <a:lnTo>
                    <a:pt x="2881" y="1535"/>
                  </a:lnTo>
                  <a:lnTo>
                    <a:pt x="2888" y="1540"/>
                  </a:lnTo>
                  <a:lnTo>
                    <a:pt x="2895" y="1544"/>
                  </a:lnTo>
                  <a:lnTo>
                    <a:pt x="2903" y="1547"/>
                  </a:lnTo>
                  <a:lnTo>
                    <a:pt x="2912" y="1550"/>
                  </a:lnTo>
                  <a:lnTo>
                    <a:pt x="2920" y="1551"/>
                  </a:lnTo>
                  <a:lnTo>
                    <a:pt x="2938" y="1552"/>
                  </a:lnTo>
                  <a:lnTo>
                    <a:pt x="2957" y="1551"/>
                  </a:lnTo>
                  <a:lnTo>
                    <a:pt x="2973" y="1546"/>
                  </a:lnTo>
                  <a:lnTo>
                    <a:pt x="2990" y="1540"/>
                  </a:lnTo>
                  <a:lnTo>
                    <a:pt x="2990" y="1540"/>
                  </a:lnTo>
                  <a:lnTo>
                    <a:pt x="3005" y="1531"/>
                  </a:lnTo>
                  <a:lnTo>
                    <a:pt x="3019" y="1520"/>
                  </a:lnTo>
                  <a:lnTo>
                    <a:pt x="3032" y="1508"/>
                  </a:lnTo>
                  <a:lnTo>
                    <a:pt x="3044" y="1495"/>
                  </a:lnTo>
                  <a:lnTo>
                    <a:pt x="3055" y="1482"/>
                  </a:lnTo>
                  <a:lnTo>
                    <a:pt x="3065" y="1468"/>
                  </a:lnTo>
                  <a:lnTo>
                    <a:pt x="3085" y="1438"/>
                  </a:lnTo>
                  <a:lnTo>
                    <a:pt x="3085" y="1438"/>
                  </a:lnTo>
                  <a:lnTo>
                    <a:pt x="3104" y="1406"/>
                  </a:lnTo>
                  <a:lnTo>
                    <a:pt x="3123" y="1376"/>
                  </a:lnTo>
                  <a:lnTo>
                    <a:pt x="3141" y="1344"/>
                  </a:lnTo>
                  <a:lnTo>
                    <a:pt x="3158" y="1311"/>
                  </a:lnTo>
                  <a:lnTo>
                    <a:pt x="3174" y="1279"/>
                  </a:lnTo>
                  <a:lnTo>
                    <a:pt x="3189" y="1245"/>
                  </a:lnTo>
                  <a:lnTo>
                    <a:pt x="3205" y="1212"/>
                  </a:lnTo>
                  <a:lnTo>
                    <a:pt x="3220" y="1178"/>
                  </a:lnTo>
                  <a:lnTo>
                    <a:pt x="3233" y="1145"/>
                  </a:lnTo>
                  <a:lnTo>
                    <a:pt x="3246" y="1110"/>
                  </a:lnTo>
                  <a:lnTo>
                    <a:pt x="3259" y="1076"/>
                  </a:lnTo>
                  <a:lnTo>
                    <a:pt x="3271" y="1042"/>
                  </a:lnTo>
                  <a:lnTo>
                    <a:pt x="3282" y="1006"/>
                  </a:lnTo>
                  <a:lnTo>
                    <a:pt x="3292" y="972"/>
                  </a:lnTo>
                  <a:lnTo>
                    <a:pt x="3302" y="936"/>
                  </a:lnTo>
                  <a:lnTo>
                    <a:pt x="3310" y="901"/>
                  </a:lnTo>
                  <a:lnTo>
                    <a:pt x="3310" y="901"/>
                  </a:lnTo>
                  <a:lnTo>
                    <a:pt x="3316" y="874"/>
                  </a:lnTo>
                  <a:lnTo>
                    <a:pt x="3322" y="846"/>
                  </a:lnTo>
                  <a:lnTo>
                    <a:pt x="3325" y="819"/>
                  </a:lnTo>
                  <a:lnTo>
                    <a:pt x="3328" y="792"/>
                  </a:lnTo>
                  <a:lnTo>
                    <a:pt x="3329" y="765"/>
                  </a:lnTo>
                  <a:lnTo>
                    <a:pt x="3328" y="738"/>
                  </a:lnTo>
                  <a:lnTo>
                    <a:pt x="3325" y="725"/>
                  </a:lnTo>
                  <a:lnTo>
                    <a:pt x="3323" y="710"/>
                  </a:lnTo>
                  <a:lnTo>
                    <a:pt x="3319" y="697"/>
                  </a:lnTo>
                  <a:lnTo>
                    <a:pt x="3316" y="684"/>
                  </a:lnTo>
                  <a:lnTo>
                    <a:pt x="3316" y="684"/>
                  </a:lnTo>
                  <a:lnTo>
                    <a:pt x="3311" y="672"/>
                  </a:lnTo>
                  <a:lnTo>
                    <a:pt x="3305" y="661"/>
                  </a:lnTo>
                  <a:lnTo>
                    <a:pt x="3298" y="649"/>
                  </a:lnTo>
                  <a:lnTo>
                    <a:pt x="3291" y="637"/>
                  </a:lnTo>
                  <a:lnTo>
                    <a:pt x="3283" y="626"/>
                  </a:lnTo>
                  <a:lnTo>
                    <a:pt x="3273" y="617"/>
                  </a:lnTo>
                  <a:lnTo>
                    <a:pt x="3264" y="607"/>
                  </a:lnTo>
                  <a:lnTo>
                    <a:pt x="3253" y="599"/>
                  </a:lnTo>
                  <a:lnTo>
                    <a:pt x="3243" y="592"/>
                  </a:lnTo>
                  <a:lnTo>
                    <a:pt x="3231" y="585"/>
                  </a:lnTo>
                  <a:lnTo>
                    <a:pt x="3219" y="580"/>
                  </a:lnTo>
                  <a:lnTo>
                    <a:pt x="3207" y="575"/>
                  </a:lnTo>
                  <a:lnTo>
                    <a:pt x="3194" y="572"/>
                  </a:lnTo>
                  <a:lnTo>
                    <a:pt x="3182" y="571"/>
                  </a:lnTo>
                  <a:lnTo>
                    <a:pt x="3169" y="571"/>
                  </a:lnTo>
                  <a:lnTo>
                    <a:pt x="3156" y="572"/>
                  </a:lnTo>
                  <a:lnTo>
                    <a:pt x="3156" y="572"/>
                  </a:lnTo>
                  <a:lnTo>
                    <a:pt x="3150" y="572"/>
                  </a:lnTo>
                  <a:lnTo>
                    <a:pt x="3150" y="572"/>
                  </a:lnTo>
                  <a:lnTo>
                    <a:pt x="3135" y="577"/>
                  </a:lnTo>
                  <a:lnTo>
                    <a:pt x="3121" y="582"/>
                  </a:lnTo>
                  <a:lnTo>
                    <a:pt x="3108" y="588"/>
                  </a:lnTo>
                  <a:lnTo>
                    <a:pt x="3095" y="597"/>
                  </a:lnTo>
                  <a:lnTo>
                    <a:pt x="3083" y="606"/>
                  </a:lnTo>
                  <a:lnTo>
                    <a:pt x="3071" y="616"/>
                  </a:lnTo>
                  <a:lnTo>
                    <a:pt x="3048" y="636"/>
                  </a:lnTo>
                  <a:lnTo>
                    <a:pt x="3048" y="636"/>
                  </a:lnTo>
                  <a:lnTo>
                    <a:pt x="3023" y="658"/>
                  </a:lnTo>
                  <a:lnTo>
                    <a:pt x="2998" y="682"/>
                  </a:lnTo>
                  <a:lnTo>
                    <a:pt x="2986" y="695"/>
                  </a:lnTo>
                  <a:lnTo>
                    <a:pt x="2976" y="708"/>
                  </a:lnTo>
                  <a:lnTo>
                    <a:pt x="2965" y="721"/>
                  </a:lnTo>
                  <a:lnTo>
                    <a:pt x="2955" y="735"/>
                  </a:lnTo>
                  <a:lnTo>
                    <a:pt x="2955" y="735"/>
                  </a:lnTo>
                  <a:lnTo>
                    <a:pt x="2947" y="748"/>
                  </a:lnTo>
                  <a:lnTo>
                    <a:pt x="2939" y="762"/>
                  </a:lnTo>
                  <a:lnTo>
                    <a:pt x="2933" y="777"/>
                  </a:lnTo>
                  <a:lnTo>
                    <a:pt x="2927" y="792"/>
                  </a:lnTo>
                  <a:lnTo>
                    <a:pt x="2921" y="807"/>
                  </a:lnTo>
                  <a:lnTo>
                    <a:pt x="2916" y="823"/>
                  </a:lnTo>
                  <a:lnTo>
                    <a:pt x="2909" y="854"/>
                  </a:lnTo>
                  <a:lnTo>
                    <a:pt x="2903" y="887"/>
                  </a:lnTo>
                  <a:lnTo>
                    <a:pt x="2900" y="919"/>
                  </a:lnTo>
                  <a:lnTo>
                    <a:pt x="2898" y="952"/>
                  </a:lnTo>
                  <a:lnTo>
                    <a:pt x="2895" y="984"/>
                  </a:lnTo>
                  <a:lnTo>
                    <a:pt x="2895" y="984"/>
                  </a:lnTo>
                  <a:lnTo>
                    <a:pt x="2895" y="991"/>
                  </a:lnTo>
                  <a:lnTo>
                    <a:pt x="2894" y="998"/>
                  </a:lnTo>
                  <a:lnTo>
                    <a:pt x="2892" y="1004"/>
                  </a:lnTo>
                  <a:lnTo>
                    <a:pt x="2888" y="1010"/>
                  </a:lnTo>
                  <a:lnTo>
                    <a:pt x="2888" y="1010"/>
                  </a:lnTo>
                  <a:lnTo>
                    <a:pt x="2883" y="1013"/>
                  </a:lnTo>
                  <a:lnTo>
                    <a:pt x="2879" y="1016"/>
                  </a:lnTo>
                  <a:lnTo>
                    <a:pt x="2874" y="1017"/>
                  </a:lnTo>
                  <a:lnTo>
                    <a:pt x="2869" y="1017"/>
                  </a:lnTo>
                  <a:lnTo>
                    <a:pt x="2863" y="1016"/>
                  </a:lnTo>
                  <a:lnTo>
                    <a:pt x="2859" y="1013"/>
                  </a:lnTo>
                  <a:lnTo>
                    <a:pt x="2854" y="1011"/>
                  </a:lnTo>
                  <a:lnTo>
                    <a:pt x="2849" y="1007"/>
                  </a:lnTo>
                  <a:lnTo>
                    <a:pt x="2849" y="1007"/>
                  </a:lnTo>
                  <a:lnTo>
                    <a:pt x="2843" y="999"/>
                  </a:lnTo>
                  <a:lnTo>
                    <a:pt x="2838" y="990"/>
                  </a:lnTo>
                  <a:lnTo>
                    <a:pt x="2835" y="980"/>
                  </a:lnTo>
                  <a:lnTo>
                    <a:pt x="2833" y="970"/>
                  </a:lnTo>
                  <a:lnTo>
                    <a:pt x="2833" y="970"/>
                  </a:lnTo>
                  <a:lnTo>
                    <a:pt x="2829" y="947"/>
                  </a:lnTo>
                  <a:lnTo>
                    <a:pt x="2827" y="925"/>
                  </a:lnTo>
                  <a:lnTo>
                    <a:pt x="2825" y="902"/>
                  </a:lnTo>
                  <a:lnTo>
                    <a:pt x="2825" y="881"/>
                  </a:lnTo>
                  <a:lnTo>
                    <a:pt x="2825" y="836"/>
                  </a:lnTo>
                  <a:lnTo>
                    <a:pt x="2824" y="791"/>
                  </a:lnTo>
                  <a:lnTo>
                    <a:pt x="2824" y="791"/>
                  </a:lnTo>
                  <a:lnTo>
                    <a:pt x="2822" y="756"/>
                  </a:lnTo>
                  <a:lnTo>
                    <a:pt x="2817" y="723"/>
                  </a:lnTo>
                  <a:lnTo>
                    <a:pt x="2812" y="690"/>
                  </a:lnTo>
                  <a:lnTo>
                    <a:pt x="2805" y="657"/>
                  </a:lnTo>
                  <a:lnTo>
                    <a:pt x="2796" y="624"/>
                  </a:lnTo>
                  <a:lnTo>
                    <a:pt x="2785" y="592"/>
                  </a:lnTo>
                  <a:lnTo>
                    <a:pt x="2775" y="560"/>
                  </a:lnTo>
                  <a:lnTo>
                    <a:pt x="2760" y="529"/>
                  </a:lnTo>
                  <a:lnTo>
                    <a:pt x="2746" y="498"/>
                  </a:lnTo>
                  <a:lnTo>
                    <a:pt x="2730" y="469"/>
                  </a:lnTo>
                  <a:lnTo>
                    <a:pt x="2712" y="440"/>
                  </a:lnTo>
                  <a:lnTo>
                    <a:pt x="2694" y="412"/>
                  </a:lnTo>
                  <a:lnTo>
                    <a:pt x="2674" y="385"/>
                  </a:lnTo>
                  <a:lnTo>
                    <a:pt x="2652" y="359"/>
                  </a:lnTo>
                  <a:lnTo>
                    <a:pt x="2629" y="334"/>
                  </a:lnTo>
                  <a:lnTo>
                    <a:pt x="2606" y="310"/>
                  </a:lnTo>
                  <a:lnTo>
                    <a:pt x="2594" y="288"/>
                  </a:lnTo>
                  <a:lnTo>
                    <a:pt x="2594" y="288"/>
                  </a:lnTo>
                  <a:lnTo>
                    <a:pt x="2557" y="301"/>
                  </a:lnTo>
                  <a:lnTo>
                    <a:pt x="2521" y="314"/>
                  </a:lnTo>
                  <a:lnTo>
                    <a:pt x="2521" y="314"/>
                  </a:lnTo>
                  <a:lnTo>
                    <a:pt x="2491" y="322"/>
                  </a:lnTo>
                  <a:lnTo>
                    <a:pt x="2461" y="329"/>
                  </a:lnTo>
                  <a:lnTo>
                    <a:pt x="2446" y="331"/>
                  </a:lnTo>
                  <a:lnTo>
                    <a:pt x="2431" y="333"/>
                  </a:lnTo>
                  <a:lnTo>
                    <a:pt x="2415" y="334"/>
                  </a:lnTo>
                  <a:lnTo>
                    <a:pt x="2400" y="334"/>
                  </a:lnTo>
                  <a:lnTo>
                    <a:pt x="2400" y="334"/>
                  </a:lnTo>
                  <a:lnTo>
                    <a:pt x="2387" y="333"/>
                  </a:lnTo>
                  <a:lnTo>
                    <a:pt x="2374" y="331"/>
                  </a:lnTo>
                  <a:lnTo>
                    <a:pt x="2348" y="327"/>
                  </a:lnTo>
                  <a:lnTo>
                    <a:pt x="2348" y="327"/>
                  </a:lnTo>
                  <a:lnTo>
                    <a:pt x="2330" y="322"/>
                  </a:lnTo>
                  <a:lnTo>
                    <a:pt x="2311" y="315"/>
                  </a:lnTo>
                  <a:lnTo>
                    <a:pt x="2292" y="308"/>
                  </a:lnTo>
                  <a:lnTo>
                    <a:pt x="2275" y="301"/>
                  </a:lnTo>
                  <a:lnTo>
                    <a:pt x="2238" y="283"/>
                  </a:lnTo>
                  <a:lnTo>
                    <a:pt x="2203" y="265"/>
                  </a:lnTo>
                  <a:lnTo>
                    <a:pt x="2203" y="265"/>
                  </a:lnTo>
                  <a:lnTo>
                    <a:pt x="2135" y="232"/>
                  </a:lnTo>
                  <a:lnTo>
                    <a:pt x="2066" y="200"/>
                  </a:lnTo>
                  <a:lnTo>
                    <a:pt x="1996" y="170"/>
                  </a:lnTo>
                  <a:lnTo>
                    <a:pt x="1925" y="143"/>
                  </a:lnTo>
                  <a:lnTo>
                    <a:pt x="1853" y="117"/>
                  </a:lnTo>
                  <a:lnTo>
                    <a:pt x="1781" y="95"/>
                  </a:lnTo>
                  <a:lnTo>
                    <a:pt x="1707" y="73"/>
                  </a:lnTo>
                  <a:lnTo>
                    <a:pt x="1633" y="56"/>
                  </a:lnTo>
                  <a:lnTo>
                    <a:pt x="1560" y="39"/>
                  </a:lnTo>
                  <a:lnTo>
                    <a:pt x="1484" y="26"/>
                  </a:lnTo>
                  <a:lnTo>
                    <a:pt x="1410" y="15"/>
                  </a:lnTo>
                  <a:lnTo>
                    <a:pt x="1372" y="11"/>
                  </a:lnTo>
                  <a:lnTo>
                    <a:pt x="1334" y="7"/>
                  </a:lnTo>
                  <a:lnTo>
                    <a:pt x="1296" y="5"/>
                  </a:lnTo>
                  <a:lnTo>
                    <a:pt x="1258" y="2"/>
                  </a:lnTo>
                  <a:lnTo>
                    <a:pt x="1222" y="1"/>
                  </a:lnTo>
                  <a:lnTo>
                    <a:pt x="1184" y="0"/>
                  </a:lnTo>
                  <a:lnTo>
                    <a:pt x="1145" y="0"/>
                  </a:lnTo>
                  <a:lnTo>
                    <a:pt x="1107" y="1"/>
                  </a:lnTo>
                  <a:lnTo>
                    <a:pt x="1069" y="2"/>
                  </a:lnTo>
                  <a:lnTo>
                    <a:pt x="1031" y="6"/>
                  </a:lnTo>
                  <a:lnTo>
                    <a:pt x="1031" y="6"/>
                  </a:lnTo>
                  <a:lnTo>
                    <a:pt x="966" y="12"/>
                  </a:lnTo>
                  <a:lnTo>
                    <a:pt x="901" y="21"/>
                  </a:lnTo>
                  <a:lnTo>
                    <a:pt x="836" y="33"/>
                  </a:lnTo>
                  <a:lnTo>
                    <a:pt x="771" y="47"/>
                  </a:lnTo>
                  <a:lnTo>
                    <a:pt x="708" y="64"/>
                  </a:lnTo>
                  <a:lnTo>
                    <a:pt x="645" y="83"/>
                  </a:lnTo>
                  <a:lnTo>
                    <a:pt x="582" y="105"/>
                  </a:lnTo>
                  <a:lnTo>
                    <a:pt x="521" y="129"/>
                  </a:lnTo>
                  <a:lnTo>
                    <a:pt x="513" y="1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849D7CA-377B-9A9B-7C3A-0BF7FB9F6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4" y="757"/>
              <a:ext cx="102" cy="22"/>
            </a:xfrm>
            <a:custGeom>
              <a:avLst/>
              <a:gdLst>
                <a:gd name="T0" fmla="*/ 279 w 410"/>
                <a:gd name="T1" fmla="*/ 0 h 89"/>
                <a:gd name="T2" fmla="*/ 279 w 410"/>
                <a:gd name="T3" fmla="*/ 0 h 89"/>
                <a:gd name="T4" fmla="*/ 241 w 410"/>
                <a:gd name="T5" fmla="*/ 2 h 89"/>
                <a:gd name="T6" fmla="*/ 202 w 410"/>
                <a:gd name="T7" fmla="*/ 4 h 89"/>
                <a:gd name="T8" fmla="*/ 202 w 410"/>
                <a:gd name="T9" fmla="*/ 4 h 89"/>
                <a:gd name="T10" fmla="*/ 161 w 410"/>
                <a:gd name="T11" fmla="*/ 7 h 89"/>
                <a:gd name="T12" fmla="*/ 123 w 410"/>
                <a:gd name="T13" fmla="*/ 13 h 89"/>
                <a:gd name="T14" fmla="*/ 88 w 410"/>
                <a:gd name="T15" fmla="*/ 19 h 89"/>
                <a:gd name="T16" fmla="*/ 58 w 410"/>
                <a:gd name="T17" fmla="*/ 28 h 89"/>
                <a:gd name="T18" fmla="*/ 33 w 410"/>
                <a:gd name="T19" fmla="*/ 36 h 89"/>
                <a:gd name="T20" fmla="*/ 24 w 410"/>
                <a:gd name="T21" fmla="*/ 39 h 89"/>
                <a:gd name="T22" fmla="*/ 16 w 410"/>
                <a:gd name="T23" fmla="*/ 44 h 89"/>
                <a:gd name="T24" fmla="*/ 9 w 410"/>
                <a:gd name="T25" fmla="*/ 49 h 89"/>
                <a:gd name="T26" fmla="*/ 4 w 410"/>
                <a:gd name="T27" fmla="*/ 52 h 89"/>
                <a:gd name="T28" fmla="*/ 1 w 410"/>
                <a:gd name="T29" fmla="*/ 57 h 89"/>
                <a:gd name="T30" fmla="*/ 0 w 410"/>
                <a:gd name="T31" fmla="*/ 62 h 89"/>
                <a:gd name="T32" fmla="*/ 0 w 410"/>
                <a:gd name="T33" fmla="*/ 62 h 89"/>
                <a:gd name="T34" fmla="*/ 1 w 410"/>
                <a:gd name="T35" fmla="*/ 64 h 89"/>
                <a:gd name="T36" fmla="*/ 4 w 410"/>
                <a:gd name="T37" fmla="*/ 68 h 89"/>
                <a:gd name="T38" fmla="*/ 7 w 410"/>
                <a:gd name="T39" fmla="*/ 70 h 89"/>
                <a:gd name="T40" fmla="*/ 11 w 410"/>
                <a:gd name="T41" fmla="*/ 74 h 89"/>
                <a:gd name="T42" fmla="*/ 23 w 410"/>
                <a:gd name="T43" fmla="*/ 79 h 89"/>
                <a:gd name="T44" fmla="*/ 38 w 410"/>
                <a:gd name="T45" fmla="*/ 82 h 89"/>
                <a:gd name="T46" fmla="*/ 57 w 410"/>
                <a:gd name="T47" fmla="*/ 86 h 89"/>
                <a:gd name="T48" fmla="*/ 79 w 410"/>
                <a:gd name="T49" fmla="*/ 88 h 89"/>
                <a:gd name="T50" fmla="*/ 104 w 410"/>
                <a:gd name="T51" fmla="*/ 89 h 89"/>
                <a:gd name="T52" fmla="*/ 131 w 410"/>
                <a:gd name="T53" fmla="*/ 89 h 89"/>
                <a:gd name="T54" fmla="*/ 131 w 410"/>
                <a:gd name="T55" fmla="*/ 89 h 89"/>
                <a:gd name="T56" fmla="*/ 169 w 410"/>
                <a:gd name="T57" fmla="*/ 89 h 89"/>
                <a:gd name="T58" fmla="*/ 208 w 410"/>
                <a:gd name="T59" fmla="*/ 87 h 89"/>
                <a:gd name="T60" fmla="*/ 208 w 410"/>
                <a:gd name="T61" fmla="*/ 87 h 89"/>
                <a:gd name="T62" fmla="*/ 250 w 410"/>
                <a:gd name="T63" fmla="*/ 82 h 89"/>
                <a:gd name="T64" fmla="*/ 289 w 410"/>
                <a:gd name="T65" fmla="*/ 76 h 89"/>
                <a:gd name="T66" fmla="*/ 323 w 410"/>
                <a:gd name="T67" fmla="*/ 70 h 89"/>
                <a:gd name="T68" fmla="*/ 352 w 410"/>
                <a:gd name="T69" fmla="*/ 62 h 89"/>
                <a:gd name="T70" fmla="*/ 377 w 410"/>
                <a:gd name="T71" fmla="*/ 54 h 89"/>
                <a:gd name="T72" fmla="*/ 387 w 410"/>
                <a:gd name="T73" fmla="*/ 50 h 89"/>
                <a:gd name="T74" fmla="*/ 395 w 410"/>
                <a:gd name="T75" fmla="*/ 45 h 89"/>
                <a:gd name="T76" fmla="*/ 402 w 410"/>
                <a:gd name="T77" fmla="*/ 42 h 89"/>
                <a:gd name="T78" fmla="*/ 407 w 410"/>
                <a:gd name="T79" fmla="*/ 37 h 89"/>
                <a:gd name="T80" fmla="*/ 409 w 410"/>
                <a:gd name="T81" fmla="*/ 32 h 89"/>
                <a:gd name="T82" fmla="*/ 410 w 410"/>
                <a:gd name="T83" fmla="*/ 28 h 89"/>
                <a:gd name="T84" fmla="*/ 410 w 410"/>
                <a:gd name="T85" fmla="*/ 28 h 89"/>
                <a:gd name="T86" fmla="*/ 409 w 410"/>
                <a:gd name="T87" fmla="*/ 25 h 89"/>
                <a:gd name="T88" fmla="*/ 407 w 410"/>
                <a:gd name="T89" fmla="*/ 22 h 89"/>
                <a:gd name="T90" fmla="*/ 404 w 410"/>
                <a:gd name="T91" fmla="*/ 19 h 89"/>
                <a:gd name="T92" fmla="*/ 400 w 410"/>
                <a:gd name="T93" fmla="*/ 17 h 89"/>
                <a:gd name="T94" fmla="*/ 388 w 410"/>
                <a:gd name="T95" fmla="*/ 12 h 89"/>
                <a:gd name="T96" fmla="*/ 373 w 410"/>
                <a:gd name="T97" fmla="*/ 7 h 89"/>
                <a:gd name="T98" fmla="*/ 354 w 410"/>
                <a:gd name="T99" fmla="*/ 4 h 89"/>
                <a:gd name="T100" fmla="*/ 331 w 410"/>
                <a:gd name="T101" fmla="*/ 2 h 89"/>
                <a:gd name="T102" fmla="*/ 306 w 410"/>
                <a:gd name="T103" fmla="*/ 0 h 89"/>
                <a:gd name="T104" fmla="*/ 279 w 410"/>
                <a:gd name="T10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10" h="89">
                  <a:moveTo>
                    <a:pt x="279" y="0"/>
                  </a:moveTo>
                  <a:lnTo>
                    <a:pt x="279" y="0"/>
                  </a:lnTo>
                  <a:lnTo>
                    <a:pt x="241" y="2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161" y="7"/>
                  </a:lnTo>
                  <a:lnTo>
                    <a:pt x="123" y="13"/>
                  </a:lnTo>
                  <a:lnTo>
                    <a:pt x="88" y="19"/>
                  </a:lnTo>
                  <a:lnTo>
                    <a:pt x="58" y="28"/>
                  </a:lnTo>
                  <a:lnTo>
                    <a:pt x="33" y="36"/>
                  </a:lnTo>
                  <a:lnTo>
                    <a:pt x="24" y="39"/>
                  </a:lnTo>
                  <a:lnTo>
                    <a:pt x="16" y="44"/>
                  </a:lnTo>
                  <a:lnTo>
                    <a:pt x="9" y="49"/>
                  </a:lnTo>
                  <a:lnTo>
                    <a:pt x="4" y="52"/>
                  </a:lnTo>
                  <a:lnTo>
                    <a:pt x="1" y="57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64"/>
                  </a:lnTo>
                  <a:lnTo>
                    <a:pt x="4" y="68"/>
                  </a:lnTo>
                  <a:lnTo>
                    <a:pt x="7" y="70"/>
                  </a:lnTo>
                  <a:lnTo>
                    <a:pt x="11" y="74"/>
                  </a:lnTo>
                  <a:lnTo>
                    <a:pt x="23" y="79"/>
                  </a:lnTo>
                  <a:lnTo>
                    <a:pt x="38" y="82"/>
                  </a:lnTo>
                  <a:lnTo>
                    <a:pt x="57" y="86"/>
                  </a:lnTo>
                  <a:lnTo>
                    <a:pt x="79" y="88"/>
                  </a:lnTo>
                  <a:lnTo>
                    <a:pt x="104" y="89"/>
                  </a:lnTo>
                  <a:lnTo>
                    <a:pt x="131" y="89"/>
                  </a:lnTo>
                  <a:lnTo>
                    <a:pt x="131" y="89"/>
                  </a:lnTo>
                  <a:lnTo>
                    <a:pt x="169" y="89"/>
                  </a:lnTo>
                  <a:lnTo>
                    <a:pt x="208" y="87"/>
                  </a:lnTo>
                  <a:lnTo>
                    <a:pt x="208" y="87"/>
                  </a:lnTo>
                  <a:lnTo>
                    <a:pt x="250" y="82"/>
                  </a:lnTo>
                  <a:lnTo>
                    <a:pt x="289" y="76"/>
                  </a:lnTo>
                  <a:lnTo>
                    <a:pt x="323" y="70"/>
                  </a:lnTo>
                  <a:lnTo>
                    <a:pt x="352" y="62"/>
                  </a:lnTo>
                  <a:lnTo>
                    <a:pt x="377" y="54"/>
                  </a:lnTo>
                  <a:lnTo>
                    <a:pt x="387" y="50"/>
                  </a:lnTo>
                  <a:lnTo>
                    <a:pt x="395" y="45"/>
                  </a:lnTo>
                  <a:lnTo>
                    <a:pt x="402" y="42"/>
                  </a:lnTo>
                  <a:lnTo>
                    <a:pt x="407" y="37"/>
                  </a:lnTo>
                  <a:lnTo>
                    <a:pt x="409" y="32"/>
                  </a:lnTo>
                  <a:lnTo>
                    <a:pt x="410" y="28"/>
                  </a:lnTo>
                  <a:lnTo>
                    <a:pt x="410" y="28"/>
                  </a:lnTo>
                  <a:lnTo>
                    <a:pt x="409" y="25"/>
                  </a:lnTo>
                  <a:lnTo>
                    <a:pt x="407" y="22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88" y="12"/>
                  </a:lnTo>
                  <a:lnTo>
                    <a:pt x="373" y="7"/>
                  </a:lnTo>
                  <a:lnTo>
                    <a:pt x="354" y="4"/>
                  </a:lnTo>
                  <a:lnTo>
                    <a:pt x="331" y="2"/>
                  </a:lnTo>
                  <a:lnTo>
                    <a:pt x="306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460D1CD7-331E-F3C8-E5AF-A8DE658D7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4" y="757"/>
              <a:ext cx="102" cy="22"/>
            </a:xfrm>
            <a:custGeom>
              <a:avLst/>
              <a:gdLst>
                <a:gd name="T0" fmla="*/ 279 w 410"/>
                <a:gd name="T1" fmla="*/ 0 h 89"/>
                <a:gd name="T2" fmla="*/ 279 w 410"/>
                <a:gd name="T3" fmla="*/ 0 h 89"/>
                <a:gd name="T4" fmla="*/ 241 w 410"/>
                <a:gd name="T5" fmla="*/ 2 h 89"/>
                <a:gd name="T6" fmla="*/ 202 w 410"/>
                <a:gd name="T7" fmla="*/ 4 h 89"/>
                <a:gd name="T8" fmla="*/ 202 w 410"/>
                <a:gd name="T9" fmla="*/ 4 h 89"/>
                <a:gd name="T10" fmla="*/ 161 w 410"/>
                <a:gd name="T11" fmla="*/ 7 h 89"/>
                <a:gd name="T12" fmla="*/ 123 w 410"/>
                <a:gd name="T13" fmla="*/ 13 h 89"/>
                <a:gd name="T14" fmla="*/ 88 w 410"/>
                <a:gd name="T15" fmla="*/ 19 h 89"/>
                <a:gd name="T16" fmla="*/ 58 w 410"/>
                <a:gd name="T17" fmla="*/ 28 h 89"/>
                <a:gd name="T18" fmla="*/ 33 w 410"/>
                <a:gd name="T19" fmla="*/ 36 h 89"/>
                <a:gd name="T20" fmla="*/ 24 w 410"/>
                <a:gd name="T21" fmla="*/ 39 h 89"/>
                <a:gd name="T22" fmla="*/ 16 w 410"/>
                <a:gd name="T23" fmla="*/ 44 h 89"/>
                <a:gd name="T24" fmla="*/ 9 w 410"/>
                <a:gd name="T25" fmla="*/ 49 h 89"/>
                <a:gd name="T26" fmla="*/ 4 w 410"/>
                <a:gd name="T27" fmla="*/ 52 h 89"/>
                <a:gd name="T28" fmla="*/ 1 w 410"/>
                <a:gd name="T29" fmla="*/ 57 h 89"/>
                <a:gd name="T30" fmla="*/ 0 w 410"/>
                <a:gd name="T31" fmla="*/ 62 h 89"/>
                <a:gd name="T32" fmla="*/ 0 w 410"/>
                <a:gd name="T33" fmla="*/ 62 h 89"/>
                <a:gd name="T34" fmla="*/ 1 w 410"/>
                <a:gd name="T35" fmla="*/ 64 h 89"/>
                <a:gd name="T36" fmla="*/ 4 w 410"/>
                <a:gd name="T37" fmla="*/ 68 h 89"/>
                <a:gd name="T38" fmla="*/ 7 w 410"/>
                <a:gd name="T39" fmla="*/ 70 h 89"/>
                <a:gd name="T40" fmla="*/ 11 w 410"/>
                <a:gd name="T41" fmla="*/ 74 h 89"/>
                <a:gd name="T42" fmla="*/ 23 w 410"/>
                <a:gd name="T43" fmla="*/ 79 h 89"/>
                <a:gd name="T44" fmla="*/ 38 w 410"/>
                <a:gd name="T45" fmla="*/ 82 h 89"/>
                <a:gd name="T46" fmla="*/ 57 w 410"/>
                <a:gd name="T47" fmla="*/ 86 h 89"/>
                <a:gd name="T48" fmla="*/ 79 w 410"/>
                <a:gd name="T49" fmla="*/ 88 h 89"/>
                <a:gd name="T50" fmla="*/ 104 w 410"/>
                <a:gd name="T51" fmla="*/ 89 h 89"/>
                <a:gd name="T52" fmla="*/ 131 w 410"/>
                <a:gd name="T53" fmla="*/ 89 h 89"/>
                <a:gd name="T54" fmla="*/ 131 w 410"/>
                <a:gd name="T55" fmla="*/ 89 h 89"/>
                <a:gd name="T56" fmla="*/ 169 w 410"/>
                <a:gd name="T57" fmla="*/ 89 h 89"/>
                <a:gd name="T58" fmla="*/ 208 w 410"/>
                <a:gd name="T59" fmla="*/ 87 h 89"/>
                <a:gd name="T60" fmla="*/ 208 w 410"/>
                <a:gd name="T61" fmla="*/ 87 h 89"/>
                <a:gd name="T62" fmla="*/ 250 w 410"/>
                <a:gd name="T63" fmla="*/ 82 h 89"/>
                <a:gd name="T64" fmla="*/ 289 w 410"/>
                <a:gd name="T65" fmla="*/ 76 h 89"/>
                <a:gd name="T66" fmla="*/ 323 w 410"/>
                <a:gd name="T67" fmla="*/ 70 h 89"/>
                <a:gd name="T68" fmla="*/ 352 w 410"/>
                <a:gd name="T69" fmla="*/ 62 h 89"/>
                <a:gd name="T70" fmla="*/ 377 w 410"/>
                <a:gd name="T71" fmla="*/ 54 h 89"/>
                <a:gd name="T72" fmla="*/ 387 w 410"/>
                <a:gd name="T73" fmla="*/ 50 h 89"/>
                <a:gd name="T74" fmla="*/ 395 w 410"/>
                <a:gd name="T75" fmla="*/ 45 h 89"/>
                <a:gd name="T76" fmla="*/ 402 w 410"/>
                <a:gd name="T77" fmla="*/ 42 h 89"/>
                <a:gd name="T78" fmla="*/ 407 w 410"/>
                <a:gd name="T79" fmla="*/ 37 h 89"/>
                <a:gd name="T80" fmla="*/ 409 w 410"/>
                <a:gd name="T81" fmla="*/ 32 h 89"/>
                <a:gd name="T82" fmla="*/ 410 w 410"/>
                <a:gd name="T83" fmla="*/ 28 h 89"/>
                <a:gd name="T84" fmla="*/ 410 w 410"/>
                <a:gd name="T85" fmla="*/ 28 h 89"/>
                <a:gd name="T86" fmla="*/ 409 w 410"/>
                <a:gd name="T87" fmla="*/ 25 h 89"/>
                <a:gd name="T88" fmla="*/ 407 w 410"/>
                <a:gd name="T89" fmla="*/ 22 h 89"/>
                <a:gd name="T90" fmla="*/ 404 w 410"/>
                <a:gd name="T91" fmla="*/ 19 h 89"/>
                <a:gd name="T92" fmla="*/ 400 w 410"/>
                <a:gd name="T93" fmla="*/ 17 h 89"/>
                <a:gd name="T94" fmla="*/ 388 w 410"/>
                <a:gd name="T95" fmla="*/ 12 h 89"/>
                <a:gd name="T96" fmla="*/ 373 w 410"/>
                <a:gd name="T97" fmla="*/ 7 h 89"/>
                <a:gd name="T98" fmla="*/ 354 w 410"/>
                <a:gd name="T99" fmla="*/ 4 h 89"/>
                <a:gd name="T100" fmla="*/ 331 w 410"/>
                <a:gd name="T101" fmla="*/ 2 h 89"/>
                <a:gd name="T102" fmla="*/ 306 w 410"/>
                <a:gd name="T103" fmla="*/ 0 h 89"/>
                <a:gd name="T104" fmla="*/ 279 w 410"/>
                <a:gd name="T10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10" h="89">
                  <a:moveTo>
                    <a:pt x="279" y="0"/>
                  </a:moveTo>
                  <a:lnTo>
                    <a:pt x="279" y="0"/>
                  </a:lnTo>
                  <a:lnTo>
                    <a:pt x="241" y="2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161" y="7"/>
                  </a:lnTo>
                  <a:lnTo>
                    <a:pt x="123" y="13"/>
                  </a:lnTo>
                  <a:lnTo>
                    <a:pt x="88" y="19"/>
                  </a:lnTo>
                  <a:lnTo>
                    <a:pt x="58" y="28"/>
                  </a:lnTo>
                  <a:lnTo>
                    <a:pt x="33" y="36"/>
                  </a:lnTo>
                  <a:lnTo>
                    <a:pt x="24" y="39"/>
                  </a:lnTo>
                  <a:lnTo>
                    <a:pt x="16" y="44"/>
                  </a:lnTo>
                  <a:lnTo>
                    <a:pt x="9" y="49"/>
                  </a:lnTo>
                  <a:lnTo>
                    <a:pt x="4" y="52"/>
                  </a:lnTo>
                  <a:lnTo>
                    <a:pt x="1" y="57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64"/>
                  </a:lnTo>
                  <a:lnTo>
                    <a:pt x="4" y="68"/>
                  </a:lnTo>
                  <a:lnTo>
                    <a:pt x="7" y="70"/>
                  </a:lnTo>
                  <a:lnTo>
                    <a:pt x="11" y="74"/>
                  </a:lnTo>
                  <a:lnTo>
                    <a:pt x="23" y="79"/>
                  </a:lnTo>
                  <a:lnTo>
                    <a:pt x="38" y="82"/>
                  </a:lnTo>
                  <a:lnTo>
                    <a:pt x="57" y="86"/>
                  </a:lnTo>
                  <a:lnTo>
                    <a:pt x="79" y="88"/>
                  </a:lnTo>
                  <a:lnTo>
                    <a:pt x="104" y="89"/>
                  </a:lnTo>
                  <a:lnTo>
                    <a:pt x="131" y="89"/>
                  </a:lnTo>
                  <a:lnTo>
                    <a:pt x="131" y="89"/>
                  </a:lnTo>
                  <a:lnTo>
                    <a:pt x="169" y="89"/>
                  </a:lnTo>
                  <a:lnTo>
                    <a:pt x="208" y="87"/>
                  </a:lnTo>
                  <a:lnTo>
                    <a:pt x="208" y="87"/>
                  </a:lnTo>
                  <a:lnTo>
                    <a:pt x="250" y="82"/>
                  </a:lnTo>
                  <a:lnTo>
                    <a:pt x="289" y="76"/>
                  </a:lnTo>
                  <a:lnTo>
                    <a:pt x="323" y="70"/>
                  </a:lnTo>
                  <a:lnTo>
                    <a:pt x="352" y="62"/>
                  </a:lnTo>
                  <a:lnTo>
                    <a:pt x="377" y="54"/>
                  </a:lnTo>
                  <a:lnTo>
                    <a:pt x="387" y="50"/>
                  </a:lnTo>
                  <a:lnTo>
                    <a:pt x="395" y="45"/>
                  </a:lnTo>
                  <a:lnTo>
                    <a:pt x="402" y="42"/>
                  </a:lnTo>
                  <a:lnTo>
                    <a:pt x="407" y="37"/>
                  </a:lnTo>
                  <a:lnTo>
                    <a:pt x="409" y="32"/>
                  </a:lnTo>
                  <a:lnTo>
                    <a:pt x="410" y="28"/>
                  </a:lnTo>
                  <a:lnTo>
                    <a:pt x="410" y="28"/>
                  </a:lnTo>
                  <a:lnTo>
                    <a:pt x="409" y="25"/>
                  </a:lnTo>
                  <a:lnTo>
                    <a:pt x="407" y="22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88" y="12"/>
                  </a:lnTo>
                  <a:lnTo>
                    <a:pt x="373" y="7"/>
                  </a:lnTo>
                  <a:lnTo>
                    <a:pt x="354" y="4"/>
                  </a:lnTo>
                  <a:lnTo>
                    <a:pt x="331" y="2"/>
                  </a:lnTo>
                  <a:lnTo>
                    <a:pt x="306" y="0"/>
                  </a:lnTo>
                  <a:lnTo>
                    <a:pt x="27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81210F7C-5BE3-6597-8D91-3E94926FB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726"/>
              <a:ext cx="102" cy="24"/>
            </a:xfrm>
            <a:custGeom>
              <a:avLst/>
              <a:gdLst>
                <a:gd name="T0" fmla="*/ 304 w 408"/>
                <a:gd name="T1" fmla="*/ 0 h 96"/>
                <a:gd name="T2" fmla="*/ 304 w 408"/>
                <a:gd name="T3" fmla="*/ 0 h 96"/>
                <a:gd name="T4" fmla="*/ 280 w 408"/>
                <a:gd name="T5" fmla="*/ 0 h 96"/>
                <a:gd name="T6" fmla="*/ 254 w 408"/>
                <a:gd name="T7" fmla="*/ 1 h 96"/>
                <a:gd name="T8" fmla="*/ 227 w 408"/>
                <a:gd name="T9" fmla="*/ 4 h 96"/>
                <a:gd name="T10" fmla="*/ 199 w 408"/>
                <a:gd name="T11" fmla="*/ 7 h 96"/>
                <a:gd name="T12" fmla="*/ 199 w 408"/>
                <a:gd name="T13" fmla="*/ 7 h 96"/>
                <a:gd name="T14" fmla="*/ 158 w 408"/>
                <a:gd name="T15" fmla="*/ 13 h 96"/>
                <a:gd name="T16" fmla="*/ 119 w 408"/>
                <a:gd name="T17" fmla="*/ 20 h 96"/>
                <a:gd name="T18" fmla="*/ 86 w 408"/>
                <a:gd name="T19" fmla="*/ 27 h 96"/>
                <a:gd name="T20" fmla="*/ 57 w 408"/>
                <a:gd name="T21" fmla="*/ 37 h 96"/>
                <a:gd name="T22" fmla="*/ 32 w 408"/>
                <a:gd name="T23" fmla="*/ 45 h 96"/>
                <a:gd name="T24" fmla="*/ 22 w 408"/>
                <a:gd name="T25" fmla="*/ 50 h 96"/>
                <a:gd name="T26" fmla="*/ 14 w 408"/>
                <a:gd name="T27" fmla="*/ 55 h 96"/>
                <a:gd name="T28" fmla="*/ 7 w 408"/>
                <a:gd name="T29" fmla="*/ 59 h 96"/>
                <a:gd name="T30" fmla="*/ 3 w 408"/>
                <a:gd name="T31" fmla="*/ 64 h 96"/>
                <a:gd name="T32" fmla="*/ 0 w 408"/>
                <a:gd name="T33" fmla="*/ 69 h 96"/>
                <a:gd name="T34" fmla="*/ 0 w 408"/>
                <a:gd name="T35" fmla="*/ 72 h 96"/>
                <a:gd name="T36" fmla="*/ 0 w 408"/>
                <a:gd name="T37" fmla="*/ 72 h 96"/>
                <a:gd name="T38" fmla="*/ 1 w 408"/>
                <a:gd name="T39" fmla="*/ 76 h 96"/>
                <a:gd name="T40" fmla="*/ 2 w 408"/>
                <a:gd name="T41" fmla="*/ 78 h 96"/>
                <a:gd name="T42" fmla="*/ 8 w 408"/>
                <a:gd name="T43" fmla="*/ 83 h 96"/>
                <a:gd name="T44" fmla="*/ 18 w 408"/>
                <a:gd name="T45" fmla="*/ 86 h 96"/>
                <a:gd name="T46" fmla="*/ 29 w 408"/>
                <a:gd name="T47" fmla="*/ 90 h 96"/>
                <a:gd name="T48" fmla="*/ 45 w 408"/>
                <a:gd name="T49" fmla="*/ 92 h 96"/>
                <a:gd name="T50" fmla="*/ 63 w 408"/>
                <a:gd name="T51" fmla="*/ 95 h 96"/>
                <a:gd name="T52" fmla="*/ 82 w 408"/>
                <a:gd name="T53" fmla="*/ 96 h 96"/>
                <a:gd name="T54" fmla="*/ 104 w 408"/>
                <a:gd name="T55" fmla="*/ 96 h 96"/>
                <a:gd name="T56" fmla="*/ 104 w 408"/>
                <a:gd name="T57" fmla="*/ 96 h 96"/>
                <a:gd name="T58" fmla="*/ 128 w 408"/>
                <a:gd name="T59" fmla="*/ 96 h 96"/>
                <a:gd name="T60" fmla="*/ 154 w 408"/>
                <a:gd name="T61" fmla="*/ 95 h 96"/>
                <a:gd name="T62" fmla="*/ 181 w 408"/>
                <a:gd name="T63" fmla="*/ 92 h 96"/>
                <a:gd name="T64" fmla="*/ 209 w 408"/>
                <a:gd name="T65" fmla="*/ 89 h 96"/>
                <a:gd name="T66" fmla="*/ 209 w 408"/>
                <a:gd name="T67" fmla="*/ 89 h 96"/>
                <a:gd name="T68" fmla="*/ 249 w 408"/>
                <a:gd name="T69" fmla="*/ 84 h 96"/>
                <a:gd name="T70" fmla="*/ 288 w 408"/>
                <a:gd name="T71" fmla="*/ 77 h 96"/>
                <a:gd name="T72" fmla="*/ 323 w 408"/>
                <a:gd name="T73" fmla="*/ 69 h 96"/>
                <a:gd name="T74" fmla="*/ 352 w 408"/>
                <a:gd name="T75" fmla="*/ 59 h 96"/>
                <a:gd name="T76" fmla="*/ 376 w 408"/>
                <a:gd name="T77" fmla="*/ 51 h 96"/>
                <a:gd name="T78" fmla="*/ 385 w 408"/>
                <a:gd name="T79" fmla="*/ 46 h 96"/>
                <a:gd name="T80" fmla="*/ 394 w 408"/>
                <a:gd name="T81" fmla="*/ 42 h 96"/>
                <a:gd name="T82" fmla="*/ 401 w 408"/>
                <a:gd name="T83" fmla="*/ 37 h 96"/>
                <a:gd name="T84" fmla="*/ 405 w 408"/>
                <a:gd name="T85" fmla="*/ 32 h 96"/>
                <a:gd name="T86" fmla="*/ 408 w 408"/>
                <a:gd name="T87" fmla="*/ 27 h 96"/>
                <a:gd name="T88" fmla="*/ 408 w 408"/>
                <a:gd name="T89" fmla="*/ 24 h 96"/>
                <a:gd name="T90" fmla="*/ 408 w 408"/>
                <a:gd name="T91" fmla="*/ 24 h 96"/>
                <a:gd name="T92" fmla="*/ 407 w 408"/>
                <a:gd name="T93" fmla="*/ 20 h 96"/>
                <a:gd name="T94" fmla="*/ 405 w 408"/>
                <a:gd name="T95" fmla="*/ 18 h 96"/>
                <a:gd name="T96" fmla="*/ 399 w 408"/>
                <a:gd name="T97" fmla="*/ 13 h 96"/>
                <a:gd name="T98" fmla="*/ 390 w 408"/>
                <a:gd name="T99" fmla="*/ 10 h 96"/>
                <a:gd name="T100" fmla="*/ 378 w 408"/>
                <a:gd name="T101" fmla="*/ 6 h 96"/>
                <a:gd name="T102" fmla="*/ 363 w 408"/>
                <a:gd name="T103" fmla="*/ 4 h 96"/>
                <a:gd name="T104" fmla="*/ 345 w 408"/>
                <a:gd name="T105" fmla="*/ 1 h 96"/>
                <a:gd name="T106" fmla="*/ 326 w 408"/>
                <a:gd name="T107" fmla="*/ 0 h 96"/>
                <a:gd name="T108" fmla="*/ 304 w 408"/>
                <a:gd name="T10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08" h="96">
                  <a:moveTo>
                    <a:pt x="304" y="0"/>
                  </a:moveTo>
                  <a:lnTo>
                    <a:pt x="304" y="0"/>
                  </a:lnTo>
                  <a:lnTo>
                    <a:pt x="280" y="0"/>
                  </a:lnTo>
                  <a:lnTo>
                    <a:pt x="254" y="1"/>
                  </a:lnTo>
                  <a:lnTo>
                    <a:pt x="227" y="4"/>
                  </a:lnTo>
                  <a:lnTo>
                    <a:pt x="199" y="7"/>
                  </a:lnTo>
                  <a:lnTo>
                    <a:pt x="199" y="7"/>
                  </a:lnTo>
                  <a:lnTo>
                    <a:pt x="158" y="13"/>
                  </a:lnTo>
                  <a:lnTo>
                    <a:pt x="119" y="20"/>
                  </a:lnTo>
                  <a:lnTo>
                    <a:pt x="86" y="27"/>
                  </a:lnTo>
                  <a:lnTo>
                    <a:pt x="57" y="37"/>
                  </a:lnTo>
                  <a:lnTo>
                    <a:pt x="32" y="45"/>
                  </a:lnTo>
                  <a:lnTo>
                    <a:pt x="22" y="50"/>
                  </a:lnTo>
                  <a:lnTo>
                    <a:pt x="14" y="55"/>
                  </a:lnTo>
                  <a:lnTo>
                    <a:pt x="7" y="59"/>
                  </a:lnTo>
                  <a:lnTo>
                    <a:pt x="3" y="64"/>
                  </a:lnTo>
                  <a:lnTo>
                    <a:pt x="0" y="69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" y="76"/>
                  </a:lnTo>
                  <a:lnTo>
                    <a:pt x="2" y="78"/>
                  </a:lnTo>
                  <a:lnTo>
                    <a:pt x="8" y="83"/>
                  </a:lnTo>
                  <a:lnTo>
                    <a:pt x="18" y="86"/>
                  </a:lnTo>
                  <a:lnTo>
                    <a:pt x="29" y="90"/>
                  </a:lnTo>
                  <a:lnTo>
                    <a:pt x="45" y="92"/>
                  </a:lnTo>
                  <a:lnTo>
                    <a:pt x="63" y="95"/>
                  </a:lnTo>
                  <a:lnTo>
                    <a:pt x="82" y="96"/>
                  </a:lnTo>
                  <a:lnTo>
                    <a:pt x="104" y="96"/>
                  </a:lnTo>
                  <a:lnTo>
                    <a:pt x="104" y="96"/>
                  </a:lnTo>
                  <a:lnTo>
                    <a:pt x="128" y="96"/>
                  </a:lnTo>
                  <a:lnTo>
                    <a:pt x="154" y="95"/>
                  </a:lnTo>
                  <a:lnTo>
                    <a:pt x="181" y="92"/>
                  </a:lnTo>
                  <a:lnTo>
                    <a:pt x="209" y="89"/>
                  </a:lnTo>
                  <a:lnTo>
                    <a:pt x="209" y="89"/>
                  </a:lnTo>
                  <a:lnTo>
                    <a:pt x="249" y="84"/>
                  </a:lnTo>
                  <a:lnTo>
                    <a:pt x="288" y="77"/>
                  </a:lnTo>
                  <a:lnTo>
                    <a:pt x="323" y="69"/>
                  </a:lnTo>
                  <a:lnTo>
                    <a:pt x="352" y="59"/>
                  </a:lnTo>
                  <a:lnTo>
                    <a:pt x="376" y="51"/>
                  </a:lnTo>
                  <a:lnTo>
                    <a:pt x="385" y="46"/>
                  </a:lnTo>
                  <a:lnTo>
                    <a:pt x="394" y="42"/>
                  </a:lnTo>
                  <a:lnTo>
                    <a:pt x="401" y="37"/>
                  </a:lnTo>
                  <a:lnTo>
                    <a:pt x="405" y="32"/>
                  </a:lnTo>
                  <a:lnTo>
                    <a:pt x="408" y="27"/>
                  </a:lnTo>
                  <a:lnTo>
                    <a:pt x="408" y="24"/>
                  </a:lnTo>
                  <a:lnTo>
                    <a:pt x="408" y="24"/>
                  </a:lnTo>
                  <a:lnTo>
                    <a:pt x="407" y="20"/>
                  </a:lnTo>
                  <a:lnTo>
                    <a:pt x="405" y="18"/>
                  </a:lnTo>
                  <a:lnTo>
                    <a:pt x="399" y="13"/>
                  </a:lnTo>
                  <a:lnTo>
                    <a:pt x="390" y="10"/>
                  </a:lnTo>
                  <a:lnTo>
                    <a:pt x="378" y="6"/>
                  </a:lnTo>
                  <a:lnTo>
                    <a:pt x="363" y="4"/>
                  </a:lnTo>
                  <a:lnTo>
                    <a:pt x="345" y="1"/>
                  </a:lnTo>
                  <a:lnTo>
                    <a:pt x="326" y="0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027530A8-9D80-7A1C-67B9-9E7D476D5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726"/>
              <a:ext cx="102" cy="24"/>
            </a:xfrm>
            <a:custGeom>
              <a:avLst/>
              <a:gdLst>
                <a:gd name="T0" fmla="*/ 304 w 408"/>
                <a:gd name="T1" fmla="*/ 0 h 96"/>
                <a:gd name="T2" fmla="*/ 304 w 408"/>
                <a:gd name="T3" fmla="*/ 0 h 96"/>
                <a:gd name="T4" fmla="*/ 280 w 408"/>
                <a:gd name="T5" fmla="*/ 0 h 96"/>
                <a:gd name="T6" fmla="*/ 254 w 408"/>
                <a:gd name="T7" fmla="*/ 1 h 96"/>
                <a:gd name="T8" fmla="*/ 227 w 408"/>
                <a:gd name="T9" fmla="*/ 4 h 96"/>
                <a:gd name="T10" fmla="*/ 199 w 408"/>
                <a:gd name="T11" fmla="*/ 7 h 96"/>
                <a:gd name="T12" fmla="*/ 199 w 408"/>
                <a:gd name="T13" fmla="*/ 7 h 96"/>
                <a:gd name="T14" fmla="*/ 158 w 408"/>
                <a:gd name="T15" fmla="*/ 13 h 96"/>
                <a:gd name="T16" fmla="*/ 119 w 408"/>
                <a:gd name="T17" fmla="*/ 20 h 96"/>
                <a:gd name="T18" fmla="*/ 86 w 408"/>
                <a:gd name="T19" fmla="*/ 27 h 96"/>
                <a:gd name="T20" fmla="*/ 57 w 408"/>
                <a:gd name="T21" fmla="*/ 37 h 96"/>
                <a:gd name="T22" fmla="*/ 32 w 408"/>
                <a:gd name="T23" fmla="*/ 45 h 96"/>
                <a:gd name="T24" fmla="*/ 22 w 408"/>
                <a:gd name="T25" fmla="*/ 50 h 96"/>
                <a:gd name="T26" fmla="*/ 14 w 408"/>
                <a:gd name="T27" fmla="*/ 55 h 96"/>
                <a:gd name="T28" fmla="*/ 7 w 408"/>
                <a:gd name="T29" fmla="*/ 59 h 96"/>
                <a:gd name="T30" fmla="*/ 3 w 408"/>
                <a:gd name="T31" fmla="*/ 64 h 96"/>
                <a:gd name="T32" fmla="*/ 0 w 408"/>
                <a:gd name="T33" fmla="*/ 69 h 96"/>
                <a:gd name="T34" fmla="*/ 0 w 408"/>
                <a:gd name="T35" fmla="*/ 72 h 96"/>
                <a:gd name="T36" fmla="*/ 0 w 408"/>
                <a:gd name="T37" fmla="*/ 72 h 96"/>
                <a:gd name="T38" fmla="*/ 1 w 408"/>
                <a:gd name="T39" fmla="*/ 76 h 96"/>
                <a:gd name="T40" fmla="*/ 2 w 408"/>
                <a:gd name="T41" fmla="*/ 78 h 96"/>
                <a:gd name="T42" fmla="*/ 8 w 408"/>
                <a:gd name="T43" fmla="*/ 83 h 96"/>
                <a:gd name="T44" fmla="*/ 18 w 408"/>
                <a:gd name="T45" fmla="*/ 86 h 96"/>
                <a:gd name="T46" fmla="*/ 29 w 408"/>
                <a:gd name="T47" fmla="*/ 90 h 96"/>
                <a:gd name="T48" fmla="*/ 45 w 408"/>
                <a:gd name="T49" fmla="*/ 92 h 96"/>
                <a:gd name="T50" fmla="*/ 63 w 408"/>
                <a:gd name="T51" fmla="*/ 95 h 96"/>
                <a:gd name="T52" fmla="*/ 82 w 408"/>
                <a:gd name="T53" fmla="*/ 96 h 96"/>
                <a:gd name="T54" fmla="*/ 104 w 408"/>
                <a:gd name="T55" fmla="*/ 96 h 96"/>
                <a:gd name="T56" fmla="*/ 104 w 408"/>
                <a:gd name="T57" fmla="*/ 96 h 96"/>
                <a:gd name="T58" fmla="*/ 128 w 408"/>
                <a:gd name="T59" fmla="*/ 96 h 96"/>
                <a:gd name="T60" fmla="*/ 154 w 408"/>
                <a:gd name="T61" fmla="*/ 95 h 96"/>
                <a:gd name="T62" fmla="*/ 181 w 408"/>
                <a:gd name="T63" fmla="*/ 92 h 96"/>
                <a:gd name="T64" fmla="*/ 209 w 408"/>
                <a:gd name="T65" fmla="*/ 89 h 96"/>
                <a:gd name="T66" fmla="*/ 209 w 408"/>
                <a:gd name="T67" fmla="*/ 89 h 96"/>
                <a:gd name="T68" fmla="*/ 249 w 408"/>
                <a:gd name="T69" fmla="*/ 84 h 96"/>
                <a:gd name="T70" fmla="*/ 288 w 408"/>
                <a:gd name="T71" fmla="*/ 77 h 96"/>
                <a:gd name="T72" fmla="*/ 323 w 408"/>
                <a:gd name="T73" fmla="*/ 69 h 96"/>
                <a:gd name="T74" fmla="*/ 352 w 408"/>
                <a:gd name="T75" fmla="*/ 59 h 96"/>
                <a:gd name="T76" fmla="*/ 376 w 408"/>
                <a:gd name="T77" fmla="*/ 51 h 96"/>
                <a:gd name="T78" fmla="*/ 385 w 408"/>
                <a:gd name="T79" fmla="*/ 46 h 96"/>
                <a:gd name="T80" fmla="*/ 394 w 408"/>
                <a:gd name="T81" fmla="*/ 42 h 96"/>
                <a:gd name="T82" fmla="*/ 401 w 408"/>
                <a:gd name="T83" fmla="*/ 37 h 96"/>
                <a:gd name="T84" fmla="*/ 405 w 408"/>
                <a:gd name="T85" fmla="*/ 32 h 96"/>
                <a:gd name="T86" fmla="*/ 408 w 408"/>
                <a:gd name="T87" fmla="*/ 27 h 96"/>
                <a:gd name="T88" fmla="*/ 408 w 408"/>
                <a:gd name="T89" fmla="*/ 24 h 96"/>
                <a:gd name="T90" fmla="*/ 408 w 408"/>
                <a:gd name="T91" fmla="*/ 24 h 96"/>
                <a:gd name="T92" fmla="*/ 407 w 408"/>
                <a:gd name="T93" fmla="*/ 20 h 96"/>
                <a:gd name="T94" fmla="*/ 405 w 408"/>
                <a:gd name="T95" fmla="*/ 18 h 96"/>
                <a:gd name="T96" fmla="*/ 399 w 408"/>
                <a:gd name="T97" fmla="*/ 13 h 96"/>
                <a:gd name="T98" fmla="*/ 390 w 408"/>
                <a:gd name="T99" fmla="*/ 10 h 96"/>
                <a:gd name="T100" fmla="*/ 378 w 408"/>
                <a:gd name="T101" fmla="*/ 6 h 96"/>
                <a:gd name="T102" fmla="*/ 363 w 408"/>
                <a:gd name="T103" fmla="*/ 4 h 96"/>
                <a:gd name="T104" fmla="*/ 345 w 408"/>
                <a:gd name="T105" fmla="*/ 1 h 96"/>
                <a:gd name="T106" fmla="*/ 326 w 408"/>
                <a:gd name="T107" fmla="*/ 0 h 96"/>
                <a:gd name="T108" fmla="*/ 304 w 408"/>
                <a:gd name="T10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08" h="96">
                  <a:moveTo>
                    <a:pt x="304" y="0"/>
                  </a:moveTo>
                  <a:lnTo>
                    <a:pt x="304" y="0"/>
                  </a:lnTo>
                  <a:lnTo>
                    <a:pt x="280" y="0"/>
                  </a:lnTo>
                  <a:lnTo>
                    <a:pt x="254" y="1"/>
                  </a:lnTo>
                  <a:lnTo>
                    <a:pt x="227" y="4"/>
                  </a:lnTo>
                  <a:lnTo>
                    <a:pt x="199" y="7"/>
                  </a:lnTo>
                  <a:lnTo>
                    <a:pt x="199" y="7"/>
                  </a:lnTo>
                  <a:lnTo>
                    <a:pt x="158" y="13"/>
                  </a:lnTo>
                  <a:lnTo>
                    <a:pt x="119" y="20"/>
                  </a:lnTo>
                  <a:lnTo>
                    <a:pt x="86" y="27"/>
                  </a:lnTo>
                  <a:lnTo>
                    <a:pt x="57" y="37"/>
                  </a:lnTo>
                  <a:lnTo>
                    <a:pt x="32" y="45"/>
                  </a:lnTo>
                  <a:lnTo>
                    <a:pt x="22" y="50"/>
                  </a:lnTo>
                  <a:lnTo>
                    <a:pt x="14" y="55"/>
                  </a:lnTo>
                  <a:lnTo>
                    <a:pt x="7" y="59"/>
                  </a:lnTo>
                  <a:lnTo>
                    <a:pt x="3" y="64"/>
                  </a:lnTo>
                  <a:lnTo>
                    <a:pt x="0" y="69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" y="76"/>
                  </a:lnTo>
                  <a:lnTo>
                    <a:pt x="2" y="78"/>
                  </a:lnTo>
                  <a:lnTo>
                    <a:pt x="8" y="83"/>
                  </a:lnTo>
                  <a:lnTo>
                    <a:pt x="18" y="86"/>
                  </a:lnTo>
                  <a:lnTo>
                    <a:pt x="29" y="90"/>
                  </a:lnTo>
                  <a:lnTo>
                    <a:pt x="45" y="92"/>
                  </a:lnTo>
                  <a:lnTo>
                    <a:pt x="63" y="95"/>
                  </a:lnTo>
                  <a:lnTo>
                    <a:pt x="82" y="96"/>
                  </a:lnTo>
                  <a:lnTo>
                    <a:pt x="104" y="96"/>
                  </a:lnTo>
                  <a:lnTo>
                    <a:pt x="104" y="96"/>
                  </a:lnTo>
                  <a:lnTo>
                    <a:pt x="128" y="96"/>
                  </a:lnTo>
                  <a:lnTo>
                    <a:pt x="154" y="95"/>
                  </a:lnTo>
                  <a:lnTo>
                    <a:pt x="181" y="92"/>
                  </a:lnTo>
                  <a:lnTo>
                    <a:pt x="209" y="89"/>
                  </a:lnTo>
                  <a:lnTo>
                    <a:pt x="209" y="89"/>
                  </a:lnTo>
                  <a:lnTo>
                    <a:pt x="249" y="84"/>
                  </a:lnTo>
                  <a:lnTo>
                    <a:pt x="288" y="77"/>
                  </a:lnTo>
                  <a:lnTo>
                    <a:pt x="323" y="69"/>
                  </a:lnTo>
                  <a:lnTo>
                    <a:pt x="352" y="59"/>
                  </a:lnTo>
                  <a:lnTo>
                    <a:pt x="376" y="51"/>
                  </a:lnTo>
                  <a:lnTo>
                    <a:pt x="385" y="46"/>
                  </a:lnTo>
                  <a:lnTo>
                    <a:pt x="394" y="42"/>
                  </a:lnTo>
                  <a:lnTo>
                    <a:pt x="401" y="37"/>
                  </a:lnTo>
                  <a:lnTo>
                    <a:pt x="405" y="32"/>
                  </a:lnTo>
                  <a:lnTo>
                    <a:pt x="408" y="27"/>
                  </a:lnTo>
                  <a:lnTo>
                    <a:pt x="408" y="24"/>
                  </a:lnTo>
                  <a:lnTo>
                    <a:pt x="408" y="24"/>
                  </a:lnTo>
                  <a:lnTo>
                    <a:pt x="407" y="20"/>
                  </a:lnTo>
                  <a:lnTo>
                    <a:pt x="405" y="18"/>
                  </a:lnTo>
                  <a:lnTo>
                    <a:pt x="399" y="13"/>
                  </a:lnTo>
                  <a:lnTo>
                    <a:pt x="390" y="10"/>
                  </a:lnTo>
                  <a:lnTo>
                    <a:pt x="378" y="6"/>
                  </a:lnTo>
                  <a:lnTo>
                    <a:pt x="363" y="4"/>
                  </a:lnTo>
                  <a:lnTo>
                    <a:pt x="345" y="1"/>
                  </a:lnTo>
                  <a:lnTo>
                    <a:pt x="326" y="0"/>
                  </a:lnTo>
                  <a:lnTo>
                    <a:pt x="3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EA3E339E-46DE-4F5C-31DB-A44CA6CB0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8" y="107"/>
              <a:ext cx="809" cy="482"/>
            </a:xfrm>
            <a:custGeom>
              <a:avLst/>
              <a:gdLst>
                <a:gd name="T0" fmla="*/ 225 w 3236"/>
                <a:gd name="T1" fmla="*/ 1423 h 1928"/>
                <a:gd name="T2" fmla="*/ 236 w 3236"/>
                <a:gd name="T3" fmla="*/ 1227 h 1928"/>
                <a:gd name="T4" fmla="*/ 260 w 3236"/>
                <a:gd name="T5" fmla="*/ 1030 h 1928"/>
                <a:gd name="T6" fmla="*/ 299 w 3236"/>
                <a:gd name="T7" fmla="*/ 836 h 1928"/>
                <a:gd name="T8" fmla="*/ 335 w 3236"/>
                <a:gd name="T9" fmla="*/ 694 h 1928"/>
                <a:gd name="T10" fmla="*/ 379 w 3236"/>
                <a:gd name="T11" fmla="*/ 583 h 1928"/>
                <a:gd name="T12" fmla="*/ 423 w 3236"/>
                <a:gd name="T13" fmla="*/ 511 h 1928"/>
                <a:gd name="T14" fmla="*/ 507 w 3236"/>
                <a:gd name="T15" fmla="*/ 422 h 1928"/>
                <a:gd name="T16" fmla="*/ 606 w 3236"/>
                <a:gd name="T17" fmla="*/ 347 h 1928"/>
                <a:gd name="T18" fmla="*/ 771 w 3236"/>
                <a:gd name="T19" fmla="*/ 260 h 1928"/>
                <a:gd name="T20" fmla="*/ 1008 w 3236"/>
                <a:gd name="T21" fmla="*/ 160 h 1928"/>
                <a:gd name="T22" fmla="*/ 1333 w 3236"/>
                <a:gd name="T23" fmla="*/ 49 h 1928"/>
                <a:gd name="T24" fmla="*/ 1554 w 3236"/>
                <a:gd name="T25" fmla="*/ 16 h 1928"/>
                <a:gd name="T26" fmla="*/ 1958 w 3236"/>
                <a:gd name="T27" fmla="*/ 103 h 1928"/>
                <a:gd name="T28" fmla="*/ 2275 w 3236"/>
                <a:gd name="T29" fmla="*/ 179 h 1928"/>
                <a:gd name="T30" fmla="*/ 2506 w 3236"/>
                <a:gd name="T31" fmla="*/ 247 h 1928"/>
                <a:gd name="T32" fmla="*/ 2655 w 3236"/>
                <a:gd name="T33" fmla="*/ 306 h 1928"/>
                <a:gd name="T34" fmla="*/ 2769 w 3236"/>
                <a:gd name="T35" fmla="*/ 364 h 1928"/>
                <a:gd name="T36" fmla="*/ 2907 w 3236"/>
                <a:gd name="T37" fmla="*/ 461 h 1928"/>
                <a:gd name="T38" fmla="*/ 2976 w 3236"/>
                <a:gd name="T39" fmla="*/ 527 h 1928"/>
                <a:gd name="T40" fmla="*/ 3019 w 3236"/>
                <a:gd name="T41" fmla="*/ 584 h 1928"/>
                <a:gd name="T42" fmla="*/ 3070 w 3236"/>
                <a:gd name="T43" fmla="*/ 669 h 1928"/>
                <a:gd name="T44" fmla="*/ 3129 w 3236"/>
                <a:gd name="T45" fmla="*/ 814 h 1928"/>
                <a:gd name="T46" fmla="*/ 3188 w 3236"/>
                <a:gd name="T47" fmla="*/ 1033 h 1928"/>
                <a:gd name="T48" fmla="*/ 3220 w 3236"/>
                <a:gd name="T49" fmla="*/ 1256 h 1928"/>
                <a:gd name="T50" fmla="*/ 3234 w 3236"/>
                <a:gd name="T51" fmla="*/ 1485 h 1928"/>
                <a:gd name="T52" fmla="*/ 3188 w 3236"/>
                <a:gd name="T53" fmla="*/ 1631 h 1928"/>
                <a:gd name="T54" fmla="*/ 2976 w 3236"/>
                <a:gd name="T55" fmla="*/ 1466 h 1928"/>
                <a:gd name="T56" fmla="*/ 2887 w 3236"/>
                <a:gd name="T57" fmla="*/ 1543 h 1928"/>
                <a:gd name="T58" fmla="*/ 2744 w 3236"/>
                <a:gd name="T59" fmla="*/ 1632 h 1928"/>
                <a:gd name="T60" fmla="*/ 2632 w 3236"/>
                <a:gd name="T61" fmla="*/ 1680 h 1928"/>
                <a:gd name="T62" fmla="*/ 2535 w 3236"/>
                <a:gd name="T63" fmla="*/ 1708 h 1928"/>
                <a:gd name="T64" fmla="*/ 2473 w 3236"/>
                <a:gd name="T65" fmla="*/ 1713 h 1928"/>
                <a:gd name="T66" fmla="*/ 2423 w 3236"/>
                <a:gd name="T67" fmla="*/ 1706 h 1928"/>
                <a:gd name="T68" fmla="*/ 2367 w 3236"/>
                <a:gd name="T69" fmla="*/ 1687 h 1928"/>
                <a:gd name="T70" fmla="*/ 2277 w 3236"/>
                <a:gd name="T71" fmla="*/ 1645 h 1928"/>
                <a:gd name="T72" fmla="*/ 1998 w 3236"/>
                <a:gd name="T73" fmla="*/ 1523 h 1928"/>
                <a:gd name="T74" fmla="*/ 1707 w 3236"/>
                <a:gd name="T75" fmla="*/ 1434 h 1928"/>
                <a:gd name="T76" fmla="*/ 1446 w 3236"/>
                <a:gd name="T77" fmla="*/ 1390 h 1928"/>
                <a:gd name="T78" fmla="*/ 1295 w 3236"/>
                <a:gd name="T79" fmla="*/ 1380 h 1928"/>
                <a:gd name="T80" fmla="*/ 1144 w 3236"/>
                <a:gd name="T81" fmla="*/ 1382 h 1928"/>
                <a:gd name="T82" fmla="*/ 975 w 3236"/>
                <a:gd name="T83" fmla="*/ 1400 h 1928"/>
                <a:gd name="T84" fmla="*/ 718 w 3236"/>
                <a:gd name="T85" fmla="*/ 1462 h 1928"/>
                <a:gd name="T86" fmla="*/ 540 w 3236"/>
                <a:gd name="T87" fmla="*/ 1532 h 1928"/>
                <a:gd name="T88" fmla="*/ 334 w 3236"/>
                <a:gd name="T89" fmla="*/ 1651 h 1928"/>
                <a:gd name="T90" fmla="*/ 195 w 3236"/>
                <a:gd name="T91" fmla="*/ 1760 h 1928"/>
                <a:gd name="T92" fmla="*/ 49 w 3236"/>
                <a:gd name="T93" fmla="*/ 1914 h 1928"/>
                <a:gd name="T94" fmla="*/ 27 w 3236"/>
                <a:gd name="T95" fmla="*/ 1927 h 1928"/>
                <a:gd name="T96" fmla="*/ 10 w 3236"/>
                <a:gd name="T97" fmla="*/ 1924 h 1928"/>
                <a:gd name="T98" fmla="*/ 1 w 3236"/>
                <a:gd name="T99" fmla="*/ 1911 h 1928"/>
                <a:gd name="T100" fmla="*/ 2 w 3236"/>
                <a:gd name="T101" fmla="*/ 1886 h 1928"/>
                <a:gd name="T102" fmla="*/ 24 w 3236"/>
                <a:gd name="T103" fmla="*/ 1824 h 1928"/>
                <a:gd name="T104" fmla="*/ 81 w 3236"/>
                <a:gd name="T105" fmla="*/ 1740 h 1928"/>
                <a:gd name="T106" fmla="*/ 151 w 3236"/>
                <a:gd name="T107" fmla="*/ 1665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36" h="1928">
                  <a:moveTo>
                    <a:pt x="227" y="1523"/>
                  </a:moveTo>
                  <a:lnTo>
                    <a:pt x="227" y="1523"/>
                  </a:lnTo>
                  <a:lnTo>
                    <a:pt x="225" y="1473"/>
                  </a:lnTo>
                  <a:lnTo>
                    <a:pt x="225" y="1423"/>
                  </a:lnTo>
                  <a:lnTo>
                    <a:pt x="227" y="1375"/>
                  </a:lnTo>
                  <a:lnTo>
                    <a:pt x="229" y="1325"/>
                  </a:lnTo>
                  <a:lnTo>
                    <a:pt x="231" y="1275"/>
                  </a:lnTo>
                  <a:lnTo>
                    <a:pt x="236" y="1227"/>
                  </a:lnTo>
                  <a:lnTo>
                    <a:pt x="241" y="1177"/>
                  </a:lnTo>
                  <a:lnTo>
                    <a:pt x="245" y="1129"/>
                  </a:lnTo>
                  <a:lnTo>
                    <a:pt x="253" y="1079"/>
                  </a:lnTo>
                  <a:lnTo>
                    <a:pt x="260" y="1030"/>
                  </a:lnTo>
                  <a:lnTo>
                    <a:pt x="268" y="982"/>
                  </a:lnTo>
                  <a:lnTo>
                    <a:pt x="277" y="933"/>
                  </a:lnTo>
                  <a:lnTo>
                    <a:pt x="287" y="885"/>
                  </a:lnTo>
                  <a:lnTo>
                    <a:pt x="299" y="836"/>
                  </a:lnTo>
                  <a:lnTo>
                    <a:pt x="310" y="789"/>
                  </a:lnTo>
                  <a:lnTo>
                    <a:pt x="322" y="740"/>
                  </a:lnTo>
                  <a:lnTo>
                    <a:pt x="322" y="740"/>
                  </a:lnTo>
                  <a:lnTo>
                    <a:pt x="335" y="694"/>
                  </a:lnTo>
                  <a:lnTo>
                    <a:pt x="351" y="649"/>
                  </a:lnTo>
                  <a:lnTo>
                    <a:pt x="359" y="627"/>
                  </a:lnTo>
                  <a:lnTo>
                    <a:pt x="368" y="604"/>
                  </a:lnTo>
                  <a:lnTo>
                    <a:pt x="379" y="583"/>
                  </a:lnTo>
                  <a:lnTo>
                    <a:pt x="390" y="562"/>
                  </a:lnTo>
                  <a:lnTo>
                    <a:pt x="390" y="562"/>
                  </a:lnTo>
                  <a:lnTo>
                    <a:pt x="406" y="535"/>
                  </a:lnTo>
                  <a:lnTo>
                    <a:pt x="423" y="511"/>
                  </a:lnTo>
                  <a:lnTo>
                    <a:pt x="442" y="487"/>
                  </a:lnTo>
                  <a:lnTo>
                    <a:pt x="463" y="463"/>
                  </a:lnTo>
                  <a:lnTo>
                    <a:pt x="484" y="442"/>
                  </a:lnTo>
                  <a:lnTo>
                    <a:pt x="507" y="422"/>
                  </a:lnTo>
                  <a:lnTo>
                    <a:pt x="530" y="402"/>
                  </a:lnTo>
                  <a:lnTo>
                    <a:pt x="555" y="383"/>
                  </a:lnTo>
                  <a:lnTo>
                    <a:pt x="580" y="365"/>
                  </a:lnTo>
                  <a:lnTo>
                    <a:pt x="606" y="347"/>
                  </a:lnTo>
                  <a:lnTo>
                    <a:pt x="633" y="332"/>
                  </a:lnTo>
                  <a:lnTo>
                    <a:pt x="659" y="315"/>
                  </a:lnTo>
                  <a:lnTo>
                    <a:pt x="715" y="287"/>
                  </a:lnTo>
                  <a:lnTo>
                    <a:pt x="771" y="260"/>
                  </a:lnTo>
                  <a:lnTo>
                    <a:pt x="771" y="260"/>
                  </a:lnTo>
                  <a:lnTo>
                    <a:pt x="849" y="224"/>
                  </a:lnTo>
                  <a:lnTo>
                    <a:pt x="929" y="191"/>
                  </a:lnTo>
                  <a:lnTo>
                    <a:pt x="1008" y="160"/>
                  </a:lnTo>
                  <a:lnTo>
                    <a:pt x="1088" y="131"/>
                  </a:lnTo>
                  <a:lnTo>
                    <a:pt x="1170" y="102"/>
                  </a:lnTo>
                  <a:lnTo>
                    <a:pt x="1251" y="75"/>
                  </a:lnTo>
                  <a:lnTo>
                    <a:pt x="1333" y="49"/>
                  </a:lnTo>
                  <a:lnTo>
                    <a:pt x="1414" y="24"/>
                  </a:lnTo>
                  <a:lnTo>
                    <a:pt x="1472" y="0"/>
                  </a:lnTo>
                  <a:lnTo>
                    <a:pt x="1472" y="0"/>
                  </a:lnTo>
                  <a:lnTo>
                    <a:pt x="1554" y="16"/>
                  </a:lnTo>
                  <a:lnTo>
                    <a:pt x="1634" y="31"/>
                  </a:lnTo>
                  <a:lnTo>
                    <a:pt x="1716" y="49"/>
                  </a:lnTo>
                  <a:lnTo>
                    <a:pt x="1796" y="67"/>
                  </a:lnTo>
                  <a:lnTo>
                    <a:pt x="1958" y="103"/>
                  </a:lnTo>
                  <a:lnTo>
                    <a:pt x="2119" y="141"/>
                  </a:lnTo>
                  <a:lnTo>
                    <a:pt x="2119" y="141"/>
                  </a:lnTo>
                  <a:lnTo>
                    <a:pt x="2197" y="160"/>
                  </a:lnTo>
                  <a:lnTo>
                    <a:pt x="2275" y="179"/>
                  </a:lnTo>
                  <a:lnTo>
                    <a:pt x="2353" y="200"/>
                  </a:lnTo>
                  <a:lnTo>
                    <a:pt x="2430" y="223"/>
                  </a:lnTo>
                  <a:lnTo>
                    <a:pt x="2469" y="235"/>
                  </a:lnTo>
                  <a:lnTo>
                    <a:pt x="2506" y="247"/>
                  </a:lnTo>
                  <a:lnTo>
                    <a:pt x="2544" y="261"/>
                  </a:lnTo>
                  <a:lnTo>
                    <a:pt x="2581" y="275"/>
                  </a:lnTo>
                  <a:lnTo>
                    <a:pt x="2619" y="289"/>
                  </a:lnTo>
                  <a:lnTo>
                    <a:pt x="2655" y="306"/>
                  </a:lnTo>
                  <a:lnTo>
                    <a:pt x="2691" y="322"/>
                  </a:lnTo>
                  <a:lnTo>
                    <a:pt x="2726" y="340"/>
                  </a:lnTo>
                  <a:lnTo>
                    <a:pt x="2726" y="340"/>
                  </a:lnTo>
                  <a:lnTo>
                    <a:pt x="2769" y="364"/>
                  </a:lnTo>
                  <a:lnTo>
                    <a:pt x="2810" y="389"/>
                  </a:lnTo>
                  <a:lnTo>
                    <a:pt x="2850" y="416"/>
                  </a:lnTo>
                  <a:lnTo>
                    <a:pt x="2888" y="446"/>
                  </a:lnTo>
                  <a:lnTo>
                    <a:pt x="2907" y="461"/>
                  </a:lnTo>
                  <a:lnTo>
                    <a:pt x="2925" y="476"/>
                  </a:lnTo>
                  <a:lnTo>
                    <a:pt x="2943" y="493"/>
                  </a:lnTo>
                  <a:lnTo>
                    <a:pt x="2959" y="509"/>
                  </a:lnTo>
                  <a:lnTo>
                    <a:pt x="2976" y="527"/>
                  </a:lnTo>
                  <a:lnTo>
                    <a:pt x="2991" y="545"/>
                  </a:lnTo>
                  <a:lnTo>
                    <a:pt x="3005" y="564"/>
                  </a:lnTo>
                  <a:lnTo>
                    <a:pt x="3019" y="584"/>
                  </a:lnTo>
                  <a:lnTo>
                    <a:pt x="3019" y="584"/>
                  </a:lnTo>
                  <a:lnTo>
                    <a:pt x="3034" y="604"/>
                  </a:lnTo>
                  <a:lnTo>
                    <a:pt x="3047" y="625"/>
                  </a:lnTo>
                  <a:lnTo>
                    <a:pt x="3058" y="647"/>
                  </a:lnTo>
                  <a:lnTo>
                    <a:pt x="3070" y="669"/>
                  </a:lnTo>
                  <a:lnTo>
                    <a:pt x="3091" y="714"/>
                  </a:lnTo>
                  <a:lnTo>
                    <a:pt x="3110" y="760"/>
                  </a:lnTo>
                  <a:lnTo>
                    <a:pt x="3110" y="760"/>
                  </a:lnTo>
                  <a:lnTo>
                    <a:pt x="3129" y="814"/>
                  </a:lnTo>
                  <a:lnTo>
                    <a:pt x="3147" y="868"/>
                  </a:lnTo>
                  <a:lnTo>
                    <a:pt x="3162" y="923"/>
                  </a:lnTo>
                  <a:lnTo>
                    <a:pt x="3175" y="977"/>
                  </a:lnTo>
                  <a:lnTo>
                    <a:pt x="3188" y="1033"/>
                  </a:lnTo>
                  <a:lnTo>
                    <a:pt x="3198" y="1088"/>
                  </a:lnTo>
                  <a:lnTo>
                    <a:pt x="3207" y="1144"/>
                  </a:lnTo>
                  <a:lnTo>
                    <a:pt x="3214" y="1200"/>
                  </a:lnTo>
                  <a:lnTo>
                    <a:pt x="3220" y="1256"/>
                  </a:lnTo>
                  <a:lnTo>
                    <a:pt x="3225" y="1313"/>
                  </a:lnTo>
                  <a:lnTo>
                    <a:pt x="3230" y="1370"/>
                  </a:lnTo>
                  <a:lnTo>
                    <a:pt x="3232" y="1427"/>
                  </a:lnTo>
                  <a:lnTo>
                    <a:pt x="3234" y="1485"/>
                  </a:lnTo>
                  <a:lnTo>
                    <a:pt x="3236" y="1542"/>
                  </a:lnTo>
                  <a:lnTo>
                    <a:pt x="3236" y="1657"/>
                  </a:lnTo>
                  <a:lnTo>
                    <a:pt x="3188" y="1631"/>
                  </a:lnTo>
                  <a:lnTo>
                    <a:pt x="3188" y="1631"/>
                  </a:lnTo>
                  <a:lnTo>
                    <a:pt x="3136" y="1587"/>
                  </a:lnTo>
                  <a:lnTo>
                    <a:pt x="3084" y="1544"/>
                  </a:lnTo>
                  <a:lnTo>
                    <a:pt x="3030" y="1504"/>
                  </a:lnTo>
                  <a:lnTo>
                    <a:pt x="2976" y="1466"/>
                  </a:lnTo>
                  <a:lnTo>
                    <a:pt x="2953" y="1490"/>
                  </a:lnTo>
                  <a:lnTo>
                    <a:pt x="2953" y="1490"/>
                  </a:lnTo>
                  <a:lnTo>
                    <a:pt x="2921" y="1517"/>
                  </a:lnTo>
                  <a:lnTo>
                    <a:pt x="2887" y="1543"/>
                  </a:lnTo>
                  <a:lnTo>
                    <a:pt x="2853" y="1568"/>
                  </a:lnTo>
                  <a:lnTo>
                    <a:pt x="2817" y="1590"/>
                  </a:lnTo>
                  <a:lnTo>
                    <a:pt x="2782" y="1612"/>
                  </a:lnTo>
                  <a:lnTo>
                    <a:pt x="2744" y="1632"/>
                  </a:lnTo>
                  <a:lnTo>
                    <a:pt x="2706" y="1650"/>
                  </a:lnTo>
                  <a:lnTo>
                    <a:pt x="2667" y="1666"/>
                  </a:lnTo>
                  <a:lnTo>
                    <a:pt x="2667" y="1666"/>
                  </a:lnTo>
                  <a:lnTo>
                    <a:pt x="2632" y="1680"/>
                  </a:lnTo>
                  <a:lnTo>
                    <a:pt x="2595" y="1692"/>
                  </a:lnTo>
                  <a:lnTo>
                    <a:pt x="2595" y="1692"/>
                  </a:lnTo>
                  <a:lnTo>
                    <a:pt x="2566" y="1700"/>
                  </a:lnTo>
                  <a:lnTo>
                    <a:pt x="2535" y="1708"/>
                  </a:lnTo>
                  <a:lnTo>
                    <a:pt x="2519" y="1710"/>
                  </a:lnTo>
                  <a:lnTo>
                    <a:pt x="2504" y="1712"/>
                  </a:lnTo>
                  <a:lnTo>
                    <a:pt x="2489" y="1713"/>
                  </a:lnTo>
                  <a:lnTo>
                    <a:pt x="2473" y="1713"/>
                  </a:lnTo>
                  <a:lnTo>
                    <a:pt x="2473" y="1713"/>
                  </a:lnTo>
                  <a:lnTo>
                    <a:pt x="2460" y="1712"/>
                  </a:lnTo>
                  <a:lnTo>
                    <a:pt x="2447" y="1711"/>
                  </a:lnTo>
                  <a:lnTo>
                    <a:pt x="2423" y="1706"/>
                  </a:lnTo>
                  <a:lnTo>
                    <a:pt x="2423" y="1706"/>
                  </a:lnTo>
                  <a:lnTo>
                    <a:pt x="2404" y="1700"/>
                  </a:lnTo>
                  <a:lnTo>
                    <a:pt x="2385" y="1695"/>
                  </a:lnTo>
                  <a:lnTo>
                    <a:pt x="2367" y="1687"/>
                  </a:lnTo>
                  <a:lnTo>
                    <a:pt x="2348" y="1679"/>
                  </a:lnTo>
                  <a:lnTo>
                    <a:pt x="2313" y="1663"/>
                  </a:lnTo>
                  <a:lnTo>
                    <a:pt x="2277" y="1645"/>
                  </a:lnTo>
                  <a:lnTo>
                    <a:pt x="2277" y="1645"/>
                  </a:lnTo>
                  <a:lnTo>
                    <a:pt x="2209" y="1610"/>
                  </a:lnTo>
                  <a:lnTo>
                    <a:pt x="2139" y="1580"/>
                  </a:lnTo>
                  <a:lnTo>
                    <a:pt x="2069" y="1550"/>
                  </a:lnTo>
                  <a:lnTo>
                    <a:pt x="1998" y="1523"/>
                  </a:lnTo>
                  <a:lnTo>
                    <a:pt x="1926" y="1497"/>
                  </a:lnTo>
                  <a:lnTo>
                    <a:pt x="1854" y="1473"/>
                  </a:lnTo>
                  <a:lnTo>
                    <a:pt x="1781" y="1453"/>
                  </a:lnTo>
                  <a:lnTo>
                    <a:pt x="1707" y="1434"/>
                  </a:lnTo>
                  <a:lnTo>
                    <a:pt x="1633" y="1419"/>
                  </a:lnTo>
                  <a:lnTo>
                    <a:pt x="1559" y="1404"/>
                  </a:lnTo>
                  <a:lnTo>
                    <a:pt x="1483" y="1394"/>
                  </a:lnTo>
                  <a:lnTo>
                    <a:pt x="1446" y="1390"/>
                  </a:lnTo>
                  <a:lnTo>
                    <a:pt x="1408" y="1387"/>
                  </a:lnTo>
                  <a:lnTo>
                    <a:pt x="1371" y="1383"/>
                  </a:lnTo>
                  <a:lnTo>
                    <a:pt x="1333" y="1381"/>
                  </a:lnTo>
                  <a:lnTo>
                    <a:pt x="1295" y="1380"/>
                  </a:lnTo>
                  <a:lnTo>
                    <a:pt x="1257" y="1380"/>
                  </a:lnTo>
                  <a:lnTo>
                    <a:pt x="1219" y="1380"/>
                  </a:lnTo>
                  <a:lnTo>
                    <a:pt x="1182" y="1381"/>
                  </a:lnTo>
                  <a:lnTo>
                    <a:pt x="1144" y="1382"/>
                  </a:lnTo>
                  <a:lnTo>
                    <a:pt x="1106" y="1384"/>
                  </a:lnTo>
                  <a:lnTo>
                    <a:pt x="1106" y="1384"/>
                  </a:lnTo>
                  <a:lnTo>
                    <a:pt x="1040" y="1391"/>
                  </a:lnTo>
                  <a:lnTo>
                    <a:pt x="975" y="1400"/>
                  </a:lnTo>
                  <a:lnTo>
                    <a:pt x="910" y="1412"/>
                  </a:lnTo>
                  <a:lnTo>
                    <a:pt x="845" y="1426"/>
                  </a:lnTo>
                  <a:lnTo>
                    <a:pt x="781" y="1442"/>
                  </a:lnTo>
                  <a:lnTo>
                    <a:pt x="718" y="1462"/>
                  </a:lnTo>
                  <a:lnTo>
                    <a:pt x="656" y="1484"/>
                  </a:lnTo>
                  <a:lnTo>
                    <a:pt x="594" y="1509"/>
                  </a:lnTo>
                  <a:lnTo>
                    <a:pt x="594" y="1509"/>
                  </a:lnTo>
                  <a:lnTo>
                    <a:pt x="540" y="1532"/>
                  </a:lnTo>
                  <a:lnTo>
                    <a:pt x="487" y="1560"/>
                  </a:lnTo>
                  <a:lnTo>
                    <a:pt x="435" y="1588"/>
                  </a:lnTo>
                  <a:lnTo>
                    <a:pt x="384" y="1618"/>
                  </a:lnTo>
                  <a:lnTo>
                    <a:pt x="334" y="1651"/>
                  </a:lnTo>
                  <a:lnTo>
                    <a:pt x="286" y="1685"/>
                  </a:lnTo>
                  <a:lnTo>
                    <a:pt x="240" y="1722"/>
                  </a:lnTo>
                  <a:lnTo>
                    <a:pt x="195" y="1760"/>
                  </a:lnTo>
                  <a:lnTo>
                    <a:pt x="195" y="1760"/>
                  </a:lnTo>
                  <a:lnTo>
                    <a:pt x="156" y="1796"/>
                  </a:lnTo>
                  <a:lnTo>
                    <a:pt x="119" y="1833"/>
                  </a:lnTo>
                  <a:lnTo>
                    <a:pt x="84" y="1872"/>
                  </a:lnTo>
                  <a:lnTo>
                    <a:pt x="49" y="1914"/>
                  </a:lnTo>
                  <a:lnTo>
                    <a:pt x="33" y="1921"/>
                  </a:lnTo>
                  <a:lnTo>
                    <a:pt x="33" y="1921"/>
                  </a:lnTo>
                  <a:lnTo>
                    <a:pt x="29" y="1924"/>
                  </a:lnTo>
                  <a:lnTo>
                    <a:pt x="27" y="1927"/>
                  </a:lnTo>
                  <a:lnTo>
                    <a:pt x="22" y="1928"/>
                  </a:lnTo>
                  <a:lnTo>
                    <a:pt x="19" y="1928"/>
                  </a:lnTo>
                  <a:lnTo>
                    <a:pt x="14" y="1927"/>
                  </a:lnTo>
                  <a:lnTo>
                    <a:pt x="10" y="1924"/>
                  </a:lnTo>
                  <a:lnTo>
                    <a:pt x="7" y="1922"/>
                  </a:lnTo>
                  <a:lnTo>
                    <a:pt x="4" y="1919"/>
                  </a:lnTo>
                  <a:lnTo>
                    <a:pt x="4" y="1919"/>
                  </a:lnTo>
                  <a:lnTo>
                    <a:pt x="1" y="1911"/>
                  </a:lnTo>
                  <a:lnTo>
                    <a:pt x="0" y="1903"/>
                  </a:lnTo>
                  <a:lnTo>
                    <a:pt x="1" y="1895"/>
                  </a:lnTo>
                  <a:lnTo>
                    <a:pt x="2" y="1886"/>
                  </a:lnTo>
                  <a:lnTo>
                    <a:pt x="2" y="1886"/>
                  </a:lnTo>
                  <a:lnTo>
                    <a:pt x="7" y="1870"/>
                  </a:lnTo>
                  <a:lnTo>
                    <a:pt x="11" y="1854"/>
                  </a:lnTo>
                  <a:lnTo>
                    <a:pt x="17" y="1838"/>
                  </a:lnTo>
                  <a:lnTo>
                    <a:pt x="24" y="1824"/>
                  </a:lnTo>
                  <a:lnTo>
                    <a:pt x="33" y="1808"/>
                  </a:lnTo>
                  <a:lnTo>
                    <a:pt x="41" y="1794"/>
                  </a:lnTo>
                  <a:lnTo>
                    <a:pt x="60" y="1767"/>
                  </a:lnTo>
                  <a:lnTo>
                    <a:pt x="81" y="1740"/>
                  </a:lnTo>
                  <a:lnTo>
                    <a:pt x="104" y="1713"/>
                  </a:lnTo>
                  <a:lnTo>
                    <a:pt x="127" y="1689"/>
                  </a:lnTo>
                  <a:lnTo>
                    <a:pt x="151" y="1665"/>
                  </a:lnTo>
                  <a:lnTo>
                    <a:pt x="151" y="1665"/>
                  </a:lnTo>
                  <a:lnTo>
                    <a:pt x="235" y="1583"/>
                  </a:lnTo>
                  <a:lnTo>
                    <a:pt x="227" y="1523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0091650A-79E9-940E-D185-8486A680C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8" y="107"/>
              <a:ext cx="809" cy="482"/>
            </a:xfrm>
            <a:custGeom>
              <a:avLst/>
              <a:gdLst>
                <a:gd name="T0" fmla="*/ 225 w 3236"/>
                <a:gd name="T1" fmla="*/ 1423 h 1928"/>
                <a:gd name="T2" fmla="*/ 236 w 3236"/>
                <a:gd name="T3" fmla="*/ 1227 h 1928"/>
                <a:gd name="T4" fmla="*/ 260 w 3236"/>
                <a:gd name="T5" fmla="*/ 1030 h 1928"/>
                <a:gd name="T6" fmla="*/ 299 w 3236"/>
                <a:gd name="T7" fmla="*/ 836 h 1928"/>
                <a:gd name="T8" fmla="*/ 335 w 3236"/>
                <a:gd name="T9" fmla="*/ 694 h 1928"/>
                <a:gd name="T10" fmla="*/ 379 w 3236"/>
                <a:gd name="T11" fmla="*/ 583 h 1928"/>
                <a:gd name="T12" fmla="*/ 423 w 3236"/>
                <a:gd name="T13" fmla="*/ 511 h 1928"/>
                <a:gd name="T14" fmla="*/ 507 w 3236"/>
                <a:gd name="T15" fmla="*/ 422 h 1928"/>
                <a:gd name="T16" fmla="*/ 606 w 3236"/>
                <a:gd name="T17" fmla="*/ 347 h 1928"/>
                <a:gd name="T18" fmla="*/ 771 w 3236"/>
                <a:gd name="T19" fmla="*/ 260 h 1928"/>
                <a:gd name="T20" fmla="*/ 1008 w 3236"/>
                <a:gd name="T21" fmla="*/ 160 h 1928"/>
                <a:gd name="T22" fmla="*/ 1333 w 3236"/>
                <a:gd name="T23" fmla="*/ 49 h 1928"/>
                <a:gd name="T24" fmla="*/ 1554 w 3236"/>
                <a:gd name="T25" fmla="*/ 16 h 1928"/>
                <a:gd name="T26" fmla="*/ 1958 w 3236"/>
                <a:gd name="T27" fmla="*/ 103 h 1928"/>
                <a:gd name="T28" fmla="*/ 2275 w 3236"/>
                <a:gd name="T29" fmla="*/ 179 h 1928"/>
                <a:gd name="T30" fmla="*/ 2506 w 3236"/>
                <a:gd name="T31" fmla="*/ 247 h 1928"/>
                <a:gd name="T32" fmla="*/ 2655 w 3236"/>
                <a:gd name="T33" fmla="*/ 306 h 1928"/>
                <a:gd name="T34" fmla="*/ 2769 w 3236"/>
                <a:gd name="T35" fmla="*/ 364 h 1928"/>
                <a:gd name="T36" fmla="*/ 2907 w 3236"/>
                <a:gd name="T37" fmla="*/ 461 h 1928"/>
                <a:gd name="T38" fmla="*/ 2976 w 3236"/>
                <a:gd name="T39" fmla="*/ 527 h 1928"/>
                <a:gd name="T40" fmla="*/ 3019 w 3236"/>
                <a:gd name="T41" fmla="*/ 584 h 1928"/>
                <a:gd name="T42" fmla="*/ 3070 w 3236"/>
                <a:gd name="T43" fmla="*/ 669 h 1928"/>
                <a:gd name="T44" fmla="*/ 3129 w 3236"/>
                <a:gd name="T45" fmla="*/ 814 h 1928"/>
                <a:gd name="T46" fmla="*/ 3188 w 3236"/>
                <a:gd name="T47" fmla="*/ 1033 h 1928"/>
                <a:gd name="T48" fmla="*/ 3220 w 3236"/>
                <a:gd name="T49" fmla="*/ 1256 h 1928"/>
                <a:gd name="T50" fmla="*/ 3234 w 3236"/>
                <a:gd name="T51" fmla="*/ 1485 h 1928"/>
                <a:gd name="T52" fmla="*/ 3188 w 3236"/>
                <a:gd name="T53" fmla="*/ 1631 h 1928"/>
                <a:gd name="T54" fmla="*/ 2976 w 3236"/>
                <a:gd name="T55" fmla="*/ 1466 h 1928"/>
                <a:gd name="T56" fmla="*/ 2887 w 3236"/>
                <a:gd name="T57" fmla="*/ 1543 h 1928"/>
                <a:gd name="T58" fmla="*/ 2744 w 3236"/>
                <a:gd name="T59" fmla="*/ 1632 h 1928"/>
                <a:gd name="T60" fmla="*/ 2632 w 3236"/>
                <a:gd name="T61" fmla="*/ 1680 h 1928"/>
                <a:gd name="T62" fmla="*/ 2535 w 3236"/>
                <a:gd name="T63" fmla="*/ 1708 h 1928"/>
                <a:gd name="T64" fmla="*/ 2473 w 3236"/>
                <a:gd name="T65" fmla="*/ 1713 h 1928"/>
                <a:gd name="T66" fmla="*/ 2423 w 3236"/>
                <a:gd name="T67" fmla="*/ 1706 h 1928"/>
                <a:gd name="T68" fmla="*/ 2367 w 3236"/>
                <a:gd name="T69" fmla="*/ 1687 h 1928"/>
                <a:gd name="T70" fmla="*/ 2277 w 3236"/>
                <a:gd name="T71" fmla="*/ 1645 h 1928"/>
                <a:gd name="T72" fmla="*/ 1998 w 3236"/>
                <a:gd name="T73" fmla="*/ 1523 h 1928"/>
                <a:gd name="T74" fmla="*/ 1707 w 3236"/>
                <a:gd name="T75" fmla="*/ 1434 h 1928"/>
                <a:gd name="T76" fmla="*/ 1446 w 3236"/>
                <a:gd name="T77" fmla="*/ 1390 h 1928"/>
                <a:gd name="T78" fmla="*/ 1295 w 3236"/>
                <a:gd name="T79" fmla="*/ 1380 h 1928"/>
                <a:gd name="T80" fmla="*/ 1144 w 3236"/>
                <a:gd name="T81" fmla="*/ 1382 h 1928"/>
                <a:gd name="T82" fmla="*/ 975 w 3236"/>
                <a:gd name="T83" fmla="*/ 1400 h 1928"/>
                <a:gd name="T84" fmla="*/ 718 w 3236"/>
                <a:gd name="T85" fmla="*/ 1462 h 1928"/>
                <a:gd name="T86" fmla="*/ 540 w 3236"/>
                <a:gd name="T87" fmla="*/ 1532 h 1928"/>
                <a:gd name="T88" fmla="*/ 334 w 3236"/>
                <a:gd name="T89" fmla="*/ 1651 h 1928"/>
                <a:gd name="T90" fmla="*/ 195 w 3236"/>
                <a:gd name="T91" fmla="*/ 1760 h 1928"/>
                <a:gd name="T92" fmla="*/ 49 w 3236"/>
                <a:gd name="T93" fmla="*/ 1914 h 1928"/>
                <a:gd name="T94" fmla="*/ 27 w 3236"/>
                <a:gd name="T95" fmla="*/ 1927 h 1928"/>
                <a:gd name="T96" fmla="*/ 10 w 3236"/>
                <a:gd name="T97" fmla="*/ 1924 h 1928"/>
                <a:gd name="T98" fmla="*/ 1 w 3236"/>
                <a:gd name="T99" fmla="*/ 1911 h 1928"/>
                <a:gd name="T100" fmla="*/ 2 w 3236"/>
                <a:gd name="T101" fmla="*/ 1886 h 1928"/>
                <a:gd name="T102" fmla="*/ 24 w 3236"/>
                <a:gd name="T103" fmla="*/ 1824 h 1928"/>
                <a:gd name="T104" fmla="*/ 81 w 3236"/>
                <a:gd name="T105" fmla="*/ 1740 h 1928"/>
                <a:gd name="T106" fmla="*/ 151 w 3236"/>
                <a:gd name="T107" fmla="*/ 1665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36" h="1928">
                  <a:moveTo>
                    <a:pt x="227" y="1523"/>
                  </a:moveTo>
                  <a:lnTo>
                    <a:pt x="227" y="1523"/>
                  </a:lnTo>
                  <a:lnTo>
                    <a:pt x="225" y="1473"/>
                  </a:lnTo>
                  <a:lnTo>
                    <a:pt x="225" y="1423"/>
                  </a:lnTo>
                  <a:lnTo>
                    <a:pt x="227" y="1375"/>
                  </a:lnTo>
                  <a:lnTo>
                    <a:pt x="229" y="1325"/>
                  </a:lnTo>
                  <a:lnTo>
                    <a:pt x="231" y="1275"/>
                  </a:lnTo>
                  <a:lnTo>
                    <a:pt x="236" y="1227"/>
                  </a:lnTo>
                  <a:lnTo>
                    <a:pt x="241" y="1177"/>
                  </a:lnTo>
                  <a:lnTo>
                    <a:pt x="245" y="1129"/>
                  </a:lnTo>
                  <a:lnTo>
                    <a:pt x="253" y="1079"/>
                  </a:lnTo>
                  <a:lnTo>
                    <a:pt x="260" y="1030"/>
                  </a:lnTo>
                  <a:lnTo>
                    <a:pt x="268" y="982"/>
                  </a:lnTo>
                  <a:lnTo>
                    <a:pt x="277" y="933"/>
                  </a:lnTo>
                  <a:lnTo>
                    <a:pt x="287" y="885"/>
                  </a:lnTo>
                  <a:lnTo>
                    <a:pt x="299" y="836"/>
                  </a:lnTo>
                  <a:lnTo>
                    <a:pt x="310" y="789"/>
                  </a:lnTo>
                  <a:lnTo>
                    <a:pt x="322" y="740"/>
                  </a:lnTo>
                  <a:lnTo>
                    <a:pt x="322" y="740"/>
                  </a:lnTo>
                  <a:lnTo>
                    <a:pt x="335" y="694"/>
                  </a:lnTo>
                  <a:lnTo>
                    <a:pt x="351" y="649"/>
                  </a:lnTo>
                  <a:lnTo>
                    <a:pt x="359" y="627"/>
                  </a:lnTo>
                  <a:lnTo>
                    <a:pt x="368" y="604"/>
                  </a:lnTo>
                  <a:lnTo>
                    <a:pt x="379" y="583"/>
                  </a:lnTo>
                  <a:lnTo>
                    <a:pt x="390" y="562"/>
                  </a:lnTo>
                  <a:lnTo>
                    <a:pt x="390" y="562"/>
                  </a:lnTo>
                  <a:lnTo>
                    <a:pt x="406" y="535"/>
                  </a:lnTo>
                  <a:lnTo>
                    <a:pt x="423" y="511"/>
                  </a:lnTo>
                  <a:lnTo>
                    <a:pt x="442" y="487"/>
                  </a:lnTo>
                  <a:lnTo>
                    <a:pt x="463" y="463"/>
                  </a:lnTo>
                  <a:lnTo>
                    <a:pt x="484" y="442"/>
                  </a:lnTo>
                  <a:lnTo>
                    <a:pt x="507" y="422"/>
                  </a:lnTo>
                  <a:lnTo>
                    <a:pt x="530" y="402"/>
                  </a:lnTo>
                  <a:lnTo>
                    <a:pt x="555" y="383"/>
                  </a:lnTo>
                  <a:lnTo>
                    <a:pt x="580" y="365"/>
                  </a:lnTo>
                  <a:lnTo>
                    <a:pt x="606" y="347"/>
                  </a:lnTo>
                  <a:lnTo>
                    <a:pt x="633" y="332"/>
                  </a:lnTo>
                  <a:lnTo>
                    <a:pt x="659" y="315"/>
                  </a:lnTo>
                  <a:lnTo>
                    <a:pt x="715" y="287"/>
                  </a:lnTo>
                  <a:lnTo>
                    <a:pt x="771" y="260"/>
                  </a:lnTo>
                  <a:lnTo>
                    <a:pt x="771" y="260"/>
                  </a:lnTo>
                  <a:lnTo>
                    <a:pt x="849" y="224"/>
                  </a:lnTo>
                  <a:lnTo>
                    <a:pt x="929" y="191"/>
                  </a:lnTo>
                  <a:lnTo>
                    <a:pt x="1008" y="160"/>
                  </a:lnTo>
                  <a:lnTo>
                    <a:pt x="1088" y="131"/>
                  </a:lnTo>
                  <a:lnTo>
                    <a:pt x="1170" y="102"/>
                  </a:lnTo>
                  <a:lnTo>
                    <a:pt x="1251" y="75"/>
                  </a:lnTo>
                  <a:lnTo>
                    <a:pt x="1333" y="49"/>
                  </a:lnTo>
                  <a:lnTo>
                    <a:pt x="1414" y="24"/>
                  </a:lnTo>
                  <a:lnTo>
                    <a:pt x="1472" y="0"/>
                  </a:lnTo>
                  <a:lnTo>
                    <a:pt x="1472" y="0"/>
                  </a:lnTo>
                  <a:lnTo>
                    <a:pt x="1554" y="16"/>
                  </a:lnTo>
                  <a:lnTo>
                    <a:pt x="1634" y="31"/>
                  </a:lnTo>
                  <a:lnTo>
                    <a:pt x="1716" y="49"/>
                  </a:lnTo>
                  <a:lnTo>
                    <a:pt x="1796" y="67"/>
                  </a:lnTo>
                  <a:lnTo>
                    <a:pt x="1958" y="103"/>
                  </a:lnTo>
                  <a:lnTo>
                    <a:pt x="2119" y="141"/>
                  </a:lnTo>
                  <a:lnTo>
                    <a:pt x="2119" y="141"/>
                  </a:lnTo>
                  <a:lnTo>
                    <a:pt x="2197" y="160"/>
                  </a:lnTo>
                  <a:lnTo>
                    <a:pt x="2275" y="179"/>
                  </a:lnTo>
                  <a:lnTo>
                    <a:pt x="2353" y="200"/>
                  </a:lnTo>
                  <a:lnTo>
                    <a:pt x="2430" y="223"/>
                  </a:lnTo>
                  <a:lnTo>
                    <a:pt x="2469" y="235"/>
                  </a:lnTo>
                  <a:lnTo>
                    <a:pt x="2506" y="247"/>
                  </a:lnTo>
                  <a:lnTo>
                    <a:pt x="2544" y="261"/>
                  </a:lnTo>
                  <a:lnTo>
                    <a:pt x="2581" y="275"/>
                  </a:lnTo>
                  <a:lnTo>
                    <a:pt x="2619" y="289"/>
                  </a:lnTo>
                  <a:lnTo>
                    <a:pt x="2655" y="306"/>
                  </a:lnTo>
                  <a:lnTo>
                    <a:pt x="2691" y="322"/>
                  </a:lnTo>
                  <a:lnTo>
                    <a:pt x="2726" y="340"/>
                  </a:lnTo>
                  <a:lnTo>
                    <a:pt x="2726" y="340"/>
                  </a:lnTo>
                  <a:lnTo>
                    <a:pt x="2769" y="364"/>
                  </a:lnTo>
                  <a:lnTo>
                    <a:pt x="2810" y="389"/>
                  </a:lnTo>
                  <a:lnTo>
                    <a:pt x="2850" y="416"/>
                  </a:lnTo>
                  <a:lnTo>
                    <a:pt x="2888" y="446"/>
                  </a:lnTo>
                  <a:lnTo>
                    <a:pt x="2907" y="461"/>
                  </a:lnTo>
                  <a:lnTo>
                    <a:pt x="2925" y="476"/>
                  </a:lnTo>
                  <a:lnTo>
                    <a:pt x="2943" y="493"/>
                  </a:lnTo>
                  <a:lnTo>
                    <a:pt x="2959" y="509"/>
                  </a:lnTo>
                  <a:lnTo>
                    <a:pt x="2976" y="527"/>
                  </a:lnTo>
                  <a:lnTo>
                    <a:pt x="2991" y="545"/>
                  </a:lnTo>
                  <a:lnTo>
                    <a:pt x="3005" y="564"/>
                  </a:lnTo>
                  <a:lnTo>
                    <a:pt x="3019" y="584"/>
                  </a:lnTo>
                  <a:lnTo>
                    <a:pt x="3019" y="584"/>
                  </a:lnTo>
                  <a:lnTo>
                    <a:pt x="3034" y="604"/>
                  </a:lnTo>
                  <a:lnTo>
                    <a:pt x="3047" y="625"/>
                  </a:lnTo>
                  <a:lnTo>
                    <a:pt x="3058" y="647"/>
                  </a:lnTo>
                  <a:lnTo>
                    <a:pt x="3070" y="669"/>
                  </a:lnTo>
                  <a:lnTo>
                    <a:pt x="3091" y="714"/>
                  </a:lnTo>
                  <a:lnTo>
                    <a:pt x="3110" y="760"/>
                  </a:lnTo>
                  <a:lnTo>
                    <a:pt x="3110" y="760"/>
                  </a:lnTo>
                  <a:lnTo>
                    <a:pt x="3129" y="814"/>
                  </a:lnTo>
                  <a:lnTo>
                    <a:pt x="3147" y="868"/>
                  </a:lnTo>
                  <a:lnTo>
                    <a:pt x="3162" y="923"/>
                  </a:lnTo>
                  <a:lnTo>
                    <a:pt x="3175" y="977"/>
                  </a:lnTo>
                  <a:lnTo>
                    <a:pt x="3188" y="1033"/>
                  </a:lnTo>
                  <a:lnTo>
                    <a:pt x="3198" y="1088"/>
                  </a:lnTo>
                  <a:lnTo>
                    <a:pt x="3207" y="1144"/>
                  </a:lnTo>
                  <a:lnTo>
                    <a:pt x="3214" y="1200"/>
                  </a:lnTo>
                  <a:lnTo>
                    <a:pt x="3220" y="1256"/>
                  </a:lnTo>
                  <a:lnTo>
                    <a:pt x="3225" y="1313"/>
                  </a:lnTo>
                  <a:lnTo>
                    <a:pt x="3230" y="1370"/>
                  </a:lnTo>
                  <a:lnTo>
                    <a:pt x="3232" y="1427"/>
                  </a:lnTo>
                  <a:lnTo>
                    <a:pt x="3234" y="1485"/>
                  </a:lnTo>
                  <a:lnTo>
                    <a:pt x="3236" y="1542"/>
                  </a:lnTo>
                  <a:lnTo>
                    <a:pt x="3236" y="1657"/>
                  </a:lnTo>
                  <a:lnTo>
                    <a:pt x="3188" y="1631"/>
                  </a:lnTo>
                  <a:lnTo>
                    <a:pt x="3188" y="1631"/>
                  </a:lnTo>
                  <a:lnTo>
                    <a:pt x="3136" y="1587"/>
                  </a:lnTo>
                  <a:lnTo>
                    <a:pt x="3084" y="1544"/>
                  </a:lnTo>
                  <a:lnTo>
                    <a:pt x="3030" y="1504"/>
                  </a:lnTo>
                  <a:lnTo>
                    <a:pt x="2976" y="1466"/>
                  </a:lnTo>
                  <a:lnTo>
                    <a:pt x="2953" y="1490"/>
                  </a:lnTo>
                  <a:lnTo>
                    <a:pt x="2953" y="1490"/>
                  </a:lnTo>
                  <a:lnTo>
                    <a:pt x="2921" y="1517"/>
                  </a:lnTo>
                  <a:lnTo>
                    <a:pt x="2887" y="1543"/>
                  </a:lnTo>
                  <a:lnTo>
                    <a:pt x="2853" y="1568"/>
                  </a:lnTo>
                  <a:lnTo>
                    <a:pt x="2817" y="1590"/>
                  </a:lnTo>
                  <a:lnTo>
                    <a:pt x="2782" y="1612"/>
                  </a:lnTo>
                  <a:lnTo>
                    <a:pt x="2744" y="1632"/>
                  </a:lnTo>
                  <a:lnTo>
                    <a:pt x="2706" y="1650"/>
                  </a:lnTo>
                  <a:lnTo>
                    <a:pt x="2667" y="1666"/>
                  </a:lnTo>
                  <a:lnTo>
                    <a:pt x="2667" y="1666"/>
                  </a:lnTo>
                  <a:lnTo>
                    <a:pt x="2632" y="1680"/>
                  </a:lnTo>
                  <a:lnTo>
                    <a:pt x="2595" y="1692"/>
                  </a:lnTo>
                  <a:lnTo>
                    <a:pt x="2595" y="1692"/>
                  </a:lnTo>
                  <a:lnTo>
                    <a:pt x="2566" y="1700"/>
                  </a:lnTo>
                  <a:lnTo>
                    <a:pt x="2535" y="1708"/>
                  </a:lnTo>
                  <a:lnTo>
                    <a:pt x="2519" y="1710"/>
                  </a:lnTo>
                  <a:lnTo>
                    <a:pt x="2504" y="1712"/>
                  </a:lnTo>
                  <a:lnTo>
                    <a:pt x="2489" y="1713"/>
                  </a:lnTo>
                  <a:lnTo>
                    <a:pt x="2473" y="1713"/>
                  </a:lnTo>
                  <a:lnTo>
                    <a:pt x="2473" y="1713"/>
                  </a:lnTo>
                  <a:lnTo>
                    <a:pt x="2460" y="1712"/>
                  </a:lnTo>
                  <a:lnTo>
                    <a:pt x="2447" y="1711"/>
                  </a:lnTo>
                  <a:lnTo>
                    <a:pt x="2423" y="1706"/>
                  </a:lnTo>
                  <a:lnTo>
                    <a:pt x="2423" y="1706"/>
                  </a:lnTo>
                  <a:lnTo>
                    <a:pt x="2404" y="1700"/>
                  </a:lnTo>
                  <a:lnTo>
                    <a:pt x="2385" y="1695"/>
                  </a:lnTo>
                  <a:lnTo>
                    <a:pt x="2367" y="1687"/>
                  </a:lnTo>
                  <a:lnTo>
                    <a:pt x="2348" y="1679"/>
                  </a:lnTo>
                  <a:lnTo>
                    <a:pt x="2313" y="1663"/>
                  </a:lnTo>
                  <a:lnTo>
                    <a:pt x="2277" y="1645"/>
                  </a:lnTo>
                  <a:lnTo>
                    <a:pt x="2277" y="1645"/>
                  </a:lnTo>
                  <a:lnTo>
                    <a:pt x="2209" y="1610"/>
                  </a:lnTo>
                  <a:lnTo>
                    <a:pt x="2139" y="1580"/>
                  </a:lnTo>
                  <a:lnTo>
                    <a:pt x="2069" y="1550"/>
                  </a:lnTo>
                  <a:lnTo>
                    <a:pt x="1998" y="1523"/>
                  </a:lnTo>
                  <a:lnTo>
                    <a:pt x="1926" y="1497"/>
                  </a:lnTo>
                  <a:lnTo>
                    <a:pt x="1854" y="1473"/>
                  </a:lnTo>
                  <a:lnTo>
                    <a:pt x="1781" y="1453"/>
                  </a:lnTo>
                  <a:lnTo>
                    <a:pt x="1707" y="1434"/>
                  </a:lnTo>
                  <a:lnTo>
                    <a:pt x="1633" y="1419"/>
                  </a:lnTo>
                  <a:lnTo>
                    <a:pt x="1559" y="1404"/>
                  </a:lnTo>
                  <a:lnTo>
                    <a:pt x="1483" y="1394"/>
                  </a:lnTo>
                  <a:lnTo>
                    <a:pt x="1446" y="1390"/>
                  </a:lnTo>
                  <a:lnTo>
                    <a:pt x="1408" y="1387"/>
                  </a:lnTo>
                  <a:lnTo>
                    <a:pt x="1371" y="1383"/>
                  </a:lnTo>
                  <a:lnTo>
                    <a:pt x="1333" y="1381"/>
                  </a:lnTo>
                  <a:lnTo>
                    <a:pt x="1295" y="1380"/>
                  </a:lnTo>
                  <a:lnTo>
                    <a:pt x="1257" y="1380"/>
                  </a:lnTo>
                  <a:lnTo>
                    <a:pt x="1219" y="1380"/>
                  </a:lnTo>
                  <a:lnTo>
                    <a:pt x="1182" y="1381"/>
                  </a:lnTo>
                  <a:lnTo>
                    <a:pt x="1144" y="1382"/>
                  </a:lnTo>
                  <a:lnTo>
                    <a:pt x="1106" y="1384"/>
                  </a:lnTo>
                  <a:lnTo>
                    <a:pt x="1106" y="1384"/>
                  </a:lnTo>
                  <a:lnTo>
                    <a:pt x="1040" y="1391"/>
                  </a:lnTo>
                  <a:lnTo>
                    <a:pt x="975" y="1400"/>
                  </a:lnTo>
                  <a:lnTo>
                    <a:pt x="910" y="1412"/>
                  </a:lnTo>
                  <a:lnTo>
                    <a:pt x="845" y="1426"/>
                  </a:lnTo>
                  <a:lnTo>
                    <a:pt x="781" y="1442"/>
                  </a:lnTo>
                  <a:lnTo>
                    <a:pt x="718" y="1462"/>
                  </a:lnTo>
                  <a:lnTo>
                    <a:pt x="656" y="1484"/>
                  </a:lnTo>
                  <a:lnTo>
                    <a:pt x="594" y="1509"/>
                  </a:lnTo>
                  <a:lnTo>
                    <a:pt x="594" y="1509"/>
                  </a:lnTo>
                  <a:lnTo>
                    <a:pt x="540" y="1532"/>
                  </a:lnTo>
                  <a:lnTo>
                    <a:pt x="487" y="1560"/>
                  </a:lnTo>
                  <a:lnTo>
                    <a:pt x="435" y="1588"/>
                  </a:lnTo>
                  <a:lnTo>
                    <a:pt x="384" y="1618"/>
                  </a:lnTo>
                  <a:lnTo>
                    <a:pt x="334" y="1651"/>
                  </a:lnTo>
                  <a:lnTo>
                    <a:pt x="286" y="1685"/>
                  </a:lnTo>
                  <a:lnTo>
                    <a:pt x="240" y="1722"/>
                  </a:lnTo>
                  <a:lnTo>
                    <a:pt x="195" y="1760"/>
                  </a:lnTo>
                  <a:lnTo>
                    <a:pt x="195" y="1760"/>
                  </a:lnTo>
                  <a:lnTo>
                    <a:pt x="156" y="1796"/>
                  </a:lnTo>
                  <a:lnTo>
                    <a:pt x="119" y="1833"/>
                  </a:lnTo>
                  <a:lnTo>
                    <a:pt x="84" y="1872"/>
                  </a:lnTo>
                  <a:lnTo>
                    <a:pt x="49" y="1914"/>
                  </a:lnTo>
                  <a:lnTo>
                    <a:pt x="33" y="1921"/>
                  </a:lnTo>
                  <a:lnTo>
                    <a:pt x="33" y="1921"/>
                  </a:lnTo>
                  <a:lnTo>
                    <a:pt x="29" y="1924"/>
                  </a:lnTo>
                  <a:lnTo>
                    <a:pt x="27" y="1927"/>
                  </a:lnTo>
                  <a:lnTo>
                    <a:pt x="22" y="1928"/>
                  </a:lnTo>
                  <a:lnTo>
                    <a:pt x="19" y="1928"/>
                  </a:lnTo>
                  <a:lnTo>
                    <a:pt x="14" y="1927"/>
                  </a:lnTo>
                  <a:lnTo>
                    <a:pt x="10" y="1924"/>
                  </a:lnTo>
                  <a:lnTo>
                    <a:pt x="7" y="1922"/>
                  </a:lnTo>
                  <a:lnTo>
                    <a:pt x="4" y="1919"/>
                  </a:lnTo>
                  <a:lnTo>
                    <a:pt x="4" y="1919"/>
                  </a:lnTo>
                  <a:lnTo>
                    <a:pt x="1" y="1911"/>
                  </a:lnTo>
                  <a:lnTo>
                    <a:pt x="0" y="1903"/>
                  </a:lnTo>
                  <a:lnTo>
                    <a:pt x="1" y="1895"/>
                  </a:lnTo>
                  <a:lnTo>
                    <a:pt x="2" y="1886"/>
                  </a:lnTo>
                  <a:lnTo>
                    <a:pt x="2" y="1886"/>
                  </a:lnTo>
                  <a:lnTo>
                    <a:pt x="7" y="1870"/>
                  </a:lnTo>
                  <a:lnTo>
                    <a:pt x="11" y="1854"/>
                  </a:lnTo>
                  <a:lnTo>
                    <a:pt x="17" y="1838"/>
                  </a:lnTo>
                  <a:lnTo>
                    <a:pt x="24" y="1824"/>
                  </a:lnTo>
                  <a:lnTo>
                    <a:pt x="33" y="1808"/>
                  </a:lnTo>
                  <a:lnTo>
                    <a:pt x="41" y="1794"/>
                  </a:lnTo>
                  <a:lnTo>
                    <a:pt x="60" y="1767"/>
                  </a:lnTo>
                  <a:lnTo>
                    <a:pt x="81" y="1740"/>
                  </a:lnTo>
                  <a:lnTo>
                    <a:pt x="104" y="1713"/>
                  </a:lnTo>
                  <a:lnTo>
                    <a:pt x="127" y="1689"/>
                  </a:lnTo>
                  <a:lnTo>
                    <a:pt x="151" y="1665"/>
                  </a:lnTo>
                  <a:lnTo>
                    <a:pt x="151" y="1665"/>
                  </a:lnTo>
                  <a:lnTo>
                    <a:pt x="235" y="1583"/>
                  </a:lnTo>
                  <a:lnTo>
                    <a:pt x="227" y="15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8014E28B-CFDB-E1F5-120E-5E3F5EC7F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7" y="484"/>
              <a:ext cx="100" cy="208"/>
            </a:xfrm>
            <a:custGeom>
              <a:avLst/>
              <a:gdLst>
                <a:gd name="T0" fmla="*/ 392 w 400"/>
                <a:gd name="T1" fmla="*/ 61 h 830"/>
                <a:gd name="T2" fmla="*/ 392 w 400"/>
                <a:gd name="T3" fmla="*/ 61 h 830"/>
                <a:gd name="T4" fmla="*/ 311 w 400"/>
                <a:gd name="T5" fmla="*/ 318 h 830"/>
                <a:gd name="T6" fmla="*/ 311 w 400"/>
                <a:gd name="T7" fmla="*/ 318 h 830"/>
                <a:gd name="T8" fmla="*/ 290 w 400"/>
                <a:gd name="T9" fmla="*/ 381 h 830"/>
                <a:gd name="T10" fmla="*/ 272 w 400"/>
                <a:gd name="T11" fmla="*/ 444 h 830"/>
                <a:gd name="T12" fmla="*/ 254 w 400"/>
                <a:gd name="T13" fmla="*/ 508 h 830"/>
                <a:gd name="T14" fmla="*/ 237 w 400"/>
                <a:gd name="T15" fmla="*/ 570 h 830"/>
                <a:gd name="T16" fmla="*/ 230 w 400"/>
                <a:gd name="T17" fmla="*/ 602 h 830"/>
                <a:gd name="T18" fmla="*/ 224 w 400"/>
                <a:gd name="T19" fmla="*/ 636 h 830"/>
                <a:gd name="T20" fmla="*/ 218 w 400"/>
                <a:gd name="T21" fmla="*/ 668 h 830"/>
                <a:gd name="T22" fmla="*/ 214 w 400"/>
                <a:gd name="T23" fmla="*/ 700 h 830"/>
                <a:gd name="T24" fmla="*/ 209 w 400"/>
                <a:gd name="T25" fmla="*/ 731 h 830"/>
                <a:gd name="T26" fmla="*/ 206 w 400"/>
                <a:gd name="T27" fmla="*/ 765 h 830"/>
                <a:gd name="T28" fmla="*/ 205 w 400"/>
                <a:gd name="T29" fmla="*/ 797 h 830"/>
                <a:gd name="T30" fmla="*/ 204 w 400"/>
                <a:gd name="T31" fmla="*/ 830 h 830"/>
                <a:gd name="T32" fmla="*/ 175 w 400"/>
                <a:gd name="T33" fmla="*/ 804 h 830"/>
                <a:gd name="T34" fmla="*/ 175 w 400"/>
                <a:gd name="T35" fmla="*/ 804 h 830"/>
                <a:gd name="T36" fmla="*/ 154 w 400"/>
                <a:gd name="T37" fmla="*/ 762 h 830"/>
                <a:gd name="T38" fmla="*/ 134 w 400"/>
                <a:gd name="T39" fmla="*/ 720 h 830"/>
                <a:gd name="T40" fmla="*/ 118 w 400"/>
                <a:gd name="T41" fmla="*/ 677 h 830"/>
                <a:gd name="T42" fmla="*/ 102 w 400"/>
                <a:gd name="T43" fmla="*/ 633 h 830"/>
                <a:gd name="T44" fmla="*/ 102 w 400"/>
                <a:gd name="T45" fmla="*/ 633 h 830"/>
                <a:gd name="T46" fmla="*/ 98 w 400"/>
                <a:gd name="T47" fmla="*/ 619 h 830"/>
                <a:gd name="T48" fmla="*/ 98 w 400"/>
                <a:gd name="T49" fmla="*/ 619 h 830"/>
                <a:gd name="T50" fmla="*/ 85 w 400"/>
                <a:gd name="T51" fmla="*/ 579 h 830"/>
                <a:gd name="T52" fmla="*/ 74 w 400"/>
                <a:gd name="T53" fmla="*/ 537 h 830"/>
                <a:gd name="T54" fmla="*/ 54 w 400"/>
                <a:gd name="T55" fmla="*/ 456 h 830"/>
                <a:gd name="T56" fmla="*/ 54 w 400"/>
                <a:gd name="T57" fmla="*/ 456 h 830"/>
                <a:gd name="T58" fmla="*/ 11 w 400"/>
                <a:gd name="T59" fmla="*/ 282 h 830"/>
                <a:gd name="T60" fmla="*/ 0 w 400"/>
                <a:gd name="T61" fmla="*/ 252 h 830"/>
                <a:gd name="T62" fmla="*/ 0 w 400"/>
                <a:gd name="T63" fmla="*/ 252 h 830"/>
                <a:gd name="T64" fmla="*/ 45 w 400"/>
                <a:gd name="T65" fmla="*/ 213 h 830"/>
                <a:gd name="T66" fmla="*/ 92 w 400"/>
                <a:gd name="T67" fmla="*/ 176 h 830"/>
                <a:gd name="T68" fmla="*/ 140 w 400"/>
                <a:gd name="T69" fmla="*/ 142 h 830"/>
                <a:gd name="T70" fmla="*/ 190 w 400"/>
                <a:gd name="T71" fmla="*/ 110 h 830"/>
                <a:gd name="T72" fmla="*/ 241 w 400"/>
                <a:gd name="T73" fmla="*/ 79 h 830"/>
                <a:gd name="T74" fmla="*/ 293 w 400"/>
                <a:gd name="T75" fmla="*/ 51 h 830"/>
                <a:gd name="T76" fmla="*/ 346 w 400"/>
                <a:gd name="T77" fmla="*/ 25 h 830"/>
                <a:gd name="T78" fmla="*/ 400 w 400"/>
                <a:gd name="T79" fmla="*/ 0 h 830"/>
                <a:gd name="T80" fmla="*/ 392 w 400"/>
                <a:gd name="T81" fmla="*/ 61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0" h="830">
                  <a:moveTo>
                    <a:pt x="392" y="61"/>
                  </a:moveTo>
                  <a:lnTo>
                    <a:pt x="392" y="61"/>
                  </a:lnTo>
                  <a:lnTo>
                    <a:pt x="311" y="318"/>
                  </a:lnTo>
                  <a:lnTo>
                    <a:pt x="311" y="318"/>
                  </a:lnTo>
                  <a:lnTo>
                    <a:pt x="290" y="381"/>
                  </a:lnTo>
                  <a:lnTo>
                    <a:pt x="272" y="444"/>
                  </a:lnTo>
                  <a:lnTo>
                    <a:pt x="254" y="508"/>
                  </a:lnTo>
                  <a:lnTo>
                    <a:pt x="237" y="570"/>
                  </a:lnTo>
                  <a:lnTo>
                    <a:pt x="230" y="602"/>
                  </a:lnTo>
                  <a:lnTo>
                    <a:pt x="224" y="636"/>
                  </a:lnTo>
                  <a:lnTo>
                    <a:pt x="218" y="668"/>
                  </a:lnTo>
                  <a:lnTo>
                    <a:pt x="214" y="700"/>
                  </a:lnTo>
                  <a:lnTo>
                    <a:pt x="209" y="731"/>
                  </a:lnTo>
                  <a:lnTo>
                    <a:pt x="206" y="765"/>
                  </a:lnTo>
                  <a:lnTo>
                    <a:pt x="205" y="797"/>
                  </a:lnTo>
                  <a:lnTo>
                    <a:pt x="204" y="830"/>
                  </a:lnTo>
                  <a:lnTo>
                    <a:pt x="175" y="804"/>
                  </a:lnTo>
                  <a:lnTo>
                    <a:pt x="175" y="804"/>
                  </a:lnTo>
                  <a:lnTo>
                    <a:pt x="154" y="762"/>
                  </a:lnTo>
                  <a:lnTo>
                    <a:pt x="134" y="720"/>
                  </a:lnTo>
                  <a:lnTo>
                    <a:pt x="118" y="677"/>
                  </a:lnTo>
                  <a:lnTo>
                    <a:pt x="102" y="633"/>
                  </a:lnTo>
                  <a:lnTo>
                    <a:pt x="102" y="633"/>
                  </a:lnTo>
                  <a:lnTo>
                    <a:pt x="98" y="619"/>
                  </a:lnTo>
                  <a:lnTo>
                    <a:pt x="98" y="619"/>
                  </a:lnTo>
                  <a:lnTo>
                    <a:pt x="85" y="579"/>
                  </a:lnTo>
                  <a:lnTo>
                    <a:pt x="74" y="537"/>
                  </a:lnTo>
                  <a:lnTo>
                    <a:pt x="54" y="456"/>
                  </a:lnTo>
                  <a:lnTo>
                    <a:pt x="54" y="456"/>
                  </a:lnTo>
                  <a:lnTo>
                    <a:pt x="11" y="282"/>
                  </a:lnTo>
                  <a:lnTo>
                    <a:pt x="0" y="252"/>
                  </a:lnTo>
                  <a:lnTo>
                    <a:pt x="0" y="252"/>
                  </a:lnTo>
                  <a:lnTo>
                    <a:pt x="45" y="213"/>
                  </a:lnTo>
                  <a:lnTo>
                    <a:pt x="92" y="176"/>
                  </a:lnTo>
                  <a:lnTo>
                    <a:pt x="140" y="142"/>
                  </a:lnTo>
                  <a:lnTo>
                    <a:pt x="190" y="110"/>
                  </a:lnTo>
                  <a:lnTo>
                    <a:pt x="241" y="79"/>
                  </a:lnTo>
                  <a:lnTo>
                    <a:pt x="293" y="51"/>
                  </a:lnTo>
                  <a:lnTo>
                    <a:pt x="346" y="25"/>
                  </a:lnTo>
                  <a:lnTo>
                    <a:pt x="400" y="0"/>
                  </a:lnTo>
                  <a:lnTo>
                    <a:pt x="392" y="61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1BDFD9EB-6014-825B-75EB-25CB9F320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7" y="484"/>
              <a:ext cx="100" cy="208"/>
            </a:xfrm>
            <a:custGeom>
              <a:avLst/>
              <a:gdLst>
                <a:gd name="T0" fmla="*/ 392 w 400"/>
                <a:gd name="T1" fmla="*/ 61 h 830"/>
                <a:gd name="T2" fmla="*/ 392 w 400"/>
                <a:gd name="T3" fmla="*/ 61 h 830"/>
                <a:gd name="T4" fmla="*/ 311 w 400"/>
                <a:gd name="T5" fmla="*/ 318 h 830"/>
                <a:gd name="T6" fmla="*/ 311 w 400"/>
                <a:gd name="T7" fmla="*/ 318 h 830"/>
                <a:gd name="T8" fmla="*/ 290 w 400"/>
                <a:gd name="T9" fmla="*/ 381 h 830"/>
                <a:gd name="T10" fmla="*/ 272 w 400"/>
                <a:gd name="T11" fmla="*/ 444 h 830"/>
                <a:gd name="T12" fmla="*/ 254 w 400"/>
                <a:gd name="T13" fmla="*/ 508 h 830"/>
                <a:gd name="T14" fmla="*/ 237 w 400"/>
                <a:gd name="T15" fmla="*/ 570 h 830"/>
                <a:gd name="T16" fmla="*/ 230 w 400"/>
                <a:gd name="T17" fmla="*/ 602 h 830"/>
                <a:gd name="T18" fmla="*/ 224 w 400"/>
                <a:gd name="T19" fmla="*/ 636 h 830"/>
                <a:gd name="T20" fmla="*/ 218 w 400"/>
                <a:gd name="T21" fmla="*/ 668 h 830"/>
                <a:gd name="T22" fmla="*/ 214 w 400"/>
                <a:gd name="T23" fmla="*/ 700 h 830"/>
                <a:gd name="T24" fmla="*/ 209 w 400"/>
                <a:gd name="T25" fmla="*/ 731 h 830"/>
                <a:gd name="T26" fmla="*/ 206 w 400"/>
                <a:gd name="T27" fmla="*/ 765 h 830"/>
                <a:gd name="T28" fmla="*/ 205 w 400"/>
                <a:gd name="T29" fmla="*/ 797 h 830"/>
                <a:gd name="T30" fmla="*/ 204 w 400"/>
                <a:gd name="T31" fmla="*/ 830 h 830"/>
                <a:gd name="T32" fmla="*/ 175 w 400"/>
                <a:gd name="T33" fmla="*/ 804 h 830"/>
                <a:gd name="T34" fmla="*/ 175 w 400"/>
                <a:gd name="T35" fmla="*/ 804 h 830"/>
                <a:gd name="T36" fmla="*/ 154 w 400"/>
                <a:gd name="T37" fmla="*/ 762 h 830"/>
                <a:gd name="T38" fmla="*/ 134 w 400"/>
                <a:gd name="T39" fmla="*/ 720 h 830"/>
                <a:gd name="T40" fmla="*/ 118 w 400"/>
                <a:gd name="T41" fmla="*/ 677 h 830"/>
                <a:gd name="T42" fmla="*/ 102 w 400"/>
                <a:gd name="T43" fmla="*/ 633 h 830"/>
                <a:gd name="T44" fmla="*/ 102 w 400"/>
                <a:gd name="T45" fmla="*/ 633 h 830"/>
                <a:gd name="T46" fmla="*/ 98 w 400"/>
                <a:gd name="T47" fmla="*/ 619 h 830"/>
                <a:gd name="T48" fmla="*/ 98 w 400"/>
                <a:gd name="T49" fmla="*/ 619 h 830"/>
                <a:gd name="T50" fmla="*/ 85 w 400"/>
                <a:gd name="T51" fmla="*/ 579 h 830"/>
                <a:gd name="T52" fmla="*/ 74 w 400"/>
                <a:gd name="T53" fmla="*/ 537 h 830"/>
                <a:gd name="T54" fmla="*/ 54 w 400"/>
                <a:gd name="T55" fmla="*/ 456 h 830"/>
                <a:gd name="T56" fmla="*/ 54 w 400"/>
                <a:gd name="T57" fmla="*/ 456 h 830"/>
                <a:gd name="T58" fmla="*/ 11 w 400"/>
                <a:gd name="T59" fmla="*/ 282 h 830"/>
                <a:gd name="T60" fmla="*/ 0 w 400"/>
                <a:gd name="T61" fmla="*/ 252 h 830"/>
                <a:gd name="T62" fmla="*/ 0 w 400"/>
                <a:gd name="T63" fmla="*/ 252 h 830"/>
                <a:gd name="T64" fmla="*/ 45 w 400"/>
                <a:gd name="T65" fmla="*/ 213 h 830"/>
                <a:gd name="T66" fmla="*/ 92 w 400"/>
                <a:gd name="T67" fmla="*/ 176 h 830"/>
                <a:gd name="T68" fmla="*/ 140 w 400"/>
                <a:gd name="T69" fmla="*/ 142 h 830"/>
                <a:gd name="T70" fmla="*/ 190 w 400"/>
                <a:gd name="T71" fmla="*/ 110 h 830"/>
                <a:gd name="T72" fmla="*/ 241 w 400"/>
                <a:gd name="T73" fmla="*/ 79 h 830"/>
                <a:gd name="T74" fmla="*/ 293 w 400"/>
                <a:gd name="T75" fmla="*/ 51 h 830"/>
                <a:gd name="T76" fmla="*/ 346 w 400"/>
                <a:gd name="T77" fmla="*/ 25 h 830"/>
                <a:gd name="T78" fmla="*/ 400 w 400"/>
                <a:gd name="T79" fmla="*/ 0 h 830"/>
                <a:gd name="T80" fmla="*/ 392 w 400"/>
                <a:gd name="T81" fmla="*/ 61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0" h="830">
                  <a:moveTo>
                    <a:pt x="392" y="61"/>
                  </a:moveTo>
                  <a:lnTo>
                    <a:pt x="392" y="61"/>
                  </a:lnTo>
                  <a:lnTo>
                    <a:pt x="311" y="318"/>
                  </a:lnTo>
                  <a:lnTo>
                    <a:pt x="311" y="318"/>
                  </a:lnTo>
                  <a:lnTo>
                    <a:pt x="290" y="381"/>
                  </a:lnTo>
                  <a:lnTo>
                    <a:pt x="272" y="444"/>
                  </a:lnTo>
                  <a:lnTo>
                    <a:pt x="254" y="508"/>
                  </a:lnTo>
                  <a:lnTo>
                    <a:pt x="237" y="570"/>
                  </a:lnTo>
                  <a:lnTo>
                    <a:pt x="230" y="602"/>
                  </a:lnTo>
                  <a:lnTo>
                    <a:pt x="224" y="636"/>
                  </a:lnTo>
                  <a:lnTo>
                    <a:pt x="218" y="668"/>
                  </a:lnTo>
                  <a:lnTo>
                    <a:pt x="214" y="700"/>
                  </a:lnTo>
                  <a:lnTo>
                    <a:pt x="209" y="731"/>
                  </a:lnTo>
                  <a:lnTo>
                    <a:pt x="206" y="765"/>
                  </a:lnTo>
                  <a:lnTo>
                    <a:pt x="205" y="797"/>
                  </a:lnTo>
                  <a:lnTo>
                    <a:pt x="204" y="830"/>
                  </a:lnTo>
                  <a:lnTo>
                    <a:pt x="175" y="804"/>
                  </a:lnTo>
                  <a:lnTo>
                    <a:pt x="175" y="804"/>
                  </a:lnTo>
                  <a:lnTo>
                    <a:pt x="154" y="762"/>
                  </a:lnTo>
                  <a:lnTo>
                    <a:pt x="134" y="720"/>
                  </a:lnTo>
                  <a:lnTo>
                    <a:pt x="118" y="677"/>
                  </a:lnTo>
                  <a:lnTo>
                    <a:pt x="102" y="633"/>
                  </a:lnTo>
                  <a:lnTo>
                    <a:pt x="102" y="633"/>
                  </a:lnTo>
                  <a:lnTo>
                    <a:pt x="98" y="619"/>
                  </a:lnTo>
                  <a:lnTo>
                    <a:pt x="98" y="619"/>
                  </a:lnTo>
                  <a:lnTo>
                    <a:pt x="85" y="579"/>
                  </a:lnTo>
                  <a:lnTo>
                    <a:pt x="74" y="537"/>
                  </a:lnTo>
                  <a:lnTo>
                    <a:pt x="54" y="456"/>
                  </a:lnTo>
                  <a:lnTo>
                    <a:pt x="54" y="456"/>
                  </a:lnTo>
                  <a:lnTo>
                    <a:pt x="11" y="282"/>
                  </a:lnTo>
                  <a:lnTo>
                    <a:pt x="0" y="252"/>
                  </a:lnTo>
                  <a:lnTo>
                    <a:pt x="0" y="252"/>
                  </a:lnTo>
                  <a:lnTo>
                    <a:pt x="45" y="213"/>
                  </a:lnTo>
                  <a:lnTo>
                    <a:pt x="92" y="176"/>
                  </a:lnTo>
                  <a:lnTo>
                    <a:pt x="140" y="142"/>
                  </a:lnTo>
                  <a:lnTo>
                    <a:pt x="190" y="110"/>
                  </a:lnTo>
                  <a:lnTo>
                    <a:pt x="241" y="79"/>
                  </a:lnTo>
                  <a:lnTo>
                    <a:pt x="293" y="51"/>
                  </a:lnTo>
                  <a:lnTo>
                    <a:pt x="346" y="25"/>
                  </a:lnTo>
                  <a:lnTo>
                    <a:pt x="400" y="0"/>
                  </a:lnTo>
                  <a:lnTo>
                    <a:pt x="392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02E99464-7CCA-F561-D6F9-8B6A84A95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474"/>
              <a:ext cx="142" cy="232"/>
            </a:xfrm>
            <a:custGeom>
              <a:avLst/>
              <a:gdLst>
                <a:gd name="T0" fmla="*/ 520 w 568"/>
                <a:gd name="T1" fmla="*/ 166 h 930"/>
                <a:gd name="T2" fmla="*/ 418 w 568"/>
                <a:gd name="T3" fmla="*/ 80 h 930"/>
                <a:gd name="T4" fmla="*/ 309 w 568"/>
                <a:gd name="T5" fmla="*/ 0 h 930"/>
                <a:gd name="T6" fmla="*/ 286 w 568"/>
                <a:gd name="T7" fmla="*/ 25 h 930"/>
                <a:gd name="T8" fmla="*/ 220 w 568"/>
                <a:gd name="T9" fmla="*/ 77 h 930"/>
                <a:gd name="T10" fmla="*/ 150 w 568"/>
                <a:gd name="T11" fmla="*/ 125 h 930"/>
                <a:gd name="T12" fmla="*/ 77 w 568"/>
                <a:gd name="T13" fmla="*/ 166 h 930"/>
                <a:gd name="T14" fmla="*/ 0 w 568"/>
                <a:gd name="T15" fmla="*/ 201 h 930"/>
                <a:gd name="T16" fmla="*/ 12 w 568"/>
                <a:gd name="T17" fmla="*/ 224 h 930"/>
                <a:gd name="T18" fmla="*/ 59 w 568"/>
                <a:gd name="T19" fmla="*/ 273 h 930"/>
                <a:gd name="T20" fmla="*/ 101 w 568"/>
                <a:gd name="T21" fmla="*/ 326 h 930"/>
                <a:gd name="T22" fmla="*/ 136 w 568"/>
                <a:gd name="T23" fmla="*/ 383 h 930"/>
                <a:gd name="T24" fmla="*/ 167 w 568"/>
                <a:gd name="T25" fmla="*/ 443 h 930"/>
                <a:gd name="T26" fmla="*/ 193 w 568"/>
                <a:gd name="T27" fmla="*/ 506 h 930"/>
                <a:gd name="T28" fmla="*/ 212 w 568"/>
                <a:gd name="T29" fmla="*/ 571 h 930"/>
                <a:gd name="T30" fmla="*/ 225 w 568"/>
                <a:gd name="T31" fmla="*/ 637 h 930"/>
                <a:gd name="T32" fmla="*/ 231 w 568"/>
                <a:gd name="T33" fmla="*/ 705 h 930"/>
                <a:gd name="T34" fmla="*/ 232 w 568"/>
                <a:gd name="T35" fmla="*/ 750 h 930"/>
                <a:gd name="T36" fmla="*/ 233 w 568"/>
                <a:gd name="T37" fmla="*/ 816 h 930"/>
                <a:gd name="T38" fmla="*/ 236 w 568"/>
                <a:gd name="T39" fmla="*/ 861 h 930"/>
                <a:gd name="T40" fmla="*/ 239 w 568"/>
                <a:gd name="T41" fmla="*/ 882 h 930"/>
                <a:gd name="T42" fmla="*/ 245 w 568"/>
                <a:gd name="T43" fmla="*/ 904 h 930"/>
                <a:gd name="T44" fmla="*/ 256 w 568"/>
                <a:gd name="T45" fmla="*/ 921 h 930"/>
                <a:gd name="T46" fmla="*/ 260 w 568"/>
                <a:gd name="T47" fmla="*/ 925 h 930"/>
                <a:gd name="T48" fmla="*/ 270 w 568"/>
                <a:gd name="T49" fmla="*/ 930 h 930"/>
                <a:gd name="T50" fmla="*/ 280 w 568"/>
                <a:gd name="T51" fmla="*/ 930 h 930"/>
                <a:gd name="T52" fmla="*/ 290 w 568"/>
                <a:gd name="T53" fmla="*/ 927 h 930"/>
                <a:gd name="T54" fmla="*/ 295 w 568"/>
                <a:gd name="T55" fmla="*/ 924 h 930"/>
                <a:gd name="T56" fmla="*/ 301 w 568"/>
                <a:gd name="T57" fmla="*/ 912 h 930"/>
                <a:gd name="T58" fmla="*/ 302 w 568"/>
                <a:gd name="T59" fmla="*/ 898 h 930"/>
                <a:gd name="T60" fmla="*/ 304 w 568"/>
                <a:gd name="T61" fmla="*/ 864 h 930"/>
                <a:gd name="T62" fmla="*/ 310 w 568"/>
                <a:gd name="T63" fmla="*/ 799 h 930"/>
                <a:gd name="T64" fmla="*/ 323 w 568"/>
                <a:gd name="T65" fmla="*/ 737 h 930"/>
                <a:gd name="T66" fmla="*/ 334 w 568"/>
                <a:gd name="T67" fmla="*/ 706 h 930"/>
                <a:gd name="T68" fmla="*/ 345 w 568"/>
                <a:gd name="T69" fmla="*/ 676 h 930"/>
                <a:gd name="T70" fmla="*/ 362 w 568"/>
                <a:gd name="T71" fmla="*/ 648 h 930"/>
                <a:gd name="T72" fmla="*/ 371 w 568"/>
                <a:gd name="T73" fmla="*/ 635 h 930"/>
                <a:gd name="T74" fmla="*/ 393 w 568"/>
                <a:gd name="T75" fmla="*/ 609 h 930"/>
                <a:gd name="T76" fmla="*/ 429 w 568"/>
                <a:gd name="T77" fmla="*/ 572 h 930"/>
                <a:gd name="T78" fmla="*/ 454 w 568"/>
                <a:gd name="T79" fmla="*/ 550 h 930"/>
                <a:gd name="T80" fmla="*/ 490 w 568"/>
                <a:gd name="T81" fmla="*/ 520 h 930"/>
                <a:gd name="T82" fmla="*/ 514 w 568"/>
                <a:gd name="T83" fmla="*/ 502 h 930"/>
                <a:gd name="T84" fmla="*/ 542 w 568"/>
                <a:gd name="T85" fmla="*/ 490 h 930"/>
                <a:gd name="T86" fmla="*/ 557 w 568"/>
                <a:gd name="T87" fmla="*/ 486 h 930"/>
                <a:gd name="T88" fmla="*/ 563 w 568"/>
                <a:gd name="T89" fmla="*/ 445 h 930"/>
                <a:gd name="T90" fmla="*/ 566 w 568"/>
                <a:gd name="T91" fmla="*/ 319 h 930"/>
                <a:gd name="T92" fmla="*/ 520 w 568"/>
                <a:gd name="T93" fmla="*/ 166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8" h="930">
                  <a:moveTo>
                    <a:pt x="520" y="166"/>
                  </a:moveTo>
                  <a:lnTo>
                    <a:pt x="520" y="166"/>
                  </a:lnTo>
                  <a:lnTo>
                    <a:pt x="470" y="121"/>
                  </a:lnTo>
                  <a:lnTo>
                    <a:pt x="418" y="80"/>
                  </a:lnTo>
                  <a:lnTo>
                    <a:pt x="363" y="39"/>
                  </a:lnTo>
                  <a:lnTo>
                    <a:pt x="309" y="0"/>
                  </a:lnTo>
                  <a:lnTo>
                    <a:pt x="286" y="25"/>
                  </a:lnTo>
                  <a:lnTo>
                    <a:pt x="286" y="25"/>
                  </a:lnTo>
                  <a:lnTo>
                    <a:pt x="253" y="52"/>
                  </a:lnTo>
                  <a:lnTo>
                    <a:pt x="220" y="77"/>
                  </a:lnTo>
                  <a:lnTo>
                    <a:pt x="186" y="102"/>
                  </a:lnTo>
                  <a:lnTo>
                    <a:pt x="150" y="125"/>
                  </a:lnTo>
                  <a:lnTo>
                    <a:pt x="114" y="146"/>
                  </a:lnTo>
                  <a:lnTo>
                    <a:pt x="77" y="166"/>
                  </a:lnTo>
                  <a:lnTo>
                    <a:pt x="39" y="185"/>
                  </a:lnTo>
                  <a:lnTo>
                    <a:pt x="0" y="201"/>
                  </a:lnTo>
                  <a:lnTo>
                    <a:pt x="12" y="224"/>
                  </a:lnTo>
                  <a:lnTo>
                    <a:pt x="12" y="224"/>
                  </a:lnTo>
                  <a:lnTo>
                    <a:pt x="36" y="248"/>
                  </a:lnTo>
                  <a:lnTo>
                    <a:pt x="59" y="273"/>
                  </a:lnTo>
                  <a:lnTo>
                    <a:pt x="81" y="299"/>
                  </a:lnTo>
                  <a:lnTo>
                    <a:pt x="101" y="326"/>
                  </a:lnTo>
                  <a:lnTo>
                    <a:pt x="120" y="354"/>
                  </a:lnTo>
                  <a:lnTo>
                    <a:pt x="136" y="383"/>
                  </a:lnTo>
                  <a:lnTo>
                    <a:pt x="153" y="412"/>
                  </a:lnTo>
                  <a:lnTo>
                    <a:pt x="167" y="443"/>
                  </a:lnTo>
                  <a:lnTo>
                    <a:pt x="181" y="474"/>
                  </a:lnTo>
                  <a:lnTo>
                    <a:pt x="193" y="506"/>
                  </a:lnTo>
                  <a:lnTo>
                    <a:pt x="202" y="538"/>
                  </a:lnTo>
                  <a:lnTo>
                    <a:pt x="212" y="571"/>
                  </a:lnTo>
                  <a:lnTo>
                    <a:pt x="219" y="604"/>
                  </a:lnTo>
                  <a:lnTo>
                    <a:pt x="225" y="637"/>
                  </a:lnTo>
                  <a:lnTo>
                    <a:pt x="228" y="670"/>
                  </a:lnTo>
                  <a:lnTo>
                    <a:pt x="231" y="705"/>
                  </a:lnTo>
                  <a:lnTo>
                    <a:pt x="231" y="705"/>
                  </a:lnTo>
                  <a:lnTo>
                    <a:pt x="232" y="750"/>
                  </a:lnTo>
                  <a:lnTo>
                    <a:pt x="232" y="793"/>
                  </a:lnTo>
                  <a:lnTo>
                    <a:pt x="233" y="816"/>
                  </a:lnTo>
                  <a:lnTo>
                    <a:pt x="234" y="838"/>
                  </a:lnTo>
                  <a:lnTo>
                    <a:pt x="236" y="861"/>
                  </a:lnTo>
                  <a:lnTo>
                    <a:pt x="239" y="882"/>
                  </a:lnTo>
                  <a:lnTo>
                    <a:pt x="239" y="882"/>
                  </a:lnTo>
                  <a:lnTo>
                    <a:pt x="241" y="893"/>
                  </a:lnTo>
                  <a:lnTo>
                    <a:pt x="245" y="904"/>
                  </a:lnTo>
                  <a:lnTo>
                    <a:pt x="250" y="913"/>
                  </a:lnTo>
                  <a:lnTo>
                    <a:pt x="256" y="921"/>
                  </a:lnTo>
                  <a:lnTo>
                    <a:pt x="256" y="921"/>
                  </a:lnTo>
                  <a:lnTo>
                    <a:pt x="260" y="925"/>
                  </a:lnTo>
                  <a:lnTo>
                    <a:pt x="265" y="927"/>
                  </a:lnTo>
                  <a:lnTo>
                    <a:pt x="270" y="930"/>
                  </a:lnTo>
                  <a:lnTo>
                    <a:pt x="276" y="930"/>
                  </a:lnTo>
                  <a:lnTo>
                    <a:pt x="280" y="930"/>
                  </a:lnTo>
                  <a:lnTo>
                    <a:pt x="285" y="928"/>
                  </a:lnTo>
                  <a:lnTo>
                    <a:pt x="290" y="927"/>
                  </a:lnTo>
                  <a:lnTo>
                    <a:pt x="295" y="924"/>
                  </a:lnTo>
                  <a:lnTo>
                    <a:pt x="295" y="924"/>
                  </a:lnTo>
                  <a:lnTo>
                    <a:pt x="298" y="918"/>
                  </a:lnTo>
                  <a:lnTo>
                    <a:pt x="301" y="912"/>
                  </a:lnTo>
                  <a:lnTo>
                    <a:pt x="302" y="905"/>
                  </a:lnTo>
                  <a:lnTo>
                    <a:pt x="302" y="898"/>
                  </a:lnTo>
                  <a:lnTo>
                    <a:pt x="302" y="898"/>
                  </a:lnTo>
                  <a:lnTo>
                    <a:pt x="304" y="864"/>
                  </a:lnTo>
                  <a:lnTo>
                    <a:pt x="306" y="832"/>
                  </a:lnTo>
                  <a:lnTo>
                    <a:pt x="310" y="799"/>
                  </a:lnTo>
                  <a:lnTo>
                    <a:pt x="316" y="767"/>
                  </a:lnTo>
                  <a:lnTo>
                    <a:pt x="323" y="737"/>
                  </a:lnTo>
                  <a:lnTo>
                    <a:pt x="328" y="721"/>
                  </a:lnTo>
                  <a:lnTo>
                    <a:pt x="334" y="706"/>
                  </a:lnTo>
                  <a:lnTo>
                    <a:pt x="340" y="690"/>
                  </a:lnTo>
                  <a:lnTo>
                    <a:pt x="345" y="676"/>
                  </a:lnTo>
                  <a:lnTo>
                    <a:pt x="354" y="662"/>
                  </a:lnTo>
                  <a:lnTo>
                    <a:pt x="362" y="648"/>
                  </a:lnTo>
                  <a:lnTo>
                    <a:pt x="362" y="648"/>
                  </a:lnTo>
                  <a:lnTo>
                    <a:pt x="371" y="635"/>
                  </a:lnTo>
                  <a:lnTo>
                    <a:pt x="382" y="621"/>
                  </a:lnTo>
                  <a:lnTo>
                    <a:pt x="393" y="609"/>
                  </a:lnTo>
                  <a:lnTo>
                    <a:pt x="405" y="596"/>
                  </a:lnTo>
                  <a:lnTo>
                    <a:pt x="429" y="572"/>
                  </a:lnTo>
                  <a:lnTo>
                    <a:pt x="454" y="550"/>
                  </a:lnTo>
                  <a:lnTo>
                    <a:pt x="454" y="550"/>
                  </a:lnTo>
                  <a:lnTo>
                    <a:pt x="478" y="529"/>
                  </a:lnTo>
                  <a:lnTo>
                    <a:pt x="490" y="520"/>
                  </a:lnTo>
                  <a:lnTo>
                    <a:pt x="501" y="510"/>
                  </a:lnTo>
                  <a:lnTo>
                    <a:pt x="514" y="502"/>
                  </a:lnTo>
                  <a:lnTo>
                    <a:pt x="529" y="495"/>
                  </a:lnTo>
                  <a:lnTo>
                    <a:pt x="542" y="490"/>
                  </a:lnTo>
                  <a:lnTo>
                    <a:pt x="557" y="486"/>
                  </a:lnTo>
                  <a:lnTo>
                    <a:pt x="557" y="486"/>
                  </a:lnTo>
                  <a:lnTo>
                    <a:pt x="563" y="484"/>
                  </a:lnTo>
                  <a:lnTo>
                    <a:pt x="563" y="445"/>
                  </a:lnTo>
                  <a:lnTo>
                    <a:pt x="563" y="445"/>
                  </a:lnTo>
                  <a:lnTo>
                    <a:pt x="566" y="319"/>
                  </a:lnTo>
                  <a:lnTo>
                    <a:pt x="568" y="191"/>
                  </a:lnTo>
                  <a:lnTo>
                    <a:pt x="520" y="16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FFBF11CC-BD84-86B6-BC63-B06463DC9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474"/>
              <a:ext cx="142" cy="232"/>
            </a:xfrm>
            <a:custGeom>
              <a:avLst/>
              <a:gdLst>
                <a:gd name="T0" fmla="*/ 520 w 568"/>
                <a:gd name="T1" fmla="*/ 166 h 930"/>
                <a:gd name="T2" fmla="*/ 418 w 568"/>
                <a:gd name="T3" fmla="*/ 80 h 930"/>
                <a:gd name="T4" fmla="*/ 309 w 568"/>
                <a:gd name="T5" fmla="*/ 0 h 930"/>
                <a:gd name="T6" fmla="*/ 286 w 568"/>
                <a:gd name="T7" fmla="*/ 25 h 930"/>
                <a:gd name="T8" fmla="*/ 220 w 568"/>
                <a:gd name="T9" fmla="*/ 77 h 930"/>
                <a:gd name="T10" fmla="*/ 150 w 568"/>
                <a:gd name="T11" fmla="*/ 125 h 930"/>
                <a:gd name="T12" fmla="*/ 77 w 568"/>
                <a:gd name="T13" fmla="*/ 166 h 930"/>
                <a:gd name="T14" fmla="*/ 0 w 568"/>
                <a:gd name="T15" fmla="*/ 201 h 930"/>
                <a:gd name="T16" fmla="*/ 12 w 568"/>
                <a:gd name="T17" fmla="*/ 224 h 930"/>
                <a:gd name="T18" fmla="*/ 59 w 568"/>
                <a:gd name="T19" fmla="*/ 273 h 930"/>
                <a:gd name="T20" fmla="*/ 101 w 568"/>
                <a:gd name="T21" fmla="*/ 326 h 930"/>
                <a:gd name="T22" fmla="*/ 136 w 568"/>
                <a:gd name="T23" fmla="*/ 383 h 930"/>
                <a:gd name="T24" fmla="*/ 167 w 568"/>
                <a:gd name="T25" fmla="*/ 443 h 930"/>
                <a:gd name="T26" fmla="*/ 193 w 568"/>
                <a:gd name="T27" fmla="*/ 506 h 930"/>
                <a:gd name="T28" fmla="*/ 212 w 568"/>
                <a:gd name="T29" fmla="*/ 571 h 930"/>
                <a:gd name="T30" fmla="*/ 225 w 568"/>
                <a:gd name="T31" fmla="*/ 637 h 930"/>
                <a:gd name="T32" fmla="*/ 231 w 568"/>
                <a:gd name="T33" fmla="*/ 705 h 930"/>
                <a:gd name="T34" fmla="*/ 232 w 568"/>
                <a:gd name="T35" fmla="*/ 750 h 930"/>
                <a:gd name="T36" fmla="*/ 233 w 568"/>
                <a:gd name="T37" fmla="*/ 816 h 930"/>
                <a:gd name="T38" fmla="*/ 236 w 568"/>
                <a:gd name="T39" fmla="*/ 861 h 930"/>
                <a:gd name="T40" fmla="*/ 239 w 568"/>
                <a:gd name="T41" fmla="*/ 882 h 930"/>
                <a:gd name="T42" fmla="*/ 245 w 568"/>
                <a:gd name="T43" fmla="*/ 904 h 930"/>
                <a:gd name="T44" fmla="*/ 256 w 568"/>
                <a:gd name="T45" fmla="*/ 921 h 930"/>
                <a:gd name="T46" fmla="*/ 260 w 568"/>
                <a:gd name="T47" fmla="*/ 925 h 930"/>
                <a:gd name="T48" fmla="*/ 270 w 568"/>
                <a:gd name="T49" fmla="*/ 930 h 930"/>
                <a:gd name="T50" fmla="*/ 280 w 568"/>
                <a:gd name="T51" fmla="*/ 930 h 930"/>
                <a:gd name="T52" fmla="*/ 290 w 568"/>
                <a:gd name="T53" fmla="*/ 927 h 930"/>
                <a:gd name="T54" fmla="*/ 295 w 568"/>
                <a:gd name="T55" fmla="*/ 924 h 930"/>
                <a:gd name="T56" fmla="*/ 301 w 568"/>
                <a:gd name="T57" fmla="*/ 912 h 930"/>
                <a:gd name="T58" fmla="*/ 302 w 568"/>
                <a:gd name="T59" fmla="*/ 898 h 930"/>
                <a:gd name="T60" fmla="*/ 304 w 568"/>
                <a:gd name="T61" fmla="*/ 864 h 930"/>
                <a:gd name="T62" fmla="*/ 310 w 568"/>
                <a:gd name="T63" fmla="*/ 799 h 930"/>
                <a:gd name="T64" fmla="*/ 323 w 568"/>
                <a:gd name="T65" fmla="*/ 737 h 930"/>
                <a:gd name="T66" fmla="*/ 334 w 568"/>
                <a:gd name="T67" fmla="*/ 706 h 930"/>
                <a:gd name="T68" fmla="*/ 345 w 568"/>
                <a:gd name="T69" fmla="*/ 676 h 930"/>
                <a:gd name="T70" fmla="*/ 362 w 568"/>
                <a:gd name="T71" fmla="*/ 648 h 930"/>
                <a:gd name="T72" fmla="*/ 371 w 568"/>
                <a:gd name="T73" fmla="*/ 635 h 930"/>
                <a:gd name="T74" fmla="*/ 393 w 568"/>
                <a:gd name="T75" fmla="*/ 609 h 930"/>
                <a:gd name="T76" fmla="*/ 429 w 568"/>
                <a:gd name="T77" fmla="*/ 572 h 930"/>
                <a:gd name="T78" fmla="*/ 454 w 568"/>
                <a:gd name="T79" fmla="*/ 550 h 930"/>
                <a:gd name="T80" fmla="*/ 490 w 568"/>
                <a:gd name="T81" fmla="*/ 520 h 930"/>
                <a:gd name="T82" fmla="*/ 514 w 568"/>
                <a:gd name="T83" fmla="*/ 502 h 930"/>
                <a:gd name="T84" fmla="*/ 542 w 568"/>
                <a:gd name="T85" fmla="*/ 490 h 930"/>
                <a:gd name="T86" fmla="*/ 557 w 568"/>
                <a:gd name="T87" fmla="*/ 486 h 930"/>
                <a:gd name="T88" fmla="*/ 563 w 568"/>
                <a:gd name="T89" fmla="*/ 445 h 930"/>
                <a:gd name="T90" fmla="*/ 566 w 568"/>
                <a:gd name="T91" fmla="*/ 319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8" h="930">
                  <a:moveTo>
                    <a:pt x="520" y="166"/>
                  </a:moveTo>
                  <a:lnTo>
                    <a:pt x="520" y="166"/>
                  </a:lnTo>
                  <a:lnTo>
                    <a:pt x="470" y="121"/>
                  </a:lnTo>
                  <a:lnTo>
                    <a:pt x="418" y="80"/>
                  </a:lnTo>
                  <a:lnTo>
                    <a:pt x="363" y="39"/>
                  </a:lnTo>
                  <a:lnTo>
                    <a:pt x="309" y="0"/>
                  </a:lnTo>
                  <a:lnTo>
                    <a:pt x="286" y="25"/>
                  </a:lnTo>
                  <a:lnTo>
                    <a:pt x="286" y="25"/>
                  </a:lnTo>
                  <a:lnTo>
                    <a:pt x="253" y="52"/>
                  </a:lnTo>
                  <a:lnTo>
                    <a:pt x="220" y="77"/>
                  </a:lnTo>
                  <a:lnTo>
                    <a:pt x="186" y="102"/>
                  </a:lnTo>
                  <a:lnTo>
                    <a:pt x="150" y="125"/>
                  </a:lnTo>
                  <a:lnTo>
                    <a:pt x="114" y="146"/>
                  </a:lnTo>
                  <a:lnTo>
                    <a:pt x="77" y="166"/>
                  </a:lnTo>
                  <a:lnTo>
                    <a:pt x="39" y="185"/>
                  </a:lnTo>
                  <a:lnTo>
                    <a:pt x="0" y="201"/>
                  </a:lnTo>
                  <a:lnTo>
                    <a:pt x="12" y="224"/>
                  </a:lnTo>
                  <a:lnTo>
                    <a:pt x="12" y="224"/>
                  </a:lnTo>
                  <a:lnTo>
                    <a:pt x="36" y="248"/>
                  </a:lnTo>
                  <a:lnTo>
                    <a:pt x="59" y="273"/>
                  </a:lnTo>
                  <a:lnTo>
                    <a:pt x="81" y="299"/>
                  </a:lnTo>
                  <a:lnTo>
                    <a:pt x="101" y="326"/>
                  </a:lnTo>
                  <a:lnTo>
                    <a:pt x="120" y="354"/>
                  </a:lnTo>
                  <a:lnTo>
                    <a:pt x="136" y="383"/>
                  </a:lnTo>
                  <a:lnTo>
                    <a:pt x="153" y="412"/>
                  </a:lnTo>
                  <a:lnTo>
                    <a:pt x="167" y="443"/>
                  </a:lnTo>
                  <a:lnTo>
                    <a:pt x="181" y="474"/>
                  </a:lnTo>
                  <a:lnTo>
                    <a:pt x="193" y="506"/>
                  </a:lnTo>
                  <a:lnTo>
                    <a:pt x="202" y="538"/>
                  </a:lnTo>
                  <a:lnTo>
                    <a:pt x="212" y="571"/>
                  </a:lnTo>
                  <a:lnTo>
                    <a:pt x="219" y="604"/>
                  </a:lnTo>
                  <a:lnTo>
                    <a:pt x="225" y="637"/>
                  </a:lnTo>
                  <a:lnTo>
                    <a:pt x="228" y="670"/>
                  </a:lnTo>
                  <a:lnTo>
                    <a:pt x="231" y="705"/>
                  </a:lnTo>
                  <a:lnTo>
                    <a:pt x="231" y="705"/>
                  </a:lnTo>
                  <a:lnTo>
                    <a:pt x="232" y="750"/>
                  </a:lnTo>
                  <a:lnTo>
                    <a:pt x="232" y="793"/>
                  </a:lnTo>
                  <a:lnTo>
                    <a:pt x="233" y="816"/>
                  </a:lnTo>
                  <a:lnTo>
                    <a:pt x="234" y="838"/>
                  </a:lnTo>
                  <a:lnTo>
                    <a:pt x="236" y="861"/>
                  </a:lnTo>
                  <a:lnTo>
                    <a:pt x="239" y="882"/>
                  </a:lnTo>
                  <a:lnTo>
                    <a:pt x="239" y="882"/>
                  </a:lnTo>
                  <a:lnTo>
                    <a:pt x="241" y="893"/>
                  </a:lnTo>
                  <a:lnTo>
                    <a:pt x="245" y="904"/>
                  </a:lnTo>
                  <a:lnTo>
                    <a:pt x="250" y="913"/>
                  </a:lnTo>
                  <a:lnTo>
                    <a:pt x="256" y="921"/>
                  </a:lnTo>
                  <a:lnTo>
                    <a:pt x="256" y="921"/>
                  </a:lnTo>
                  <a:lnTo>
                    <a:pt x="260" y="925"/>
                  </a:lnTo>
                  <a:lnTo>
                    <a:pt x="265" y="927"/>
                  </a:lnTo>
                  <a:lnTo>
                    <a:pt x="270" y="930"/>
                  </a:lnTo>
                  <a:lnTo>
                    <a:pt x="276" y="930"/>
                  </a:lnTo>
                  <a:lnTo>
                    <a:pt x="280" y="930"/>
                  </a:lnTo>
                  <a:lnTo>
                    <a:pt x="285" y="928"/>
                  </a:lnTo>
                  <a:lnTo>
                    <a:pt x="290" y="927"/>
                  </a:lnTo>
                  <a:lnTo>
                    <a:pt x="295" y="924"/>
                  </a:lnTo>
                  <a:lnTo>
                    <a:pt x="295" y="924"/>
                  </a:lnTo>
                  <a:lnTo>
                    <a:pt x="298" y="918"/>
                  </a:lnTo>
                  <a:lnTo>
                    <a:pt x="301" y="912"/>
                  </a:lnTo>
                  <a:lnTo>
                    <a:pt x="302" y="905"/>
                  </a:lnTo>
                  <a:lnTo>
                    <a:pt x="302" y="898"/>
                  </a:lnTo>
                  <a:lnTo>
                    <a:pt x="302" y="898"/>
                  </a:lnTo>
                  <a:lnTo>
                    <a:pt x="304" y="864"/>
                  </a:lnTo>
                  <a:lnTo>
                    <a:pt x="306" y="832"/>
                  </a:lnTo>
                  <a:lnTo>
                    <a:pt x="310" y="799"/>
                  </a:lnTo>
                  <a:lnTo>
                    <a:pt x="316" y="767"/>
                  </a:lnTo>
                  <a:lnTo>
                    <a:pt x="323" y="737"/>
                  </a:lnTo>
                  <a:lnTo>
                    <a:pt x="328" y="721"/>
                  </a:lnTo>
                  <a:lnTo>
                    <a:pt x="334" y="706"/>
                  </a:lnTo>
                  <a:lnTo>
                    <a:pt x="340" y="690"/>
                  </a:lnTo>
                  <a:lnTo>
                    <a:pt x="345" y="676"/>
                  </a:lnTo>
                  <a:lnTo>
                    <a:pt x="354" y="662"/>
                  </a:lnTo>
                  <a:lnTo>
                    <a:pt x="362" y="648"/>
                  </a:lnTo>
                  <a:lnTo>
                    <a:pt x="362" y="648"/>
                  </a:lnTo>
                  <a:lnTo>
                    <a:pt x="371" y="635"/>
                  </a:lnTo>
                  <a:lnTo>
                    <a:pt x="382" y="621"/>
                  </a:lnTo>
                  <a:lnTo>
                    <a:pt x="393" y="609"/>
                  </a:lnTo>
                  <a:lnTo>
                    <a:pt x="405" y="596"/>
                  </a:lnTo>
                  <a:lnTo>
                    <a:pt x="429" y="572"/>
                  </a:lnTo>
                  <a:lnTo>
                    <a:pt x="454" y="550"/>
                  </a:lnTo>
                  <a:lnTo>
                    <a:pt x="454" y="550"/>
                  </a:lnTo>
                  <a:lnTo>
                    <a:pt x="478" y="529"/>
                  </a:lnTo>
                  <a:lnTo>
                    <a:pt x="490" y="520"/>
                  </a:lnTo>
                  <a:lnTo>
                    <a:pt x="501" y="510"/>
                  </a:lnTo>
                  <a:lnTo>
                    <a:pt x="514" y="502"/>
                  </a:lnTo>
                  <a:lnTo>
                    <a:pt x="529" y="495"/>
                  </a:lnTo>
                  <a:lnTo>
                    <a:pt x="542" y="490"/>
                  </a:lnTo>
                  <a:lnTo>
                    <a:pt x="557" y="486"/>
                  </a:lnTo>
                  <a:lnTo>
                    <a:pt x="557" y="486"/>
                  </a:lnTo>
                  <a:lnTo>
                    <a:pt x="563" y="484"/>
                  </a:lnTo>
                  <a:lnTo>
                    <a:pt x="563" y="445"/>
                  </a:lnTo>
                  <a:lnTo>
                    <a:pt x="563" y="445"/>
                  </a:lnTo>
                  <a:lnTo>
                    <a:pt x="566" y="319"/>
                  </a:lnTo>
                  <a:lnTo>
                    <a:pt x="568" y="1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7A1DB40F-2D9C-85F7-6D1E-B07211785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460"/>
              <a:ext cx="211" cy="74"/>
            </a:xfrm>
            <a:custGeom>
              <a:avLst/>
              <a:gdLst>
                <a:gd name="T0" fmla="*/ 0 w 845"/>
                <a:gd name="T1" fmla="*/ 0 h 298"/>
                <a:gd name="T2" fmla="*/ 0 w 845"/>
                <a:gd name="T3" fmla="*/ 0 h 298"/>
                <a:gd name="T4" fmla="*/ 45 w 845"/>
                <a:gd name="T5" fmla="*/ 8 h 298"/>
                <a:gd name="T6" fmla="*/ 90 w 845"/>
                <a:gd name="T7" fmla="*/ 17 h 298"/>
                <a:gd name="T8" fmla="*/ 135 w 845"/>
                <a:gd name="T9" fmla="*/ 28 h 298"/>
                <a:gd name="T10" fmla="*/ 178 w 845"/>
                <a:gd name="T11" fmla="*/ 39 h 298"/>
                <a:gd name="T12" fmla="*/ 223 w 845"/>
                <a:gd name="T13" fmla="*/ 50 h 298"/>
                <a:gd name="T14" fmla="*/ 267 w 845"/>
                <a:gd name="T15" fmla="*/ 64 h 298"/>
                <a:gd name="T16" fmla="*/ 311 w 845"/>
                <a:gd name="T17" fmla="*/ 78 h 298"/>
                <a:gd name="T18" fmla="*/ 355 w 845"/>
                <a:gd name="T19" fmla="*/ 92 h 298"/>
                <a:gd name="T20" fmla="*/ 398 w 845"/>
                <a:gd name="T21" fmla="*/ 107 h 298"/>
                <a:gd name="T22" fmla="*/ 441 w 845"/>
                <a:gd name="T23" fmla="*/ 123 h 298"/>
                <a:gd name="T24" fmla="*/ 483 w 845"/>
                <a:gd name="T25" fmla="*/ 140 h 298"/>
                <a:gd name="T26" fmla="*/ 526 w 845"/>
                <a:gd name="T27" fmla="*/ 158 h 298"/>
                <a:gd name="T28" fmla="*/ 569 w 845"/>
                <a:gd name="T29" fmla="*/ 176 h 298"/>
                <a:gd name="T30" fmla="*/ 610 w 845"/>
                <a:gd name="T31" fmla="*/ 195 h 298"/>
                <a:gd name="T32" fmla="*/ 652 w 845"/>
                <a:gd name="T33" fmla="*/ 215 h 298"/>
                <a:gd name="T34" fmla="*/ 693 w 845"/>
                <a:gd name="T35" fmla="*/ 235 h 298"/>
                <a:gd name="T36" fmla="*/ 693 w 845"/>
                <a:gd name="T37" fmla="*/ 235 h 298"/>
                <a:gd name="T38" fmla="*/ 728 w 845"/>
                <a:gd name="T39" fmla="*/ 253 h 298"/>
                <a:gd name="T40" fmla="*/ 765 w 845"/>
                <a:gd name="T41" fmla="*/ 271 h 298"/>
                <a:gd name="T42" fmla="*/ 782 w 845"/>
                <a:gd name="T43" fmla="*/ 278 h 298"/>
                <a:gd name="T44" fmla="*/ 801 w 845"/>
                <a:gd name="T45" fmla="*/ 285 h 298"/>
                <a:gd name="T46" fmla="*/ 820 w 845"/>
                <a:gd name="T47" fmla="*/ 292 h 298"/>
                <a:gd name="T48" fmla="*/ 838 w 845"/>
                <a:gd name="T49" fmla="*/ 297 h 298"/>
                <a:gd name="T50" fmla="*/ 838 w 845"/>
                <a:gd name="T51" fmla="*/ 297 h 298"/>
                <a:gd name="T52" fmla="*/ 844 w 845"/>
                <a:gd name="T53" fmla="*/ 298 h 298"/>
                <a:gd name="T54" fmla="*/ 845 w 845"/>
                <a:gd name="T55" fmla="*/ 298 h 298"/>
                <a:gd name="T56" fmla="*/ 845 w 845"/>
                <a:gd name="T57" fmla="*/ 298 h 298"/>
                <a:gd name="T58" fmla="*/ 826 w 845"/>
                <a:gd name="T59" fmla="*/ 293 h 298"/>
                <a:gd name="T60" fmla="*/ 807 w 845"/>
                <a:gd name="T61" fmla="*/ 286 h 298"/>
                <a:gd name="T62" fmla="*/ 790 w 845"/>
                <a:gd name="T63" fmla="*/ 279 h 298"/>
                <a:gd name="T64" fmla="*/ 771 w 845"/>
                <a:gd name="T65" fmla="*/ 272 h 298"/>
                <a:gd name="T66" fmla="*/ 735 w 845"/>
                <a:gd name="T67" fmla="*/ 254 h 298"/>
                <a:gd name="T68" fmla="*/ 700 w 845"/>
                <a:gd name="T69" fmla="*/ 236 h 298"/>
                <a:gd name="T70" fmla="*/ 700 w 845"/>
                <a:gd name="T71" fmla="*/ 236 h 298"/>
                <a:gd name="T72" fmla="*/ 658 w 845"/>
                <a:gd name="T73" fmla="*/ 216 h 298"/>
                <a:gd name="T74" fmla="*/ 616 w 845"/>
                <a:gd name="T75" fmla="*/ 196 h 298"/>
                <a:gd name="T76" fmla="*/ 574 w 845"/>
                <a:gd name="T77" fmla="*/ 177 h 298"/>
                <a:gd name="T78" fmla="*/ 532 w 845"/>
                <a:gd name="T79" fmla="*/ 158 h 298"/>
                <a:gd name="T80" fmla="*/ 488 w 845"/>
                <a:gd name="T81" fmla="*/ 140 h 298"/>
                <a:gd name="T82" fmla="*/ 446 w 845"/>
                <a:gd name="T83" fmla="*/ 124 h 298"/>
                <a:gd name="T84" fmla="*/ 402 w 845"/>
                <a:gd name="T85" fmla="*/ 107 h 298"/>
                <a:gd name="T86" fmla="*/ 358 w 845"/>
                <a:gd name="T87" fmla="*/ 92 h 298"/>
                <a:gd name="T88" fmla="*/ 314 w 845"/>
                <a:gd name="T89" fmla="*/ 78 h 298"/>
                <a:gd name="T90" fmla="*/ 269 w 845"/>
                <a:gd name="T91" fmla="*/ 64 h 298"/>
                <a:gd name="T92" fmla="*/ 225 w 845"/>
                <a:gd name="T93" fmla="*/ 50 h 298"/>
                <a:gd name="T94" fmla="*/ 181 w 845"/>
                <a:gd name="T95" fmla="*/ 39 h 298"/>
                <a:gd name="T96" fmla="*/ 136 w 845"/>
                <a:gd name="T97" fmla="*/ 28 h 298"/>
                <a:gd name="T98" fmla="*/ 90 w 845"/>
                <a:gd name="T99" fmla="*/ 17 h 298"/>
                <a:gd name="T100" fmla="*/ 45 w 845"/>
                <a:gd name="T101" fmla="*/ 8 h 298"/>
                <a:gd name="T102" fmla="*/ 0 w 845"/>
                <a:gd name="T103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5" h="298">
                  <a:moveTo>
                    <a:pt x="0" y="0"/>
                  </a:moveTo>
                  <a:lnTo>
                    <a:pt x="0" y="0"/>
                  </a:lnTo>
                  <a:lnTo>
                    <a:pt x="45" y="8"/>
                  </a:lnTo>
                  <a:lnTo>
                    <a:pt x="90" y="17"/>
                  </a:lnTo>
                  <a:lnTo>
                    <a:pt x="135" y="28"/>
                  </a:lnTo>
                  <a:lnTo>
                    <a:pt x="178" y="39"/>
                  </a:lnTo>
                  <a:lnTo>
                    <a:pt x="223" y="50"/>
                  </a:lnTo>
                  <a:lnTo>
                    <a:pt x="267" y="64"/>
                  </a:lnTo>
                  <a:lnTo>
                    <a:pt x="311" y="78"/>
                  </a:lnTo>
                  <a:lnTo>
                    <a:pt x="355" y="92"/>
                  </a:lnTo>
                  <a:lnTo>
                    <a:pt x="398" y="107"/>
                  </a:lnTo>
                  <a:lnTo>
                    <a:pt x="441" y="123"/>
                  </a:lnTo>
                  <a:lnTo>
                    <a:pt x="483" y="140"/>
                  </a:lnTo>
                  <a:lnTo>
                    <a:pt x="526" y="158"/>
                  </a:lnTo>
                  <a:lnTo>
                    <a:pt x="569" y="176"/>
                  </a:lnTo>
                  <a:lnTo>
                    <a:pt x="610" y="195"/>
                  </a:lnTo>
                  <a:lnTo>
                    <a:pt x="652" y="215"/>
                  </a:lnTo>
                  <a:lnTo>
                    <a:pt x="693" y="235"/>
                  </a:lnTo>
                  <a:lnTo>
                    <a:pt x="693" y="235"/>
                  </a:lnTo>
                  <a:lnTo>
                    <a:pt x="728" y="253"/>
                  </a:lnTo>
                  <a:lnTo>
                    <a:pt x="765" y="271"/>
                  </a:lnTo>
                  <a:lnTo>
                    <a:pt x="782" y="278"/>
                  </a:lnTo>
                  <a:lnTo>
                    <a:pt x="801" y="285"/>
                  </a:lnTo>
                  <a:lnTo>
                    <a:pt x="820" y="292"/>
                  </a:lnTo>
                  <a:lnTo>
                    <a:pt x="838" y="297"/>
                  </a:lnTo>
                  <a:lnTo>
                    <a:pt x="838" y="297"/>
                  </a:lnTo>
                  <a:lnTo>
                    <a:pt x="844" y="298"/>
                  </a:lnTo>
                  <a:lnTo>
                    <a:pt x="845" y="298"/>
                  </a:lnTo>
                  <a:lnTo>
                    <a:pt x="845" y="298"/>
                  </a:lnTo>
                  <a:lnTo>
                    <a:pt x="826" y="293"/>
                  </a:lnTo>
                  <a:lnTo>
                    <a:pt x="807" y="286"/>
                  </a:lnTo>
                  <a:lnTo>
                    <a:pt x="790" y="279"/>
                  </a:lnTo>
                  <a:lnTo>
                    <a:pt x="771" y="272"/>
                  </a:lnTo>
                  <a:lnTo>
                    <a:pt x="735" y="254"/>
                  </a:lnTo>
                  <a:lnTo>
                    <a:pt x="700" y="236"/>
                  </a:lnTo>
                  <a:lnTo>
                    <a:pt x="700" y="236"/>
                  </a:lnTo>
                  <a:lnTo>
                    <a:pt x="658" y="216"/>
                  </a:lnTo>
                  <a:lnTo>
                    <a:pt x="616" y="196"/>
                  </a:lnTo>
                  <a:lnTo>
                    <a:pt x="574" y="177"/>
                  </a:lnTo>
                  <a:lnTo>
                    <a:pt x="532" y="158"/>
                  </a:lnTo>
                  <a:lnTo>
                    <a:pt x="488" y="140"/>
                  </a:lnTo>
                  <a:lnTo>
                    <a:pt x="446" y="124"/>
                  </a:lnTo>
                  <a:lnTo>
                    <a:pt x="402" y="107"/>
                  </a:lnTo>
                  <a:lnTo>
                    <a:pt x="358" y="92"/>
                  </a:lnTo>
                  <a:lnTo>
                    <a:pt x="314" y="78"/>
                  </a:lnTo>
                  <a:lnTo>
                    <a:pt x="269" y="64"/>
                  </a:lnTo>
                  <a:lnTo>
                    <a:pt x="225" y="50"/>
                  </a:lnTo>
                  <a:lnTo>
                    <a:pt x="181" y="39"/>
                  </a:lnTo>
                  <a:lnTo>
                    <a:pt x="136" y="28"/>
                  </a:lnTo>
                  <a:lnTo>
                    <a:pt x="90" y="17"/>
                  </a:lnTo>
                  <a:lnTo>
                    <a:pt x="4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BAFB4656-2468-C2A3-AB30-3DA287769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460"/>
              <a:ext cx="211" cy="74"/>
            </a:xfrm>
            <a:custGeom>
              <a:avLst/>
              <a:gdLst>
                <a:gd name="T0" fmla="*/ 0 w 845"/>
                <a:gd name="T1" fmla="*/ 0 h 298"/>
                <a:gd name="T2" fmla="*/ 0 w 845"/>
                <a:gd name="T3" fmla="*/ 0 h 298"/>
                <a:gd name="T4" fmla="*/ 45 w 845"/>
                <a:gd name="T5" fmla="*/ 8 h 298"/>
                <a:gd name="T6" fmla="*/ 90 w 845"/>
                <a:gd name="T7" fmla="*/ 17 h 298"/>
                <a:gd name="T8" fmla="*/ 135 w 845"/>
                <a:gd name="T9" fmla="*/ 28 h 298"/>
                <a:gd name="T10" fmla="*/ 178 w 845"/>
                <a:gd name="T11" fmla="*/ 39 h 298"/>
                <a:gd name="T12" fmla="*/ 223 w 845"/>
                <a:gd name="T13" fmla="*/ 50 h 298"/>
                <a:gd name="T14" fmla="*/ 267 w 845"/>
                <a:gd name="T15" fmla="*/ 64 h 298"/>
                <a:gd name="T16" fmla="*/ 311 w 845"/>
                <a:gd name="T17" fmla="*/ 78 h 298"/>
                <a:gd name="T18" fmla="*/ 355 w 845"/>
                <a:gd name="T19" fmla="*/ 92 h 298"/>
                <a:gd name="T20" fmla="*/ 398 w 845"/>
                <a:gd name="T21" fmla="*/ 107 h 298"/>
                <a:gd name="T22" fmla="*/ 441 w 845"/>
                <a:gd name="T23" fmla="*/ 123 h 298"/>
                <a:gd name="T24" fmla="*/ 483 w 845"/>
                <a:gd name="T25" fmla="*/ 140 h 298"/>
                <a:gd name="T26" fmla="*/ 526 w 845"/>
                <a:gd name="T27" fmla="*/ 158 h 298"/>
                <a:gd name="T28" fmla="*/ 569 w 845"/>
                <a:gd name="T29" fmla="*/ 176 h 298"/>
                <a:gd name="T30" fmla="*/ 610 w 845"/>
                <a:gd name="T31" fmla="*/ 195 h 298"/>
                <a:gd name="T32" fmla="*/ 652 w 845"/>
                <a:gd name="T33" fmla="*/ 215 h 298"/>
                <a:gd name="T34" fmla="*/ 693 w 845"/>
                <a:gd name="T35" fmla="*/ 235 h 298"/>
                <a:gd name="T36" fmla="*/ 693 w 845"/>
                <a:gd name="T37" fmla="*/ 235 h 298"/>
                <a:gd name="T38" fmla="*/ 728 w 845"/>
                <a:gd name="T39" fmla="*/ 253 h 298"/>
                <a:gd name="T40" fmla="*/ 765 w 845"/>
                <a:gd name="T41" fmla="*/ 271 h 298"/>
                <a:gd name="T42" fmla="*/ 782 w 845"/>
                <a:gd name="T43" fmla="*/ 278 h 298"/>
                <a:gd name="T44" fmla="*/ 801 w 845"/>
                <a:gd name="T45" fmla="*/ 285 h 298"/>
                <a:gd name="T46" fmla="*/ 820 w 845"/>
                <a:gd name="T47" fmla="*/ 292 h 298"/>
                <a:gd name="T48" fmla="*/ 838 w 845"/>
                <a:gd name="T49" fmla="*/ 297 h 298"/>
                <a:gd name="T50" fmla="*/ 838 w 845"/>
                <a:gd name="T51" fmla="*/ 297 h 298"/>
                <a:gd name="T52" fmla="*/ 844 w 845"/>
                <a:gd name="T53" fmla="*/ 298 h 298"/>
                <a:gd name="T54" fmla="*/ 845 w 845"/>
                <a:gd name="T55" fmla="*/ 298 h 298"/>
                <a:gd name="T56" fmla="*/ 845 w 845"/>
                <a:gd name="T57" fmla="*/ 298 h 298"/>
                <a:gd name="T58" fmla="*/ 826 w 845"/>
                <a:gd name="T59" fmla="*/ 293 h 298"/>
                <a:gd name="T60" fmla="*/ 807 w 845"/>
                <a:gd name="T61" fmla="*/ 286 h 298"/>
                <a:gd name="T62" fmla="*/ 790 w 845"/>
                <a:gd name="T63" fmla="*/ 279 h 298"/>
                <a:gd name="T64" fmla="*/ 771 w 845"/>
                <a:gd name="T65" fmla="*/ 272 h 298"/>
                <a:gd name="T66" fmla="*/ 735 w 845"/>
                <a:gd name="T67" fmla="*/ 254 h 298"/>
                <a:gd name="T68" fmla="*/ 700 w 845"/>
                <a:gd name="T69" fmla="*/ 236 h 298"/>
                <a:gd name="T70" fmla="*/ 700 w 845"/>
                <a:gd name="T71" fmla="*/ 236 h 298"/>
                <a:gd name="T72" fmla="*/ 658 w 845"/>
                <a:gd name="T73" fmla="*/ 216 h 298"/>
                <a:gd name="T74" fmla="*/ 616 w 845"/>
                <a:gd name="T75" fmla="*/ 196 h 298"/>
                <a:gd name="T76" fmla="*/ 574 w 845"/>
                <a:gd name="T77" fmla="*/ 177 h 298"/>
                <a:gd name="T78" fmla="*/ 532 w 845"/>
                <a:gd name="T79" fmla="*/ 158 h 298"/>
                <a:gd name="T80" fmla="*/ 488 w 845"/>
                <a:gd name="T81" fmla="*/ 140 h 298"/>
                <a:gd name="T82" fmla="*/ 446 w 845"/>
                <a:gd name="T83" fmla="*/ 124 h 298"/>
                <a:gd name="T84" fmla="*/ 402 w 845"/>
                <a:gd name="T85" fmla="*/ 107 h 298"/>
                <a:gd name="T86" fmla="*/ 358 w 845"/>
                <a:gd name="T87" fmla="*/ 92 h 298"/>
                <a:gd name="T88" fmla="*/ 314 w 845"/>
                <a:gd name="T89" fmla="*/ 78 h 298"/>
                <a:gd name="T90" fmla="*/ 269 w 845"/>
                <a:gd name="T91" fmla="*/ 64 h 298"/>
                <a:gd name="T92" fmla="*/ 225 w 845"/>
                <a:gd name="T93" fmla="*/ 50 h 298"/>
                <a:gd name="T94" fmla="*/ 181 w 845"/>
                <a:gd name="T95" fmla="*/ 39 h 298"/>
                <a:gd name="T96" fmla="*/ 136 w 845"/>
                <a:gd name="T97" fmla="*/ 28 h 298"/>
                <a:gd name="T98" fmla="*/ 90 w 845"/>
                <a:gd name="T99" fmla="*/ 17 h 298"/>
                <a:gd name="T100" fmla="*/ 45 w 845"/>
                <a:gd name="T101" fmla="*/ 8 h 298"/>
                <a:gd name="T102" fmla="*/ 0 w 845"/>
                <a:gd name="T103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5" h="298">
                  <a:moveTo>
                    <a:pt x="0" y="0"/>
                  </a:moveTo>
                  <a:lnTo>
                    <a:pt x="0" y="0"/>
                  </a:lnTo>
                  <a:lnTo>
                    <a:pt x="45" y="8"/>
                  </a:lnTo>
                  <a:lnTo>
                    <a:pt x="90" y="17"/>
                  </a:lnTo>
                  <a:lnTo>
                    <a:pt x="135" y="28"/>
                  </a:lnTo>
                  <a:lnTo>
                    <a:pt x="178" y="39"/>
                  </a:lnTo>
                  <a:lnTo>
                    <a:pt x="223" y="50"/>
                  </a:lnTo>
                  <a:lnTo>
                    <a:pt x="267" y="64"/>
                  </a:lnTo>
                  <a:lnTo>
                    <a:pt x="311" y="78"/>
                  </a:lnTo>
                  <a:lnTo>
                    <a:pt x="355" y="92"/>
                  </a:lnTo>
                  <a:lnTo>
                    <a:pt x="398" y="107"/>
                  </a:lnTo>
                  <a:lnTo>
                    <a:pt x="441" y="123"/>
                  </a:lnTo>
                  <a:lnTo>
                    <a:pt x="483" y="140"/>
                  </a:lnTo>
                  <a:lnTo>
                    <a:pt x="526" y="158"/>
                  </a:lnTo>
                  <a:lnTo>
                    <a:pt x="569" y="176"/>
                  </a:lnTo>
                  <a:lnTo>
                    <a:pt x="610" y="195"/>
                  </a:lnTo>
                  <a:lnTo>
                    <a:pt x="652" y="215"/>
                  </a:lnTo>
                  <a:lnTo>
                    <a:pt x="693" y="235"/>
                  </a:lnTo>
                  <a:lnTo>
                    <a:pt x="693" y="235"/>
                  </a:lnTo>
                  <a:lnTo>
                    <a:pt x="728" y="253"/>
                  </a:lnTo>
                  <a:lnTo>
                    <a:pt x="765" y="271"/>
                  </a:lnTo>
                  <a:lnTo>
                    <a:pt x="782" y="278"/>
                  </a:lnTo>
                  <a:lnTo>
                    <a:pt x="801" y="285"/>
                  </a:lnTo>
                  <a:lnTo>
                    <a:pt x="820" y="292"/>
                  </a:lnTo>
                  <a:lnTo>
                    <a:pt x="838" y="297"/>
                  </a:lnTo>
                  <a:lnTo>
                    <a:pt x="838" y="297"/>
                  </a:lnTo>
                  <a:lnTo>
                    <a:pt x="844" y="298"/>
                  </a:lnTo>
                  <a:lnTo>
                    <a:pt x="845" y="298"/>
                  </a:lnTo>
                  <a:lnTo>
                    <a:pt x="845" y="298"/>
                  </a:lnTo>
                  <a:lnTo>
                    <a:pt x="826" y="293"/>
                  </a:lnTo>
                  <a:lnTo>
                    <a:pt x="807" y="286"/>
                  </a:lnTo>
                  <a:lnTo>
                    <a:pt x="790" y="279"/>
                  </a:lnTo>
                  <a:lnTo>
                    <a:pt x="771" y="272"/>
                  </a:lnTo>
                  <a:lnTo>
                    <a:pt x="735" y="254"/>
                  </a:lnTo>
                  <a:lnTo>
                    <a:pt x="700" y="236"/>
                  </a:lnTo>
                  <a:lnTo>
                    <a:pt x="700" y="236"/>
                  </a:lnTo>
                  <a:lnTo>
                    <a:pt x="658" y="216"/>
                  </a:lnTo>
                  <a:lnTo>
                    <a:pt x="616" y="196"/>
                  </a:lnTo>
                  <a:lnTo>
                    <a:pt x="574" y="177"/>
                  </a:lnTo>
                  <a:lnTo>
                    <a:pt x="532" y="158"/>
                  </a:lnTo>
                  <a:lnTo>
                    <a:pt x="488" y="140"/>
                  </a:lnTo>
                  <a:lnTo>
                    <a:pt x="446" y="124"/>
                  </a:lnTo>
                  <a:lnTo>
                    <a:pt x="402" y="107"/>
                  </a:lnTo>
                  <a:lnTo>
                    <a:pt x="358" y="92"/>
                  </a:lnTo>
                  <a:lnTo>
                    <a:pt x="314" y="78"/>
                  </a:lnTo>
                  <a:lnTo>
                    <a:pt x="269" y="64"/>
                  </a:lnTo>
                  <a:lnTo>
                    <a:pt x="225" y="50"/>
                  </a:lnTo>
                  <a:lnTo>
                    <a:pt x="181" y="39"/>
                  </a:lnTo>
                  <a:lnTo>
                    <a:pt x="136" y="28"/>
                  </a:lnTo>
                  <a:lnTo>
                    <a:pt x="90" y="17"/>
                  </a:lnTo>
                  <a:lnTo>
                    <a:pt x="45" y="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7D4446BD-4722-E7A5-045E-01E51AB94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8" y="453"/>
              <a:ext cx="486" cy="131"/>
            </a:xfrm>
            <a:custGeom>
              <a:avLst/>
              <a:gdLst>
                <a:gd name="T0" fmla="*/ 768 w 1944"/>
                <a:gd name="T1" fmla="*/ 0 h 525"/>
                <a:gd name="T2" fmla="*/ 628 w 1944"/>
                <a:gd name="T3" fmla="*/ 6 h 525"/>
                <a:gd name="T4" fmla="*/ 562 w 1944"/>
                <a:gd name="T5" fmla="*/ 12 h 525"/>
                <a:gd name="T6" fmla="*/ 432 w 1944"/>
                <a:gd name="T7" fmla="*/ 32 h 525"/>
                <a:gd name="T8" fmla="*/ 303 w 1944"/>
                <a:gd name="T9" fmla="*/ 64 h 525"/>
                <a:gd name="T10" fmla="*/ 178 w 1944"/>
                <a:gd name="T11" fmla="*/ 106 h 525"/>
                <a:gd name="T12" fmla="*/ 117 w 1944"/>
                <a:gd name="T13" fmla="*/ 129 h 525"/>
                <a:gd name="T14" fmla="*/ 106 w 1944"/>
                <a:gd name="T15" fmla="*/ 188 h 525"/>
                <a:gd name="T16" fmla="*/ 25 w 1944"/>
                <a:gd name="T17" fmla="*/ 445 h 525"/>
                <a:gd name="T18" fmla="*/ 0 w 1944"/>
                <a:gd name="T19" fmla="*/ 525 h 525"/>
                <a:gd name="T20" fmla="*/ 73 w 1944"/>
                <a:gd name="T21" fmla="*/ 515 h 525"/>
                <a:gd name="T22" fmla="*/ 220 w 1944"/>
                <a:gd name="T23" fmla="*/ 490 h 525"/>
                <a:gd name="T24" fmla="*/ 293 w 1944"/>
                <a:gd name="T25" fmla="*/ 473 h 525"/>
                <a:gd name="T26" fmla="*/ 360 w 1944"/>
                <a:gd name="T27" fmla="*/ 454 h 525"/>
                <a:gd name="T28" fmla="*/ 562 w 1944"/>
                <a:gd name="T29" fmla="*/ 391 h 525"/>
                <a:gd name="T30" fmla="*/ 632 w 1944"/>
                <a:gd name="T31" fmla="*/ 370 h 525"/>
                <a:gd name="T32" fmla="*/ 771 w 1944"/>
                <a:gd name="T33" fmla="*/ 333 h 525"/>
                <a:gd name="T34" fmla="*/ 913 w 1944"/>
                <a:gd name="T35" fmla="*/ 302 h 525"/>
                <a:gd name="T36" fmla="*/ 1056 w 1944"/>
                <a:gd name="T37" fmla="*/ 281 h 525"/>
                <a:gd name="T38" fmla="*/ 1128 w 1944"/>
                <a:gd name="T39" fmla="*/ 274 h 525"/>
                <a:gd name="T40" fmla="*/ 1216 w 1944"/>
                <a:gd name="T41" fmla="*/ 268 h 525"/>
                <a:gd name="T42" fmla="*/ 1304 w 1944"/>
                <a:gd name="T43" fmla="*/ 265 h 525"/>
                <a:gd name="T44" fmla="*/ 1379 w 1944"/>
                <a:gd name="T45" fmla="*/ 267 h 525"/>
                <a:gd name="T46" fmla="*/ 1527 w 1944"/>
                <a:gd name="T47" fmla="*/ 277 h 525"/>
                <a:gd name="T48" fmla="*/ 1673 w 1944"/>
                <a:gd name="T49" fmla="*/ 299 h 525"/>
                <a:gd name="T50" fmla="*/ 1819 w 1944"/>
                <a:gd name="T51" fmla="*/ 330 h 525"/>
                <a:gd name="T52" fmla="*/ 1944 w 1944"/>
                <a:gd name="T53" fmla="*/ 327 h 525"/>
                <a:gd name="T54" fmla="*/ 1938 w 1944"/>
                <a:gd name="T55" fmla="*/ 326 h 525"/>
                <a:gd name="T56" fmla="*/ 1920 w 1944"/>
                <a:gd name="T57" fmla="*/ 321 h 525"/>
                <a:gd name="T58" fmla="*/ 1882 w 1944"/>
                <a:gd name="T59" fmla="*/ 307 h 525"/>
                <a:gd name="T60" fmla="*/ 1828 w 1944"/>
                <a:gd name="T61" fmla="*/ 282 h 525"/>
                <a:gd name="T62" fmla="*/ 1793 w 1944"/>
                <a:gd name="T63" fmla="*/ 264 h 525"/>
                <a:gd name="T64" fmla="*/ 1710 w 1944"/>
                <a:gd name="T65" fmla="*/ 224 h 525"/>
                <a:gd name="T66" fmla="*/ 1626 w 1944"/>
                <a:gd name="T67" fmla="*/ 187 h 525"/>
                <a:gd name="T68" fmla="*/ 1541 w 1944"/>
                <a:gd name="T69" fmla="*/ 152 h 525"/>
                <a:gd name="T70" fmla="*/ 1455 w 1944"/>
                <a:gd name="T71" fmla="*/ 121 h 525"/>
                <a:gd name="T72" fmla="*/ 1367 w 1944"/>
                <a:gd name="T73" fmla="*/ 93 h 525"/>
                <a:gd name="T74" fmla="*/ 1278 w 1944"/>
                <a:gd name="T75" fmla="*/ 68 h 525"/>
                <a:gd name="T76" fmla="*/ 1190 w 1944"/>
                <a:gd name="T77" fmla="*/ 46 h 525"/>
                <a:gd name="T78" fmla="*/ 1100 w 1944"/>
                <a:gd name="T79" fmla="*/ 29 h 525"/>
                <a:gd name="T80" fmla="*/ 1059 w 1944"/>
                <a:gd name="T81" fmla="*/ 23 h 525"/>
                <a:gd name="T82" fmla="*/ 976 w 1944"/>
                <a:gd name="T83" fmla="*/ 12 h 525"/>
                <a:gd name="T84" fmla="*/ 893 w 1944"/>
                <a:gd name="T85" fmla="*/ 5 h 525"/>
                <a:gd name="T86" fmla="*/ 809 w 1944"/>
                <a:gd name="T8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44" h="525">
                  <a:moveTo>
                    <a:pt x="768" y="0"/>
                  </a:moveTo>
                  <a:lnTo>
                    <a:pt x="768" y="0"/>
                  </a:lnTo>
                  <a:lnTo>
                    <a:pt x="698" y="1"/>
                  </a:lnTo>
                  <a:lnTo>
                    <a:pt x="628" y="6"/>
                  </a:lnTo>
                  <a:lnTo>
                    <a:pt x="628" y="6"/>
                  </a:lnTo>
                  <a:lnTo>
                    <a:pt x="562" y="12"/>
                  </a:lnTo>
                  <a:lnTo>
                    <a:pt x="497" y="21"/>
                  </a:lnTo>
                  <a:lnTo>
                    <a:pt x="432" y="32"/>
                  </a:lnTo>
                  <a:lnTo>
                    <a:pt x="367" y="46"/>
                  </a:lnTo>
                  <a:lnTo>
                    <a:pt x="303" y="64"/>
                  </a:lnTo>
                  <a:lnTo>
                    <a:pt x="241" y="83"/>
                  </a:lnTo>
                  <a:lnTo>
                    <a:pt x="178" y="106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4" y="130"/>
                  </a:lnTo>
                  <a:lnTo>
                    <a:pt x="106" y="188"/>
                  </a:lnTo>
                  <a:lnTo>
                    <a:pt x="106" y="188"/>
                  </a:lnTo>
                  <a:lnTo>
                    <a:pt x="25" y="445"/>
                  </a:lnTo>
                  <a:lnTo>
                    <a:pt x="25" y="445"/>
                  </a:lnTo>
                  <a:lnTo>
                    <a:pt x="0" y="525"/>
                  </a:lnTo>
                  <a:lnTo>
                    <a:pt x="0" y="525"/>
                  </a:lnTo>
                  <a:lnTo>
                    <a:pt x="73" y="515"/>
                  </a:lnTo>
                  <a:lnTo>
                    <a:pt x="146" y="503"/>
                  </a:lnTo>
                  <a:lnTo>
                    <a:pt x="220" y="490"/>
                  </a:lnTo>
                  <a:lnTo>
                    <a:pt x="256" y="482"/>
                  </a:lnTo>
                  <a:lnTo>
                    <a:pt x="293" y="473"/>
                  </a:lnTo>
                  <a:lnTo>
                    <a:pt x="293" y="473"/>
                  </a:lnTo>
                  <a:lnTo>
                    <a:pt x="360" y="454"/>
                  </a:lnTo>
                  <a:lnTo>
                    <a:pt x="428" y="433"/>
                  </a:lnTo>
                  <a:lnTo>
                    <a:pt x="562" y="391"/>
                  </a:lnTo>
                  <a:lnTo>
                    <a:pt x="562" y="391"/>
                  </a:lnTo>
                  <a:lnTo>
                    <a:pt x="632" y="370"/>
                  </a:lnTo>
                  <a:lnTo>
                    <a:pt x="702" y="351"/>
                  </a:lnTo>
                  <a:lnTo>
                    <a:pt x="771" y="333"/>
                  </a:lnTo>
                  <a:lnTo>
                    <a:pt x="842" y="316"/>
                  </a:lnTo>
                  <a:lnTo>
                    <a:pt x="913" y="302"/>
                  </a:lnTo>
                  <a:lnTo>
                    <a:pt x="985" y="290"/>
                  </a:lnTo>
                  <a:lnTo>
                    <a:pt x="1056" y="281"/>
                  </a:lnTo>
                  <a:lnTo>
                    <a:pt x="1128" y="274"/>
                  </a:lnTo>
                  <a:lnTo>
                    <a:pt x="1128" y="274"/>
                  </a:lnTo>
                  <a:lnTo>
                    <a:pt x="1172" y="270"/>
                  </a:lnTo>
                  <a:lnTo>
                    <a:pt x="1216" y="268"/>
                  </a:lnTo>
                  <a:lnTo>
                    <a:pt x="1261" y="267"/>
                  </a:lnTo>
                  <a:lnTo>
                    <a:pt x="1304" y="265"/>
                  </a:lnTo>
                  <a:lnTo>
                    <a:pt x="1304" y="265"/>
                  </a:lnTo>
                  <a:lnTo>
                    <a:pt x="1379" y="267"/>
                  </a:lnTo>
                  <a:lnTo>
                    <a:pt x="1452" y="271"/>
                  </a:lnTo>
                  <a:lnTo>
                    <a:pt x="1527" y="277"/>
                  </a:lnTo>
                  <a:lnTo>
                    <a:pt x="1600" y="287"/>
                  </a:lnTo>
                  <a:lnTo>
                    <a:pt x="1673" y="299"/>
                  </a:lnTo>
                  <a:lnTo>
                    <a:pt x="1747" y="313"/>
                  </a:lnTo>
                  <a:lnTo>
                    <a:pt x="1819" y="330"/>
                  </a:lnTo>
                  <a:lnTo>
                    <a:pt x="1890" y="349"/>
                  </a:lnTo>
                  <a:lnTo>
                    <a:pt x="1944" y="327"/>
                  </a:lnTo>
                  <a:lnTo>
                    <a:pt x="1944" y="327"/>
                  </a:lnTo>
                  <a:lnTo>
                    <a:pt x="1938" y="326"/>
                  </a:lnTo>
                  <a:lnTo>
                    <a:pt x="1938" y="326"/>
                  </a:lnTo>
                  <a:lnTo>
                    <a:pt x="1920" y="321"/>
                  </a:lnTo>
                  <a:lnTo>
                    <a:pt x="1901" y="314"/>
                  </a:lnTo>
                  <a:lnTo>
                    <a:pt x="1882" y="307"/>
                  </a:lnTo>
                  <a:lnTo>
                    <a:pt x="1865" y="300"/>
                  </a:lnTo>
                  <a:lnTo>
                    <a:pt x="1828" y="282"/>
                  </a:lnTo>
                  <a:lnTo>
                    <a:pt x="1793" y="264"/>
                  </a:lnTo>
                  <a:lnTo>
                    <a:pt x="1793" y="264"/>
                  </a:lnTo>
                  <a:lnTo>
                    <a:pt x="1752" y="244"/>
                  </a:lnTo>
                  <a:lnTo>
                    <a:pt x="1710" y="224"/>
                  </a:lnTo>
                  <a:lnTo>
                    <a:pt x="1669" y="205"/>
                  </a:lnTo>
                  <a:lnTo>
                    <a:pt x="1626" y="187"/>
                  </a:lnTo>
                  <a:lnTo>
                    <a:pt x="1583" y="169"/>
                  </a:lnTo>
                  <a:lnTo>
                    <a:pt x="1541" y="152"/>
                  </a:lnTo>
                  <a:lnTo>
                    <a:pt x="1498" y="136"/>
                  </a:lnTo>
                  <a:lnTo>
                    <a:pt x="1455" y="121"/>
                  </a:lnTo>
                  <a:lnTo>
                    <a:pt x="1411" y="107"/>
                  </a:lnTo>
                  <a:lnTo>
                    <a:pt x="1367" y="93"/>
                  </a:lnTo>
                  <a:lnTo>
                    <a:pt x="1323" y="79"/>
                  </a:lnTo>
                  <a:lnTo>
                    <a:pt x="1278" y="68"/>
                  </a:lnTo>
                  <a:lnTo>
                    <a:pt x="1235" y="57"/>
                  </a:lnTo>
                  <a:lnTo>
                    <a:pt x="1190" y="46"/>
                  </a:lnTo>
                  <a:lnTo>
                    <a:pt x="1145" y="37"/>
                  </a:lnTo>
                  <a:lnTo>
                    <a:pt x="1100" y="29"/>
                  </a:lnTo>
                  <a:lnTo>
                    <a:pt x="1100" y="29"/>
                  </a:lnTo>
                  <a:lnTo>
                    <a:pt x="1059" y="23"/>
                  </a:lnTo>
                  <a:lnTo>
                    <a:pt x="1017" y="17"/>
                  </a:lnTo>
                  <a:lnTo>
                    <a:pt x="976" y="12"/>
                  </a:lnTo>
                  <a:lnTo>
                    <a:pt x="935" y="7"/>
                  </a:lnTo>
                  <a:lnTo>
                    <a:pt x="893" y="5"/>
                  </a:lnTo>
                  <a:lnTo>
                    <a:pt x="851" y="3"/>
                  </a:lnTo>
                  <a:lnTo>
                    <a:pt x="809" y="0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AD48CE6D-95A0-7914-E4F3-A6C8E65F7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8" y="453"/>
              <a:ext cx="486" cy="131"/>
            </a:xfrm>
            <a:custGeom>
              <a:avLst/>
              <a:gdLst>
                <a:gd name="T0" fmla="*/ 768 w 1944"/>
                <a:gd name="T1" fmla="*/ 0 h 525"/>
                <a:gd name="T2" fmla="*/ 628 w 1944"/>
                <a:gd name="T3" fmla="*/ 6 h 525"/>
                <a:gd name="T4" fmla="*/ 562 w 1944"/>
                <a:gd name="T5" fmla="*/ 12 h 525"/>
                <a:gd name="T6" fmla="*/ 432 w 1944"/>
                <a:gd name="T7" fmla="*/ 32 h 525"/>
                <a:gd name="T8" fmla="*/ 303 w 1944"/>
                <a:gd name="T9" fmla="*/ 64 h 525"/>
                <a:gd name="T10" fmla="*/ 178 w 1944"/>
                <a:gd name="T11" fmla="*/ 106 h 525"/>
                <a:gd name="T12" fmla="*/ 117 w 1944"/>
                <a:gd name="T13" fmla="*/ 129 h 525"/>
                <a:gd name="T14" fmla="*/ 106 w 1944"/>
                <a:gd name="T15" fmla="*/ 188 h 525"/>
                <a:gd name="T16" fmla="*/ 25 w 1944"/>
                <a:gd name="T17" fmla="*/ 445 h 525"/>
                <a:gd name="T18" fmla="*/ 0 w 1944"/>
                <a:gd name="T19" fmla="*/ 525 h 525"/>
                <a:gd name="T20" fmla="*/ 73 w 1944"/>
                <a:gd name="T21" fmla="*/ 515 h 525"/>
                <a:gd name="T22" fmla="*/ 220 w 1944"/>
                <a:gd name="T23" fmla="*/ 490 h 525"/>
                <a:gd name="T24" fmla="*/ 293 w 1944"/>
                <a:gd name="T25" fmla="*/ 473 h 525"/>
                <a:gd name="T26" fmla="*/ 360 w 1944"/>
                <a:gd name="T27" fmla="*/ 454 h 525"/>
                <a:gd name="T28" fmla="*/ 562 w 1944"/>
                <a:gd name="T29" fmla="*/ 391 h 525"/>
                <a:gd name="T30" fmla="*/ 632 w 1944"/>
                <a:gd name="T31" fmla="*/ 370 h 525"/>
                <a:gd name="T32" fmla="*/ 771 w 1944"/>
                <a:gd name="T33" fmla="*/ 333 h 525"/>
                <a:gd name="T34" fmla="*/ 913 w 1944"/>
                <a:gd name="T35" fmla="*/ 302 h 525"/>
                <a:gd name="T36" fmla="*/ 1056 w 1944"/>
                <a:gd name="T37" fmla="*/ 281 h 525"/>
                <a:gd name="T38" fmla="*/ 1128 w 1944"/>
                <a:gd name="T39" fmla="*/ 274 h 525"/>
                <a:gd name="T40" fmla="*/ 1216 w 1944"/>
                <a:gd name="T41" fmla="*/ 268 h 525"/>
                <a:gd name="T42" fmla="*/ 1304 w 1944"/>
                <a:gd name="T43" fmla="*/ 265 h 525"/>
                <a:gd name="T44" fmla="*/ 1379 w 1944"/>
                <a:gd name="T45" fmla="*/ 267 h 525"/>
                <a:gd name="T46" fmla="*/ 1527 w 1944"/>
                <a:gd name="T47" fmla="*/ 277 h 525"/>
                <a:gd name="T48" fmla="*/ 1673 w 1944"/>
                <a:gd name="T49" fmla="*/ 299 h 525"/>
                <a:gd name="T50" fmla="*/ 1819 w 1944"/>
                <a:gd name="T51" fmla="*/ 330 h 525"/>
                <a:gd name="T52" fmla="*/ 1944 w 1944"/>
                <a:gd name="T53" fmla="*/ 327 h 525"/>
                <a:gd name="T54" fmla="*/ 1938 w 1944"/>
                <a:gd name="T55" fmla="*/ 326 h 525"/>
                <a:gd name="T56" fmla="*/ 1920 w 1944"/>
                <a:gd name="T57" fmla="*/ 321 h 525"/>
                <a:gd name="T58" fmla="*/ 1882 w 1944"/>
                <a:gd name="T59" fmla="*/ 307 h 525"/>
                <a:gd name="T60" fmla="*/ 1828 w 1944"/>
                <a:gd name="T61" fmla="*/ 282 h 525"/>
                <a:gd name="T62" fmla="*/ 1793 w 1944"/>
                <a:gd name="T63" fmla="*/ 264 h 525"/>
                <a:gd name="T64" fmla="*/ 1710 w 1944"/>
                <a:gd name="T65" fmla="*/ 224 h 525"/>
                <a:gd name="T66" fmla="*/ 1626 w 1944"/>
                <a:gd name="T67" fmla="*/ 187 h 525"/>
                <a:gd name="T68" fmla="*/ 1541 w 1944"/>
                <a:gd name="T69" fmla="*/ 152 h 525"/>
                <a:gd name="T70" fmla="*/ 1455 w 1944"/>
                <a:gd name="T71" fmla="*/ 121 h 525"/>
                <a:gd name="T72" fmla="*/ 1367 w 1944"/>
                <a:gd name="T73" fmla="*/ 93 h 525"/>
                <a:gd name="T74" fmla="*/ 1278 w 1944"/>
                <a:gd name="T75" fmla="*/ 68 h 525"/>
                <a:gd name="T76" fmla="*/ 1190 w 1944"/>
                <a:gd name="T77" fmla="*/ 46 h 525"/>
                <a:gd name="T78" fmla="*/ 1100 w 1944"/>
                <a:gd name="T79" fmla="*/ 29 h 525"/>
                <a:gd name="T80" fmla="*/ 1059 w 1944"/>
                <a:gd name="T81" fmla="*/ 23 h 525"/>
                <a:gd name="T82" fmla="*/ 976 w 1944"/>
                <a:gd name="T83" fmla="*/ 12 h 525"/>
                <a:gd name="T84" fmla="*/ 893 w 1944"/>
                <a:gd name="T85" fmla="*/ 5 h 525"/>
                <a:gd name="T86" fmla="*/ 809 w 1944"/>
                <a:gd name="T8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44" h="525">
                  <a:moveTo>
                    <a:pt x="768" y="0"/>
                  </a:moveTo>
                  <a:lnTo>
                    <a:pt x="768" y="0"/>
                  </a:lnTo>
                  <a:lnTo>
                    <a:pt x="698" y="1"/>
                  </a:lnTo>
                  <a:lnTo>
                    <a:pt x="628" y="6"/>
                  </a:lnTo>
                  <a:lnTo>
                    <a:pt x="628" y="6"/>
                  </a:lnTo>
                  <a:lnTo>
                    <a:pt x="562" y="12"/>
                  </a:lnTo>
                  <a:lnTo>
                    <a:pt x="497" y="21"/>
                  </a:lnTo>
                  <a:lnTo>
                    <a:pt x="432" y="32"/>
                  </a:lnTo>
                  <a:lnTo>
                    <a:pt x="367" y="46"/>
                  </a:lnTo>
                  <a:lnTo>
                    <a:pt x="303" y="64"/>
                  </a:lnTo>
                  <a:lnTo>
                    <a:pt x="241" y="83"/>
                  </a:lnTo>
                  <a:lnTo>
                    <a:pt x="178" y="106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4" y="130"/>
                  </a:lnTo>
                  <a:lnTo>
                    <a:pt x="106" y="188"/>
                  </a:lnTo>
                  <a:lnTo>
                    <a:pt x="106" y="188"/>
                  </a:lnTo>
                  <a:lnTo>
                    <a:pt x="25" y="445"/>
                  </a:lnTo>
                  <a:lnTo>
                    <a:pt x="25" y="445"/>
                  </a:lnTo>
                  <a:lnTo>
                    <a:pt x="0" y="525"/>
                  </a:lnTo>
                  <a:lnTo>
                    <a:pt x="0" y="525"/>
                  </a:lnTo>
                  <a:lnTo>
                    <a:pt x="73" y="515"/>
                  </a:lnTo>
                  <a:lnTo>
                    <a:pt x="146" y="503"/>
                  </a:lnTo>
                  <a:lnTo>
                    <a:pt x="220" y="490"/>
                  </a:lnTo>
                  <a:lnTo>
                    <a:pt x="256" y="482"/>
                  </a:lnTo>
                  <a:lnTo>
                    <a:pt x="293" y="473"/>
                  </a:lnTo>
                  <a:lnTo>
                    <a:pt x="293" y="473"/>
                  </a:lnTo>
                  <a:lnTo>
                    <a:pt x="360" y="454"/>
                  </a:lnTo>
                  <a:lnTo>
                    <a:pt x="428" y="433"/>
                  </a:lnTo>
                  <a:lnTo>
                    <a:pt x="562" y="391"/>
                  </a:lnTo>
                  <a:lnTo>
                    <a:pt x="562" y="391"/>
                  </a:lnTo>
                  <a:lnTo>
                    <a:pt x="632" y="370"/>
                  </a:lnTo>
                  <a:lnTo>
                    <a:pt x="702" y="351"/>
                  </a:lnTo>
                  <a:lnTo>
                    <a:pt x="771" y="333"/>
                  </a:lnTo>
                  <a:lnTo>
                    <a:pt x="842" y="316"/>
                  </a:lnTo>
                  <a:lnTo>
                    <a:pt x="913" y="302"/>
                  </a:lnTo>
                  <a:lnTo>
                    <a:pt x="985" y="290"/>
                  </a:lnTo>
                  <a:lnTo>
                    <a:pt x="1056" y="281"/>
                  </a:lnTo>
                  <a:lnTo>
                    <a:pt x="1128" y="274"/>
                  </a:lnTo>
                  <a:lnTo>
                    <a:pt x="1128" y="274"/>
                  </a:lnTo>
                  <a:lnTo>
                    <a:pt x="1172" y="270"/>
                  </a:lnTo>
                  <a:lnTo>
                    <a:pt x="1216" y="268"/>
                  </a:lnTo>
                  <a:lnTo>
                    <a:pt x="1261" y="267"/>
                  </a:lnTo>
                  <a:lnTo>
                    <a:pt x="1304" y="265"/>
                  </a:lnTo>
                  <a:lnTo>
                    <a:pt x="1304" y="265"/>
                  </a:lnTo>
                  <a:lnTo>
                    <a:pt x="1379" y="267"/>
                  </a:lnTo>
                  <a:lnTo>
                    <a:pt x="1452" y="271"/>
                  </a:lnTo>
                  <a:lnTo>
                    <a:pt x="1527" y="277"/>
                  </a:lnTo>
                  <a:lnTo>
                    <a:pt x="1600" y="287"/>
                  </a:lnTo>
                  <a:lnTo>
                    <a:pt x="1673" y="299"/>
                  </a:lnTo>
                  <a:lnTo>
                    <a:pt x="1747" y="313"/>
                  </a:lnTo>
                  <a:lnTo>
                    <a:pt x="1819" y="330"/>
                  </a:lnTo>
                  <a:lnTo>
                    <a:pt x="1890" y="349"/>
                  </a:lnTo>
                  <a:lnTo>
                    <a:pt x="1944" y="327"/>
                  </a:lnTo>
                  <a:lnTo>
                    <a:pt x="1944" y="327"/>
                  </a:lnTo>
                  <a:lnTo>
                    <a:pt x="1938" y="326"/>
                  </a:lnTo>
                  <a:lnTo>
                    <a:pt x="1938" y="326"/>
                  </a:lnTo>
                  <a:lnTo>
                    <a:pt x="1920" y="321"/>
                  </a:lnTo>
                  <a:lnTo>
                    <a:pt x="1901" y="314"/>
                  </a:lnTo>
                  <a:lnTo>
                    <a:pt x="1882" y="307"/>
                  </a:lnTo>
                  <a:lnTo>
                    <a:pt x="1865" y="300"/>
                  </a:lnTo>
                  <a:lnTo>
                    <a:pt x="1828" y="282"/>
                  </a:lnTo>
                  <a:lnTo>
                    <a:pt x="1793" y="264"/>
                  </a:lnTo>
                  <a:lnTo>
                    <a:pt x="1793" y="264"/>
                  </a:lnTo>
                  <a:lnTo>
                    <a:pt x="1752" y="244"/>
                  </a:lnTo>
                  <a:lnTo>
                    <a:pt x="1710" y="224"/>
                  </a:lnTo>
                  <a:lnTo>
                    <a:pt x="1669" y="205"/>
                  </a:lnTo>
                  <a:lnTo>
                    <a:pt x="1626" y="187"/>
                  </a:lnTo>
                  <a:lnTo>
                    <a:pt x="1583" y="169"/>
                  </a:lnTo>
                  <a:lnTo>
                    <a:pt x="1541" y="152"/>
                  </a:lnTo>
                  <a:lnTo>
                    <a:pt x="1498" y="136"/>
                  </a:lnTo>
                  <a:lnTo>
                    <a:pt x="1455" y="121"/>
                  </a:lnTo>
                  <a:lnTo>
                    <a:pt x="1411" y="107"/>
                  </a:lnTo>
                  <a:lnTo>
                    <a:pt x="1367" y="93"/>
                  </a:lnTo>
                  <a:lnTo>
                    <a:pt x="1323" y="79"/>
                  </a:lnTo>
                  <a:lnTo>
                    <a:pt x="1278" y="68"/>
                  </a:lnTo>
                  <a:lnTo>
                    <a:pt x="1235" y="57"/>
                  </a:lnTo>
                  <a:lnTo>
                    <a:pt x="1190" y="46"/>
                  </a:lnTo>
                  <a:lnTo>
                    <a:pt x="1145" y="37"/>
                  </a:lnTo>
                  <a:lnTo>
                    <a:pt x="1100" y="29"/>
                  </a:lnTo>
                  <a:lnTo>
                    <a:pt x="1100" y="29"/>
                  </a:lnTo>
                  <a:lnTo>
                    <a:pt x="1059" y="23"/>
                  </a:lnTo>
                  <a:lnTo>
                    <a:pt x="1017" y="17"/>
                  </a:lnTo>
                  <a:lnTo>
                    <a:pt x="976" y="12"/>
                  </a:lnTo>
                  <a:lnTo>
                    <a:pt x="935" y="7"/>
                  </a:lnTo>
                  <a:lnTo>
                    <a:pt x="893" y="5"/>
                  </a:lnTo>
                  <a:lnTo>
                    <a:pt x="851" y="3"/>
                  </a:lnTo>
                  <a:lnTo>
                    <a:pt x="809" y="0"/>
                  </a:lnTo>
                  <a:lnTo>
                    <a:pt x="76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22BC912E-49F5-9774-E1E1-08506C410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1" y="548"/>
              <a:ext cx="47" cy="47"/>
            </a:xfrm>
            <a:custGeom>
              <a:avLst/>
              <a:gdLst>
                <a:gd name="T0" fmla="*/ 144 w 188"/>
                <a:gd name="T1" fmla="*/ 0 h 185"/>
                <a:gd name="T2" fmla="*/ 144 w 188"/>
                <a:gd name="T3" fmla="*/ 0 h 185"/>
                <a:gd name="T4" fmla="*/ 105 w 188"/>
                <a:gd name="T5" fmla="*/ 35 h 185"/>
                <a:gd name="T6" fmla="*/ 68 w 188"/>
                <a:gd name="T7" fmla="*/ 72 h 185"/>
                <a:gd name="T8" fmla="*/ 33 w 188"/>
                <a:gd name="T9" fmla="*/ 111 h 185"/>
                <a:gd name="T10" fmla="*/ 0 w 188"/>
                <a:gd name="T11" fmla="*/ 151 h 185"/>
                <a:gd name="T12" fmla="*/ 20 w 188"/>
                <a:gd name="T13" fmla="*/ 185 h 185"/>
                <a:gd name="T14" fmla="*/ 20 w 188"/>
                <a:gd name="T15" fmla="*/ 185 h 185"/>
                <a:gd name="T16" fmla="*/ 104 w 188"/>
                <a:gd name="T17" fmla="*/ 175 h 185"/>
                <a:gd name="T18" fmla="*/ 188 w 188"/>
                <a:gd name="T19" fmla="*/ 166 h 185"/>
                <a:gd name="T20" fmla="*/ 188 w 188"/>
                <a:gd name="T21" fmla="*/ 166 h 185"/>
                <a:gd name="T22" fmla="*/ 153 w 188"/>
                <a:gd name="T23" fmla="*/ 26 h 185"/>
                <a:gd name="T24" fmla="*/ 144 w 188"/>
                <a:gd name="T2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8" h="185">
                  <a:moveTo>
                    <a:pt x="144" y="0"/>
                  </a:moveTo>
                  <a:lnTo>
                    <a:pt x="144" y="0"/>
                  </a:lnTo>
                  <a:lnTo>
                    <a:pt x="105" y="35"/>
                  </a:lnTo>
                  <a:lnTo>
                    <a:pt x="68" y="72"/>
                  </a:lnTo>
                  <a:lnTo>
                    <a:pt x="33" y="111"/>
                  </a:lnTo>
                  <a:lnTo>
                    <a:pt x="0" y="151"/>
                  </a:lnTo>
                  <a:lnTo>
                    <a:pt x="20" y="185"/>
                  </a:lnTo>
                  <a:lnTo>
                    <a:pt x="20" y="185"/>
                  </a:lnTo>
                  <a:lnTo>
                    <a:pt x="104" y="175"/>
                  </a:lnTo>
                  <a:lnTo>
                    <a:pt x="188" y="166"/>
                  </a:lnTo>
                  <a:lnTo>
                    <a:pt x="188" y="166"/>
                  </a:lnTo>
                  <a:lnTo>
                    <a:pt x="153" y="26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626E0587-4EA3-E02B-3989-9E6C9BAF0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1" y="548"/>
              <a:ext cx="47" cy="47"/>
            </a:xfrm>
            <a:custGeom>
              <a:avLst/>
              <a:gdLst>
                <a:gd name="T0" fmla="*/ 144 w 188"/>
                <a:gd name="T1" fmla="*/ 0 h 185"/>
                <a:gd name="T2" fmla="*/ 144 w 188"/>
                <a:gd name="T3" fmla="*/ 0 h 185"/>
                <a:gd name="T4" fmla="*/ 105 w 188"/>
                <a:gd name="T5" fmla="*/ 35 h 185"/>
                <a:gd name="T6" fmla="*/ 68 w 188"/>
                <a:gd name="T7" fmla="*/ 72 h 185"/>
                <a:gd name="T8" fmla="*/ 33 w 188"/>
                <a:gd name="T9" fmla="*/ 111 h 185"/>
                <a:gd name="T10" fmla="*/ 0 w 188"/>
                <a:gd name="T11" fmla="*/ 151 h 185"/>
                <a:gd name="T12" fmla="*/ 20 w 188"/>
                <a:gd name="T13" fmla="*/ 185 h 185"/>
                <a:gd name="T14" fmla="*/ 20 w 188"/>
                <a:gd name="T15" fmla="*/ 185 h 185"/>
                <a:gd name="T16" fmla="*/ 104 w 188"/>
                <a:gd name="T17" fmla="*/ 175 h 185"/>
                <a:gd name="T18" fmla="*/ 188 w 188"/>
                <a:gd name="T19" fmla="*/ 166 h 185"/>
                <a:gd name="T20" fmla="*/ 188 w 188"/>
                <a:gd name="T21" fmla="*/ 166 h 185"/>
                <a:gd name="T22" fmla="*/ 153 w 188"/>
                <a:gd name="T23" fmla="*/ 26 h 185"/>
                <a:gd name="T24" fmla="*/ 144 w 188"/>
                <a:gd name="T2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8" h="185">
                  <a:moveTo>
                    <a:pt x="144" y="0"/>
                  </a:moveTo>
                  <a:lnTo>
                    <a:pt x="144" y="0"/>
                  </a:lnTo>
                  <a:lnTo>
                    <a:pt x="105" y="35"/>
                  </a:lnTo>
                  <a:lnTo>
                    <a:pt x="68" y="72"/>
                  </a:lnTo>
                  <a:lnTo>
                    <a:pt x="33" y="111"/>
                  </a:lnTo>
                  <a:lnTo>
                    <a:pt x="0" y="151"/>
                  </a:lnTo>
                  <a:lnTo>
                    <a:pt x="20" y="185"/>
                  </a:lnTo>
                  <a:lnTo>
                    <a:pt x="20" y="185"/>
                  </a:lnTo>
                  <a:lnTo>
                    <a:pt x="104" y="175"/>
                  </a:lnTo>
                  <a:lnTo>
                    <a:pt x="188" y="166"/>
                  </a:lnTo>
                  <a:lnTo>
                    <a:pt x="188" y="166"/>
                  </a:lnTo>
                  <a:lnTo>
                    <a:pt x="153" y="26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7F015393-3CE0-BDCF-B8F2-4E0CC9463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" y="485"/>
              <a:ext cx="99" cy="105"/>
            </a:xfrm>
            <a:custGeom>
              <a:avLst/>
              <a:gdLst>
                <a:gd name="T0" fmla="*/ 398 w 398"/>
                <a:gd name="T1" fmla="*/ 0 h 419"/>
                <a:gd name="T2" fmla="*/ 398 w 398"/>
                <a:gd name="T3" fmla="*/ 0 h 419"/>
                <a:gd name="T4" fmla="*/ 344 w 398"/>
                <a:gd name="T5" fmla="*/ 25 h 419"/>
                <a:gd name="T6" fmla="*/ 291 w 398"/>
                <a:gd name="T7" fmla="*/ 51 h 419"/>
                <a:gd name="T8" fmla="*/ 239 w 398"/>
                <a:gd name="T9" fmla="*/ 80 h 419"/>
                <a:gd name="T10" fmla="*/ 189 w 398"/>
                <a:gd name="T11" fmla="*/ 110 h 419"/>
                <a:gd name="T12" fmla="*/ 139 w 398"/>
                <a:gd name="T13" fmla="*/ 142 h 419"/>
                <a:gd name="T14" fmla="*/ 92 w 398"/>
                <a:gd name="T15" fmla="*/ 177 h 419"/>
                <a:gd name="T16" fmla="*/ 46 w 398"/>
                <a:gd name="T17" fmla="*/ 212 h 419"/>
                <a:gd name="T18" fmla="*/ 1 w 398"/>
                <a:gd name="T19" fmla="*/ 251 h 419"/>
                <a:gd name="T20" fmla="*/ 1 w 398"/>
                <a:gd name="T21" fmla="*/ 251 h 419"/>
                <a:gd name="T22" fmla="*/ 0 w 398"/>
                <a:gd name="T23" fmla="*/ 253 h 419"/>
                <a:gd name="T24" fmla="*/ 9 w 398"/>
                <a:gd name="T25" fmla="*/ 279 h 419"/>
                <a:gd name="T26" fmla="*/ 9 w 398"/>
                <a:gd name="T27" fmla="*/ 279 h 419"/>
                <a:gd name="T28" fmla="*/ 44 w 398"/>
                <a:gd name="T29" fmla="*/ 419 h 419"/>
                <a:gd name="T30" fmla="*/ 44 w 398"/>
                <a:gd name="T31" fmla="*/ 419 h 419"/>
                <a:gd name="T32" fmla="*/ 164 w 398"/>
                <a:gd name="T33" fmla="*/ 408 h 419"/>
                <a:gd name="T34" fmla="*/ 284 w 398"/>
                <a:gd name="T35" fmla="*/ 395 h 419"/>
                <a:gd name="T36" fmla="*/ 284 w 398"/>
                <a:gd name="T37" fmla="*/ 395 h 419"/>
                <a:gd name="T38" fmla="*/ 309 w 398"/>
                <a:gd name="T39" fmla="*/ 315 h 419"/>
                <a:gd name="T40" fmla="*/ 309 w 398"/>
                <a:gd name="T41" fmla="*/ 315 h 419"/>
                <a:gd name="T42" fmla="*/ 390 w 398"/>
                <a:gd name="T43" fmla="*/ 58 h 419"/>
                <a:gd name="T44" fmla="*/ 398 w 398"/>
                <a:gd name="T45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98" h="419">
                  <a:moveTo>
                    <a:pt x="398" y="0"/>
                  </a:moveTo>
                  <a:lnTo>
                    <a:pt x="398" y="0"/>
                  </a:lnTo>
                  <a:lnTo>
                    <a:pt x="344" y="25"/>
                  </a:lnTo>
                  <a:lnTo>
                    <a:pt x="291" y="51"/>
                  </a:lnTo>
                  <a:lnTo>
                    <a:pt x="239" y="80"/>
                  </a:lnTo>
                  <a:lnTo>
                    <a:pt x="189" y="110"/>
                  </a:lnTo>
                  <a:lnTo>
                    <a:pt x="139" y="142"/>
                  </a:lnTo>
                  <a:lnTo>
                    <a:pt x="92" y="177"/>
                  </a:lnTo>
                  <a:lnTo>
                    <a:pt x="46" y="212"/>
                  </a:lnTo>
                  <a:lnTo>
                    <a:pt x="1" y="251"/>
                  </a:lnTo>
                  <a:lnTo>
                    <a:pt x="1" y="251"/>
                  </a:lnTo>
                  <a:lnTo>
                    <a:pt x="0" y="253"/>
                  </a:lnTo>
                  <a:lnTo>
                    <a:pt x="9" y="279"/>
                  </a:lnTo>
                  <a:lnTo>
                    <a:pt x="9" y="279"/>
                  </a:lnTo>
                  <a:lnTo>
                    <a:pt x="44" y="419"/>
                  </a:lnTo>
                  <a:lnTo>
                    <a:pt x="44" y="419"/>
                  </a:lnTo>
                  <a:lnTo>
                    <a:pt x="164" y="408"/>
                  </a:lnTo>
                  <a:lnTo>
                    <a:pt x="284" y="395"/>
                  </a:lnTo>
                  <a:lnTo>
                    <a:pt x="284" y="395"/>
                  </a:lnTo>
                  <a:lnTo>
                    <a:pt x="309" y="315"/>
                  </a:lnTo>
                  <a:lnTo>
                    <a:pt x="309" y="315"/>
                  </a:lnTo>
                  <a:lnTo>
                    <a:pt x="390" y="58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483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91B10F2D-91A6-DA0A-ABA6-AF930E775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" y="485"/>
              <a:ext cx="99" cy="105"/>
            </a:xfrm>
            <a:custGeom>
              <a:avLst/>
              <a:gdLst>
                <a:gd name="T0" fmla="*/ 398 w 398"/>
                <a:gd name="T1" fmla="*/ 0 h 419"/>
                <a:gd name="T2" fmla="*/ 398 w 398"/>
                <a:gd name="T3" fmla="*/ 0 h 419"/>
                <a:gd name="T4" fmla="*/ 344 w 398"/>
                <a:gd name="T5" fmla="*/ 25 h 419"/>
                <a:gd name="T6" fmla="*/ 291 w 398"/>
                <a:gd name="T7" fmla="*/ 51 h 419"/>
                <a:gd name="T8" fmla="*/ 239 w 398"/>
                <a:gd name="T9" fmla="*/ 80 h 419"/>
                <a:gd name="T10" fmla="*/ 189 w 398"/>
                <a:gd name="T11" fmla="*/ 110 h 419"/>
                <a:gd name="T12" fmla="*/ 139 w 398"/>
                <a:gd name="T13" fmla="*/ 142 h 419"/>
                <a:gd name="T14" fmla="*/ 92 w 398"/>
                <a:gd name="T15" fmla="*/ 177 h 419"/>
                <a:gd name="T16" fmla="*/ 46 w 398"/>
                <a:gd name="T17" fmla="*/ 212 h 419"/>
                <a:gd name="T18" fmla="*/ 1 w 398"/>
                <a:gd name="T19" fmla="*/ 251 h 419"/>
                <a:gd name="T20" fmla="*/ 1 w 398"/>
                <a:gd name="T21" fmla="*/ 251 h 419"/>
                <a:gd name="T22" fmla="*/ 0 w 398"/>
                <a:gd name="T23" fmla="*/ 253 h 419"/>
                <a:gd name="T24" fmla="*/ 9 w 398"/>
                <a:gd name="T25" fmla="*/ 279 h 419"/>
                <a:gd name="T26" fmla="*/ 9 w 398"/>
                <a:gd name="T27" fmla="*/ 279 h 419"/>
                <a:gd name="T28" fmla="*/ 44 w 398"/>
                <a:gd name="T29" fmla="*/ 419 h 419"/>
                <a:gd name="T30" fmla="*/ 44 w 398"/>
                <a:gd name="T31" fmla="*/ 419 h 419"/>
                <a:gd name="T32" fmla="*/ 164 w 398"/>
                <a:gd name="T33" fmla="*/ 408 h 419"/>
                <a:gd name="T34" fmla="*/ 284 w 398"/>
                <a:gd name="T35" fmla="*/ 395 h 419"/>
                <a:gd name="T36" fmla="*/ 284 w 398"/>
                <a:gd name="T37" fmla="*/ 395 h 419"/>
                <a:gd name="T38" fmla="*/ 309 w 398"/>
                <a:gd name="T39" fmla="*/ 315 h 419"/>
                <a:gd name="T40" fmla="*/ 309 w 398"/>
                <a:gd name="T41" fmla="*/ 315 h 419"/>
                <a:gd name="T42" fmla="*/ 390 w 398"/>
                <a:gd name="T43" fmla="*/ 58 h 419"/>
                <a:gd name="T44" fmla="*/ 398 w 398"/>
                <a:gd name="T45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98" h="419">
                  <a:moveTo>
                    <a:pt x="398" y="0"/>
                  </a:moveTo>
                  <a:lnTo>
                    <a:pt x="398" y="0"/>
                  </a:lnTo>
                  <a:lnTo>
                    <a:pt x="344" y="25"/>
                  </a:lnTo>
                  <a:lnTo>
                    <a:pt x="291" y="51"/>
                  </a:lnTo>
                  <a:lnTo>
                    <a:pt x="239" y="80"/>
                  </a:lnTo>
                  <a:lnTo>
                    <a:pt x="189" y="110"/>
                  </a:lnTo>
                  <a:lnTo>
                    <a:pt x="139" y="142"/>
                  </a:lnTo>
                  <a:lnTo>
                    <a:pt x="92" y="177"/>
                  </a:lnTo>
                  <a:lnTo>
                    <a:pt x="46" y="212"/>
                  </a:lnTo>
                  <a:lnTo>
                    <a:pt x="1" y="251"/>
                  </a:lnTo>
                  <a:lnTo>
                    <a:pt x="1" y="251"/>
                  </a:lnTo>
                  <a:lnTo>
                    <a:pt x="0" y="253"/>
                  </a:lnTo>
                  <a:lnTo>
                    <a:pt x="9" y="279"/>
                  </a:lnTo>
                  <a:lnTo>
                    <a:pt x="9" y="279"/>
                  </a:lnTo>
                  <a:lnTo>
                    <a:pt x="44" y="419"/>
                  </a:lnTo>
                  <a:lnTo>
                    <a:pt x="44" y="419"/>
                  </a:lnTo>
                  <a:lnTo>
                    <a:pt x="164" y="408"/>
                  </a:lnTo>
                  <a:lnTo>
                    <a:pt x="284" y="395"/>
                  </a:lnTo>
                  <a:lnTo>
                    <a:pt x="284" y="395"/>
                  </a:lnTo>
                  <a:lnTo>
                    <a:pt x="309" y="315"/>
                  </a:lnTo>
                  <a:lnTo>
                    <a:pt x="309" y="315"/>
                  </a:lnTo>
                  <a:lnTo>
                    <a:pt x="390" y="58"/>
                  </a:lnTo>
                  <a:lnTo>
                    <a:pt x="39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FC5600FF-252F-B3D1-318F-A4F9DFDF7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" y="2220"/>
              <a:ext cx="557" cy="60"/>
            </a:xfrm>
            <a:custGeom>
              <a:avLst/>
              <a:gdLst>
                <a:gd name="T0" fmla="*/ 638 w 2229"/>
                <a:gd name="T1" fmla="*/ 0 h 243"/>
                <a:gd name="T2" fmla="*/ 565 w 2229"/>
                <a:gd name="T3" fmla="*/ 0 h 243"/>
                <a:gd name="T4" fmla="*/ 435 w 2229"/>
                <a:gd name="T5" fmla="*/ 1 h 243"/>
                <a:gd name="T6" fmla="*/ 306 w 2229"/>
                <a:gd name="T7" fmla="*/ 8 h 243"/>
                <a:gd name="T8" fmla="*/ 268 w 2229"/>
                <a:gd name="T9" fmla="*/ 13 h 243"/>
                <a:gd name="T10" fmla="*/ 194 w 2229"/>
                <a:gd name="T11" fmla="*/ 26 h 243"/>
                <a:gd name="T12" fmla="*/ 121 w 2229"/>
                <a:gd name="T13" fmla="*/ 46 h 243"/>
                <a:gd name="T14" fmla="*/ 86 w 2229"/>
                <a:gd name="T15" fmla="*/ 61 h 243"/>
                <a:gd name="T16" fmla="*/ 53 w 2229"/>
                <a:gd name="T17" fmla="*/ 77 h 243"/>
                <a:gd name="T18" fmla="*/ 21 w 2229"/>
                <a:gd name="T19" fmla="*/ 98 h 243"/>
                <a:gd name="T20" fmla="*/ 0 w 2229"/>
                <a:gd name="T21" fmla="*/ 135 h 243"/>
                <a:gd name="T22" fmla="*/ 97 w 2229"/>
                <a:gd name="T23" fmla="*/ 169 h 243"/>
                <a:gd name="T24" fmla="*/ 196 w 2229"/>
                <a:gd name="T25" fmla="*/ 195 h 243"/>
                <a:gd name="T26" fmla="*/ 298 w 2229"/>
                <a:gd name="T27" fmla="*/ 214 h 243"/>
                <a:gd name="T28" fmla="*/ 400 w 2229"/>
                <a:gd name="T29" fmla="*/ 227 h 243"/>
                <a:gd name="T30" fmla="*/ 502 w 2229"/>
                <a:gd name="T31" fmla="*/ 236 h 243"/>
                <a:gd name="T32" fmla="*/ 606 w 2229"/>
                <a:gd name="T33" fmla="*/ 240 h 243"/>
                <a:gd name="T34" fmla="*/ 813 w 2229"/>
                <a:gd name="T35" fmla="*/ 243 h 243"/>
                <a:gd name="T36" fmla="*/ 817 w 2229"/>
                <a:gd name="T37" fmla="*/ 243 h 243"/>
                <a:gd name="T38" fmla="*/ 995 w 2229"/>
                <a:gd name="T39" fmla="*/ 242 h 243"/>
                <a:gd name="T40" fmla="*/ 1172 w 2229"/>
                <a:gd name="T41" fmla="*/ 238 h 243"/>
                <a:gd name="T42" fmla="*/ 1350 w 2229"/>
                <a:gd name="T43" fmla="*/ 231 h 243"/>
                <a:gd name="T44" fmla="*/ 1527 w 2229"/>
                <a:gd name="T45" fmla="*/ 218 h 243"/>
                <a:gd name="T46" fmla="*/ 1703 w 2229"/>
                <a:gd name="T47" fmla="*/ 198 h 243"/>
                <a:gd name="T48" fmla="*/ 1877 w 2229"/>
                <a:gd name="T49" fmla="*/ 168 h 243"/>
                <a:gd name="T50" fmla="*/ 2006 w 2229"/>
                <a:gd name="T51" fmla="*/ 140 h 243"/>
                <a:gd name="T52" fmla="*/ 2092 w 2229"/>
                <a:gd name="T53" fmla="*/ 117 h 243"/>
                <a:gd name="T54" fmla="*/ 2176 w 2229"/>
                <a:gd name="T55" fmla="*/ 91 h 243"/>
                <a:gd name="T56" fmla="*/ 2229 w 2229"/>
                <a:gd name="T57" fmla="*/ 52 h 243"/>
                <a:gd name="T58" fmla="*/ 2182 w 2229"/>
                <a:gd name="T59" fmla="*/ 45 h 243"/>
                <a:gd name="T60" fmla="*/ 2042 w 2229"/>
                <a:gd name="T61" fmla="*/ 30 h 243"/>
                <a:gd name="T62" fmla="*/ 1856 w 2229"/>
                <a:gd name="T63" fmla="*/ 16 h 243"/>
                <a:gd name="T64" fmla="*/ 1668 w 2229"/>
                <a:gd name="T65" fmla="*/ 10 h 243"/>
                <a:gd name="T66" fmla="*/ 1480 w 2229"/>
                <a:gd name="T67" fmla="*/ 6 h 243"/>
                <a:gd name="T68" fmla="*/ 638 w 2229"/>
                <a:gd name="T6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29" h="243">
                  <a:moveTo>
                    <a:pt x="638" y="0"/>
                  </a:moveTo>
                  <a:lnTo>
                    <a:pt x="638" y="0"/>
                  </a:lnTo>
                  <a:lnTo>
                    <a:pt x="565" y="0"/>
                  </a:lnTo>
                  <a:lnTo>
                    <a:pt x="565" y="0"/>
                  </a:lnTo>
                  <a:lnTo>
                    <a:pt x="500" y="1"/>
                  </a:lnTo>
                  <a:lnTo>
                    <a:pt x="435" y="1"/>
                  </a:lnTo>
                  <a:lnTo>
                    <a:pt x="371" y="4"/>
                  </a:lnTo>
                  <a:lnTo>
                    <a:pt x="306" y="8"/>
                  </a:lnTo>
                  <a:lnTo>
                    <a:pt x="306" y="8"/>
                  </a:lnTo>
                  <a:lnTo>
                    <a:pt x="268" y="13"/>
                  </a:lnTo>
                  <a:lnTo>
                    <a:pt x="231" y="18"/>
                  </a:lnTo>
                  <a:lnTo>
                    <a:pt x="194" y="26"/>
                  </a:lnTo>
                  <a:lnTo>
                    <a:pt x="157" y="34"/>
                  </a:lnTo>
                  <a:lnTo>
                    <a:pt x="121" y="46"/>
                  </a:lnTo>
                  <a:lnTo>
                    <a:pt x="103" y="53"/>
                  </a:lnTo>
                  <a:lnTo>
                    <a:pt x="86" y="61"/>
                  </a:lnTo>
                  <a:lnTo>
                    <a:pt x="70" y="69"/>
                  </a:lnTo>
                  <a:lnTo>
                    <a:pt x="53" y="77"/>
                  </a:lnTo>
                  <a:lnTo>
                    <a:pt x="37" y="88"/>
                  </a:lnTo>
                  <a:lnTo>
                    <a:pt x="21" y="9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49" y="153"/>
                  </a:lnTo>
                  <a:lnTo>
                    <a:pt x="97" y="169"/>
                  </a:lnTo>
                  <a:lnTo>
                    <a:pt x="147" y="184"/>
                  </a:lnTo>
                  <a:lnTo>
                    <a:pt x="196" y="195"/>
                  </a:lnTo>
                  <a:lnTo>
                    <a:pt x="247" y="205"/>
                  </a:lnTo>
                  <a:lnTo>
                    <a:pt x="298" y="214"/>
                  </a:lnTo>
                  <a:lnTo>
                    <a:pt x="349" y="222"/>
                  </a:lnTo>
                  <a:lnTo>
                    <a:pt x="400" y="227"/>
                  </a:lnTo>
                  <a:lnTo>
                    <a:pt x="452" y="232"/>
                  </a:lnTo>
                  <a:lnTo>
                    <a:pt x="502" y="236"/>
                  </a:lnTo>
                  <a:lnTo>
                    <a:pt x="554" y="238"/>
                  </a:lnTo>
                  <a:lnTo>
                    <a:pt x="606" y="240"/>
                  </a:lnTo>
                  <a:lnTo>
                    <a:pt x="710" y="242"/>
                  </a:lnTo>
                  <a:lnTo>
                    <a:pt x="813" y="243"/>
                  </a:lnTo>
                  <a:lnTo>
                    <a:pt x="813" y="243"/>
                  </a:lnTo>
                  <a:lnTo>
                    <a:pt x="817" y="243"/>
                  </a:lnTo>
                  <a:lnTo>
                    <a:pt x="817" y="243"/>
                  </a:lnTo>
                  <a:lnTo>
                    <a:pt x="995" y="242"/>
                  </a:lnTo>
                  <a:lnTo>
                    <a:pt x="1084" y="240"/>
                  </a:lnTo>
                  <a:lnTo>
                    <a:pt x="1172" y="238"/>
                  </a:lnTo>
                  <a:lnTo>
                    <a:pt x="1261" y="236"/>
                  </a:lnTo>
                  <a:lnTo>
                    <a:pt x="1350" y="231"/>
                  </a:lnTo>
                  <a:lnTo>
                    <a:pt x="1438" y="225"/>
                  </a:lnTo>
                  <a:lnTo>
                    <a:pt x="1527" y="218"/>
                  </a:lnTo>
                  <a:lnTo>
                    <a:pt x="1616" y="209"/>
                  </a:lnTo>
                  <a:lnTo>
                    <a:pt x="1703" y="198"/>
                  </a:lnTo>
                  <a:lnTo>
                    <a:pt x="1791" y="184"/>
                  </a:lnTo>
                  <a:lnTo>
                    <a:pt x="1877" y="168"/>
                  </a:lnTo>
                  <a:lnTo>
                    <a:pt x="1963" y="150"/>
                  </a:lnTo>
                  <a:lnTo>
                    <a:pt x="2006" y="140"/>
                  </a:lnTo>
                  <a:lnTo>
                    <a:pt x="2049" y="129"/>
                  </a:lnTo>
                  <a:lnTo>
                    <a:pt x="2092" y="117"/>
                  </a:lnTo>
                  <a:lnTo>
                    <a:pt x="2133" y="106"/>
                  </a:lnTo>
                  <a:lnTo>
                    <a:pt x="2176" y="91"/>
                  </a:lnTo>
                  <a:lnTo>
                    <a:pt x="2218" y="78"/>
                  </a:lnTo>
                  <a:lnTo>
                    <a:pt x="2229" y="52"/>
                  </a:lnTo>
                  <a:lnTo>
                    <a:pt x="2229" y="52"/>
                  </a:lnTo>
                  <a:lnTo>
                    <a:pt x="2182" y="45"/>
                  </a:lnTo>
                  <a:lnTo>
                    <a:pt x="2136" y="39"/>
                  </a:lnTo>
                  <a:lnTo>
                    <a:pt x="2042" y="30"/>
                  </a:lnTo>
                  <a:lnTo>
                    <a:pt x="1949" y="21"/>
                  </a:lnTo>
                  <a:lnTo>
                    <a:pt x="1856" y="16"/>
                  </a:lnTo>
                  <a:lnTo>
                    <a:pt x="1761" y="12"/>
                  </a:lnTo>
                  <a:lnTo>
                    <a:pt x="1668" y="10"/>
                  </a:lnTo>
                  <a:lnTo>
                    <a:pt x="1480" y="6"/>
                  </a:lnTo>
                  <a:lnTo>
                    <a:pt x="1480" y="6"/>
                  </a:lnTo>
                  <a:lnTo>
                    <a:pt x="1059" y="1"/>
                  </a:lnTo>
                  <a:lnTo>
                    <a:pt x="638" y="0"/>
                  </a:lnTo>
                  <a:close/>
                </a:path>
              </a:pathLst>
            </a:custGeom>
            <a:solidFill>
              <a:srgbClr val="3998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2612F20C-01B8-9A75-D63D-256227B11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" y="2220"/>
              <a:ext cx="557" cy="60"/>
            </a:xfrm>
            <a:custGeom>
              <a:avLst/>
              <a:gdLst>
                <a:gd name="T0" fmla="*/ 638 w 2229"/>
                <a:gd name="T1" fmla="*/ 0 h 243"/>
                <a:gd name="T2" fmla="*/ 565 w 2229"/>
                <a:gd name="T3" fmla="*/ 0 h 243"/>
                <a:gd name="T4" fmla="*/ 435 w 2229"/>
                <a:gd name="T5" fmla="*/ 1 h 243"/>
                <a:gd name="T6" fmla="*/ 306 w 2229"/>
                <a:gd name="T7" fmla="*/ 8 h 243"/>
                <a:gd name="T8" fmla="*/ 268 w 2229"/>
                <a:gd name="T9" fmla="*/ 13 h 243"/>
                <a:gd name="T10" fmla="*/ 194 w 2229"/>
                <a:gd name="T11" fmla="*/ 26 h 243"/>
                <a:gd name="T12" fmla="*/ 121 w 2229"/>
                <a:gd name="T13" fmla="*/ 46 h 243"/>
                <a:gd name="T14" fmla="*/ 86 w 2229"/>
                <a:gd name="T15" fmla="*/ 61 h 243"/>
                <a:gd name="T16" fmla="*/ 53 w 2229"/>
                <a:gd name="T17" fmla="*/ 77 h 243"/>
                <a:gd name="T18" fmla="*/ 21 w 2229"/>
                <a:gd name="T19" fmla="*/ 98 h 243"/>
                <a:gd name="T20" fmla="*/ 0 w 2229"/>
                <a:gd name="T21" fmla="*/ 135 h 243"/>
                <a:gd name="T22" fmla="*/ 97 w 2229"/>
                <a:gd name="T23" fmla="*/ 169 h 243"/>
                <a:gd name="T24" fmla="*/ 196 w 2229"/>
                <a:gd name="T25" fmla="*/ 195 h 243"/>
                <a:gd name="T26" fmla="*/ 298 w 2229"/>
                <a:gd name="T27" fmla="*/ 214 h 243"/>
                <a:gd name="T28" fmla="*/ 400 w 2229"/>
                <a:gd name="T29" fmla="*/ 227 h 243"/>
                <a:gd name="T30" fmla="*/ 502 w 2229"/>
                <a:gd name="T31" fmla="*/ 236 h 243"/>
                <a:gd name="T32" fmla="*/ 606 w 2229"/>
                <a:gd name="T33" fmla="*/ 240 h 243"/>
                <a:gd name="T34" fmla="*/ 813 w 2229"/>
                <a:gd name="T35" fmla="*/ 243 h 243"/>
                <a:gd name="T36" fmla="*/ 817 w 2229"/>
                <a:gd name="T37" fmla="*/ 243 h 243"/>
                <a:gd name="T38" fmla="*/ 995 w 2229"/>
                <a:gd name="T39" fmla="*/ 242 h 243"/>
                <a:gd name="T40" fmla="*/ 1172 w 2229"/>
                <a:gd name="T41" fmla="*/ 238 h 243"/>
                <a:gd name="T42" fmla="*/ 1350 w 2229"/>
                <a:gd name="T43" fmla="*/ 231 h 243"/>
                <a:gd name="T44" fmla="*/ 1527 w 2229"/>
                <a:gd name="T45" fmla="*/ 218 h 243"/>
                <a:gd name="T46" fmla="*/ 1703 w 2229"/>
                <a:gd name="T47" fmla="*/ 198 h 243"/>
                <a:gd name="T48" fmla="*/ 1877 w 2229"/>
                <a:gd name="T49" fmla="*/ 168 h 243"/>
                <a:gd name="T50" fmla="*/ 2006 w 2229"/>
                <a:gd name="T51" fmla="*/ 140 h 243"/>
                <a:gd name="T52" fmla="*/ 2092 w 2229"/>
                <a:gd name="T53" fmla="*/ 117 h 243"/>
                <a:gd name="T54" fmla="*/ 2176 w 2229"/>
                <a:gd name="T55" fmla="*/ 91 h 243"/>
                <a:gd name="T56" fmla="*/ 2229 w 2229"/>
                <a:gd name="T57" fmla="*/ 52 h 243"/>
                <a:gd name="T58" fmla="*/ 2182 w 2229"/>
                <a:gd name="T59" fmla="*/ 45 h 243"/>
                <a:gd name="T60" fmla="*/ 2042 w 2229"/>
                <a:gd name="T61" fmla="*/ 30 h 243"/>
                <a:gd name="T62" fmla="*/ 1856 w 2229"/>
                <a:gd name="T63" fmla="*/ 16 h 243"/>
                <a:gd name="T64" fmla="*/ 1668 w 2229"/>
                <a:gd name="T65" fmla="*/ 10 h 243"/>
                <a:gd name="T66" fmla="*/ 1480 w 2229"/>
                <a:gd name="T67" fmla="*/ 6 h 243"/>
                <a:gd name="T68" fmla="*/ 638 w 2229"/>
                <a:gd name="T6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29" h="243">
                  <a:moveTo>
                    <a:pt x="638" y="0"/>
                  </a:moveTo>
                  <a:lnTo>
                    <a:pt x="638" y="0"/>
                  </a:lnTo>
                  <a:lnTo>
                    <a:pt x="565" y="0"/>
                  </a:lnTo>
                  <a:lnTo>
                    <a:pt x="565" y="0"/>
                  </a:lnTo>
                  <a:lnTo>
                    <a:pt x="500" y="1"/>
                  </a:lnTo>
                  <a:lnTo>
                    <a:pt x="435" y="1"/>
                  </a:lnTo>
                  <a:lnTo>
                    <a:pt x="371" y="4"/>
                  </a:lnTo>
                  <a:lnTo>
                    <a:pt x="306" y="8"/>
                  </a:lnTo>
                  <a:lnTo>
                    <a:pt x="306" y="8"/>
                  </a:lnTo>
                  <a:lnTo>
                    <a:pt x="268" y="13"/>
                  </a:lnTo>
                  <a:lnTo>
                    <a:pt x="231" y="18"/>
                  </a:lnTo>
                  <a:lnTo>
                    <a:pt x="194" y="26"/>
                  </a:lnTo>
                  <a:lnTo>
                    <a:pt x="157" y="34"/>
                  </a:lnTo>
                  <a:lnTo>
                    <a:pt x="121" y="46"/>
                  </a:lnTo>
                  <a:lnTo>
                    <a:pt x="103" y="53"/>
                  </a:lnTo>
                  <a:lnTo>
                    <a:pt x="86" y="61"/>
                  </a:lnTo>
                  <a:lnTo>
                    <a:pt x="70" y="69"/>
                  </a:lnTo>
                  <a:lnTo>
                    <a:pt x="53" y="77"/>
                  </a:lnTo>
                  <a:lnTo>
                    <a:pt x="37" y="88"/>
                  </a:lnTo>
                  <a:lnTo>
                    <a:pt x="21" y="9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49" y="153"/>
                  </a:lnTo>
                  <a:lnTo>
                    <a:pt x="97" y="169"/>
                  </a:lnTo>
                  <a:lnTo>
                    <a:pt x="147" y="184"/>
                  </a:lnTo>
                  <a:lnTo>
                    <a:pt x="196" y="195"/>
                  </a:lnTo>
                  <a:lnTo>
                    <a:pt x="247" y="205"/>
                  </a:lnTo>
                  <a:lnTo>
                    <a:pt x="298" y="214"/>
                  </a:lnTo>
                  <a:lnTo>
                    <a:pt x="349" y="222"/>
                  </a:lnTo>
                  <a:lnTo>
                    <a:pt x="400" y="227"/>
                  </a:lnTo>
                  <a:lnTo>
                    <a:pt x="452" y="232"/>
                  </a:lnTo>
                  <a:lnTo>
                    <a:pt x="502" y="236"/>
                  </a:lnTo>
                  <a:lnTo>
                    <a:pt x="554" y="238"/>
                  </a:lnTo>
                  <a:lnTo>
                    <a:pt x="606" y="240"/>
                  </a:lnTo>
                  <a:lnTo>
                    <a:pt x="710" y="242"/>
                  </a:lnTo>
                  <a:lnTo>
                    <a:pt x="813" y="243"/>
                  </a:lnTo>
                  <a:lnTo>
                    <a:pt x="813" y="243"/>
                  </a:lnTo>
                  <a:lnTo>
                    <a:pt x="817" y="243"/>
                  </a:lnTo>
                  <a:lnTo>
                    <a:pt x="817" y="243"/>
                  </a:lnTo>
                  <a:lnTo>
                    <a:pt x="995" y="242"/>
                  </a:lnTo>
                  <a:lnTo>
                    <a:pt x="1084" y="240"/>
                  </a:lnTo>
                  <a:lnTo>
                    <a:pt x="1172" y="238"/>
                  </a:lnTo>
                  <a:lnTo>
                    <a:pt x="1261" y="236"/>
                  </a:lnTo>
                  <a:lnTo>
                    <a:pt x="1350" y="231"/>
                  </a:lnTo>
                  <a:lnTo>
                    <a:pt x="1438" y="225"/>
                  </a:lnTo>
                  <a:lnTo>
                    <a:pt x="1527" y="218"/>
                  </a:lnTo>
                  <a:lnTo>
                    <a:pt x="1616" y="209"/>
                  </a:lnTo>
                  <a:lnTo>
                    <a:pt x="1703" y="198"/>
                  </a:lnTo>
                  <a:lnTo>
                    <a:pt x="1791" y="184"/>
                  </a:lnTo>
                  <a:lnTo>
                    <a:pt x="1877" y="168"/>
                  </a:lnTo>
                  <a:lnTo>
                    <a:pt x="1963" y="150"/>
                  </a:lnTo>
                  <a:lnTo>
                    <a:pt x="2006" y="140"/>
                  </a:lnTo>
                  <a:lnTo>
                    <a:pt x="2049" y="129"/>
                  </a:lnTo>
                  <a:lnTo>
                    <a:pt x="2092" y="117"/>
                  </a:lnTo>
                  <a:lnTo>
                    <a:pt x="2133" y="106"/>
                  </a:lnTo>
                  <a:lnTo>
                    <a:pt x="2176" y="91"/>
                  </a:lnTo>
                  <a:lnTo>
                    <a:pt x="2218" y="78"/>
                  </a:lnTo>
                  <a:lnTo>
                    <a:pt x="2229" y="52"/>
                  </a:lnTo>
                  <a:lnTo>
                    <a:pt x="2229" y="52"/>
                  </a:lnTo>
                  <a:lnTo>
                    <a:pt x="2182" y="45"/>
                  </a:lnTo>
                  <a:lnTo>
                    <a:pt x="2136" y="39"/>
                  </a:lnTo>
                  <a:lnTo>
                    <a:pt x="2042" y="30"/>
                  </a:lnTo>
                  <a:lnTo>
                    <a:pt x="1949" y="21"/>
                  </a:lnTo>
                  <a:lnTo>
                    <a:pt x="1856" y="16"/>
                  </a:lnTo>
                  <a:lnTo>
                    <a:pt x="1761" y="12"/>
                  </a:lnTo>
                  <a:lnTo>
                    <a:pt x="1668" y="10"/>
                  </a:lnTo>
                  <a:lnTo>
                    <a:pt x="1480" y="6"/>
                  </a:lnTo>
                  <a:lnTo>
                    <a:pt x="1480" y="6"/>
                  </a:lnTo>
                  <a:lnTo>
                    <a:pt x="1059" y="1"/>
                  </a:lnTo>
                  <a:lnTo>
                    <a:pt x="6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B8AF8D80-890B-576A-13D8-913E56345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" y="3"/>
              <a:ext cx="489" cy="1168"/>
            </a:xfrm>
            <a:custGeom>
              <a:avLst/>
              <a:gdLst>
                <a:gd name="T0" fmla="*/ 306 w 1952"/>
                <a:gd name="T1" fmla="*/ 1380 h 4671"/>
                <a:gd name="T2" fmla="*/ 327 w 1952"/>
                <a:gd name="T3" fmla="*/ 1520 h 4671"/>
                <a:gd name="T4" fmla="*/ 284 w 1952"/>
                <a:gd name="T5" fmla="*/ 1540 h 4671"/>
                <a:gd name="T6" fmla="*/ 213 w 1952"/>
                <a:gd name="T7" fmla="*/ 1462 h 4671"/>
                <a:gd name="T8" fmla="*/ 174 w 1952"/>
                <a:gd name="T9" fmla="*/ 1436 h 4671"/>
                <a:gd name="T10" fmla="*/ 142 w 1952"/>
                <a:gd name="T11" fmla="*/ 1430 h 4671"/>
                <a:gd name="T12" fmla="*/ 80 w 1952"/>
                <a:gd name="T13" fmla="*/ 1452 h 4671"/>
                <a:gd name="T14" fmla="*/ 33 w 1952"/>
                <a:gd name="T15" fmla="*/ 1506 h 4671"/>
                <a:gd name="T16" fmla="*/ 3 w 1952"/>
                <a:gd name="T17" fmla="*/ 1594 h 4671"/>
                <a:gd name="T18" fmla="*/ 3 w 1952"/>
                <a:gd name="T19" fmla="*/ 1693 h 4671"/>
                <a:gd name="T20" fmla="*/ 22 w 1952"/>
                <a:gd name="T21" fmla="*/ 1768 h 4671"/>
                <a:gd name="T22" fmla="*/ 102 w 1952"/>
                <a:gd name="T23" fmla="*/ 1945 h 4671"/>
                <a:gd name="T24" fmla="*/ 158 w 1952"/>
                <a:gd name="T25" fmla="*/ 2081 h 4671"/>
                <a:gd name="T26" fmla="*/ 185 w 1952"/>
                <a:gd name="T27" fmla="*/ 2235 h 4671"/>
                <a:gd name="T28" fmla="*/ 185 w 1952"/>
                <a:gd name="T29" fmla="*/ 2491 h 4671"/>
                <a:gd name="T30" fmla="*/ 175 w 1952"/>
                <a:gd name="T31" fmla="*/ 2778 h 4671"/>
                <a:gd name="T32" fmla="*/ 193 w 1952"/>
                <a:gd name="T33" fmla="*/ 2932 h 4671"/>
                <a:gd name="T34" fmla="*/ 229 w 1952"/>
                <a:gd name="T35" fmla="*/ 3052 h 4671"/>
                <a:gd name="T36" fmla="*/ 297 w 1952"/>
                <a:gd name="T37" fmla="*/ 3172 h 4671"/>
                <a:gd name="T38" fmla="*/ 388 w 1952"/>
                <a:gd name="T39" fmla="*/ 3288 h 4671"/>
                <a:gd name="T40" fmla="*/ 475 w 1952"/>
                <a:gd name="T41" fmla="*/ 3354 h 4671"/>
                <a:gd name="T42" fmla="*/ 1246 w 1952"/>
                <a:gd name="T43" fmla="*/ 4433 h 4671"/>
                <a:gd name="T44" fmla="*/ 1339 w 1952"/>
                <a:gd name="T45" fmla="*/ 4560 h 4671"/>
                <a:gd name="T46" fmla="*/ 1470 w 1952"/>
                <a:gd name="T47" fmla="*/ 4671 h 4671"/>
                <a:gd name="T48" fmla="*/ 1606 w 1952"/>
                <a:gd name="T49" fmla="*/ 4503 h 4671"/>
                <a:gd name="T50" fmla="*/ 1728 w 1952"/>
                <a:gd name="T51" fmla="*/ 4326 h 4671"/>
                <a:gd name="T52" fmla="*/ 1838 w 1952"/>
                <a:gd name="T53" fmla="*/ 4120 h 4671"/>
                <a:gd name="T54" fmla="*/ 1915 w 1952"/>
                <a:gd name="T55" fmla="*/ 3901 h 4671"/>
                <a:gd name="T56" fmla="*/ 1951 w 1952"/>
                <a:gd name="T57" fmla="*/ 3672 h 4671"/>
                <a:gd name="T58" fmla="*/ 1948 w 1952"/>
                <a:gd name="T59" fmla="*/ 3500 h 4671"/>
                <a:gd name="T60" fmla="*/ 1604 w 1952"/>
                <a:gd name="T61" fmla="*/ 3270 h 4671"/>
                <a:gd name="T62" fmla="*/ 1383 w 1952"/>
                <a:gd name="T63" fmla="*/ 3100 h 4671"/>
                <a:gd name="T64" fmla="*/ 1243 w 1952"/>
                <a:gd name="T65" fmla="*/ 2961 h 4671"/>
                <a:gd name="T66" fmla="*/ 1161 w 1952"/>
                <a:gd name="T67" fmla="*/ 2848 h 4671"/>
                <a:gd name="T68" fmla="*/ 1136 w 1952"/>
                <a:gd name="T69" fmla="*/ 2792 h 4671"/>
                <a:gd name="T70" fmla="*/ 1119 w 1952"/>
                <a:gd name="T71" fmla="*/ 2687 h 4671"/>
                <a:gd name="T72" fmla="*/ 1035 w 1952"/>
                <a:gd name="T73" fmla="*/ 1719 h 4671"/>
                <a:gd name="T74" fmla="*/ 1023 w 1952"/>
                <a:gd name="T75" fmla="*/ 1547 h 4671"/>
                <a:gd name="T76" fmla="*/ 1007 w 1952"/>
                <a:gd name="T77" fmla="*/ 1485 h 4671"/>
                <a:gd name="T78" fmla="*/ 960 w 1952"/>
                <a:gd name="T79" fmla="*/ 1404 h 4671"/>
                <a:gd name="T80" fmla="*/ 891 w 1952"/>
                <a:gd name="T81" fmla="*/ 1249 h 4671"/>
                <a:gd name="T82" fmla="*/ 823 w 1952"/>
                <a:gd name="T83" fmla="*/ 968 h 4671"/>
                <a:gd name="T84" fmla="*/ 762 w 1952"/>
                <a:gd name="T85" fmla="*/ 734 h 4671"/>
                <a:gd name="T86" fmla="*/ 677 w 1952"/>
                <a:gd name="T87" fmla="*/ 544 h 4671"/>
                <a:gd name="T88" fmla="*/ 597 w 1952"/>
                <a:gd name="T89" fmla="*/ 369 h 4671"/>
                <a:gd name="T90" fmla="*/ 553 w 1952"/>
                <a:gd name="T91" fmla="*/ 215 h 4671"/>
                <a:gd name="T92" fmla="*/ 534 w 1952"/>
                <a:gd name="T93" fmla="*/ 93 h 4671"/>
                <a:gd name="T94" fmla="*/ 514 w 1952"/>
                <a:gd name="T95" fmla="*/ 40 h 4671"/>
                <a:gd name="T96" fmla="*/ 455 w 1952"/>
                <a:gd name="T97" fmla="*/ 1 h 4671"/>
                <a:gd name="T98" fmla="*/ 421 w 1952"/>
                <a:gd name="T99" fmla="*/ 4 h 4671"/>
                <a:gd name="T100" fmla="*/ 396 w 1952"/>
                <a:gd name="T101" fmla="*/ 27 h 4671"/>
                <a:gd name="T102" fmla="*/ 349 w 1952"/>
                <a:gd name="T103" fmla="*/ 112 h 4671"/>
                <a:gd name="T104" fmla="*/ 311 w 1952"/>
                <a:gd name="T105" fmla="*/ 223 h 4671"/>
                <a:gd name="T106" fmla="*/ 306 w 1952"/>
                <a:gd name="T107" fmla="*/ 320 h 4671"/>
                <a:gd name="T108" fmla="*/ 321 w 1952"/>
                <a:gd name="T109" fmla="*/ 418 h 4671"/>
                <a:gd name="T110" fmla="*/ 304 w 1952"/>
                <a:gd name="T111" fmla="*/ 698 h 4671"/>
                <a:gd name="T112" fmla="*/ 339 w 1952"/>
                <a:gd name="T113" fmla="*/ 1052 h 4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52" h="4671">
                  <a:moveTo>
                    <a:pt x="305" y="1295"/>
                  </a:moveTo>
                  <a:lnTo>
                    <a:pt x="305" y="1295"/>
                  </a:lnTo>
                  <a:lnTo>
                    <a:pt x="304" y="1323"/>
                  </a:lnTo>
                  <a:lnTo>
                    <a:pt x="305" y="1352"/>
                  </a:lnTo>
                  <a:lnTo>
                    <a:pt x="306" y="1380"/>
                  </a:lnTo>
                  <a:lnTo>
                    <a:pt x="308" y="1408"/>
                  </a:lnTo>
                  <a:lnTo>
                    <a:pt x="312" y="1437"/>
                  </a:lnTo>
                  <a:lnTo>
                    <a:pt x="315" y="1464"/>
                  </a:lnTo>
                  <a:lnTo>
                    <a:pt x="321" y="1493"/>
                  </a:lnTo>
                  <a:lnTo>
                    <a:pt x="327" y="1520"/>
                  </a:lnTo>
                  <a:lnTo>
                    <a:pt x="320" y="1593"/>
                  </a:lnTo>
                  <a:lnTo>
                    <a:pt x="320" y="1593"/>
                  </a:lnTo>
                  <a:lnTo>
                    <a:pt x="308" y="1575"/>
                  </a:lnTo>
                  <a:lnTo>
                    <a:pt x="297" y="1558"/>
                  </a:lnTo>
                  <a:lnTo>
                    <a:pt x="284" y="1540"/>
                  </a:lnTo>
                  <a:lnTo>
                    <a:pt x="271" y="1523"/>
                  </a:lnTo>
                  <a:lnTo>
                    <a:pt x="258" y="1508"/>
                  </a:lnTo>
                  <a:lnTo>
                    <a:pt x="242" y="1491"/>
                  </a:lnTo>
                  <a:lnTo>
                    <a:pt x="228" y="1477"/>
                  </a:lnTo>
                  <a:lnTo>
                    <a:pt x="213" y="1462"/>
                  </a:lnTo>
                  <a:lnTo>
                    <a:pt x="213" y="1462"/>
                  </a:lnTo>
                  <a:lnTo>
                    <a:pt x="203" y="1455"/>
                  </a:lnTo>
                  <a:lnTo>
                    <a:pt x="194" y="1448"/>
                  </a:lnTo>
                  <a:lnTo>
                    <a:pt x="184" y="1440"/>
                  </a:lnTo>
                  <a:lnTo>
                    <a:pt x="174" y="1436"/>
                  </a:lnTo>
                  <a:lnTo>
                    <a:pt x="174" y="1436"/>
                  </a:lnTo>
                  <a:lnTo>
                    <a:pt x="165" y="1433"/>
                  </a:lnTo>
                  <a:lnTo>
                    <a:pt x="158" y="1431"/>
                  </a:lnTo>
                  <a:lnTo>
                    <a:pt x="150" y="1431"/>
                  </a:lnTo>
                  <a:lnTo>
                    <a:pt x="142" y="1430"/>
                  </a:lnTo>
                  <a:lnTo>
                    <a:pt x="133" y="1431"/>
                  </a:lnTo>
                  <a:lnTo>
                    <a:pt x="126" y="1432"/>
                  </a:lnTo>
                  <a:lnTo>
                    <a:pt x="110" y="1437"/>
                  </a:lnTo>
                  <a:lnTo>
                    <a:pt x="96" y="1444"/>
                  </a:lnTo>
                  <a:lnTo>
                    <a:pt x="80" y="1452"/>
                  </a:lnTo>
                  <a:lnTo>
                    <a:pt x="67" y="1463"/>
                  </a:lnTo>
                  <a:lnTo>
                    <a:pt x="55" y="1475"/>
                  </a:lnTo>
                  <a:lnTo>
                    <a:pt x="55" y="1475"/>
                  </a:lnTo>
                  <a:lnTo>
                    <a:pt x="44" y="1490"/>
                  </a:lnTo>
                  <a:lnTo>
                    <a:pt x="33" y="1506"/>
                  </a:lnTo>
                  <a:lnTo>
                    <a:pt x="25" y="1522"/>
                  </a:lnTo>
                  <a:lnTo>
                    <a:pt x="16" y="1540"/>
                  </a:lnTo>
                  <a:lnTo>
                    <a:pt x="11" y="1558"/>
                  </a:lnTo>
                  <a:lnTo>
                    <a:pt x="6" y="1577"/>
                  </a:lnTo>
                  <a:lnTo>
                    <a:pt x="3" y="1594"/>
                  </a:lnTo>
                  <a:lnTo>
                    <a:pt x="1" y="1614"/>
                  </a:lnTo>
                  <a:lnTo>
                    <a:pt x="0" y="1633"/>
                  </a:lnTo>
                  <a:lnTo>
                    <a:pt x="0" y="1654"/>
                  </a:lnTo>
                  <a:lnTo>
                    <a:pt x="1" y="1672"/>
                  </a:lnTo>
                  <a:lnTo>
                    <a:pt x="3" y="1693"/>
                  </a:lnTo>
                  <a:lnTo>
                    <a:pt x="7" y="1712"/>
                  </a:lnTo>
                  <a:lnTo>
                    <a:pt x="12" y="1730"/>
                  </a:lnTo>
                  <a:lnTo>
                    <a:pt x="16" y="1751"/>
                  </a:lnTo>
                  <a:lnTo>
                    <a:pt x="22" y="1768"/>
                  </a:lnTo>
                  <a:lnTo>
                    <a:pt x="22" y="1768"/>
                  </a:lnTo>
                  <a:lnTo>
                    <a:pt x="35" y="1805"/>
                  </a:lnTo>
                  <a:lnTo>
                    <a:pt x="51" y="1841"/>
                  </a:lnTo>
                  <a:lnTo>
                    <a:pt x="67" y="1875"/>
                  </a:lnTo>
                  <a:lnTo>
                    <a:pt x="85" y="1910"/>
                  </a:lnTo>
                  <a:lnTo>
                    <a:pt x="102" y="1945"/>
                  </a:lnTo>
                  <a:lnTo>
                    <a:pt x="119" y="1980"/>
                  </a:lnTo>
                  <a:lnTo>
                    <a:pt x="135" y="2016"/>
                  </a:lnTo>
                  <a:lnTo>
                    <a:pt x="148" y="2051"/>
                  </a:lnTo>
                  <a:lnTo>
                    <a:pt x="148" y="2051"/>
                  </a:lnTo>
                  <a:lnTo>
                    <a:pt x="158" y="2081"/>
                  </a:lnTo>
                  <a:lnTo>
                    <a:pt x="167" y="2112"/>
                  </a:lnTo>
                  <a:lnTo>
                    <a:pt x="172" y="2142"/>
                  </a:lnTo>
                  <a:lnTo>
                    <a:pt x="178" y="2173"/>
                  </a:lnTo>
                  <a:lnTo>
                    <a:pt x="183" y="2204"/>
                  </a:lnTo>
                  <a:lnTo>
                    <a:pt x="185" y="2235"/>
                  </a:lnTo>
                  <a:lnTo>
                    <a:pt x="188" y="2267"/>
                  </a:lnTo>
                  <a:lnTo>
                    <a:pt x="189" y="2299"/>
                  </a:lnTo>
                  <a:lnTo>
                    <a:pt x="190" y="2362"/>
                  </a:lnTo>
                  <a:lnTo>
                    <a:pt x="188" y="2425"/>
                  </a:lnTo>
                  <a:lnTo>
                    <a:pt x="185" y="2491"/>
                  </a:lnTo>
                  <a:lnTo>
                    <a:pt x="181" y="2554"/>
                  </a:lnTo>
                  <a:lnTo>
                    <a:pt x="177" y="2618"/>
                  </a:lnTo>
                  <a:lnTo>
                    <a:pt x="175" y="2682"/>
                  </a:lnTo>
                  <a:lnTo>
                    <a:pt x="175" y="2746"/>
                  </a:lnTo>
                  <a:lnTo>
                    <a:pt x="175" y="2778"/>
                  </a:lnTo>
                  <a:lnTo>
                    <a:pt x="177" y="2809"/>
                  </a:lnTo>
                  <a:lnTo>
                    <a:pt x="180" y="2840"/>
                  </a:lnTo>
                  <a:lnTo>
                    <a:pt x="183" y="2872"/>
                  </a:lnTo>
                  <a:lnTo>
                    <a:pt x="187" y="2903"/>
                  </a:lnTo>
                  <a:lnTo>
                    <a:pt x="193" y="2932"/>
                  </a:lnTo>
                  <a:lnTo>
                    <a:pt x="200" y="2963"/>
                  </a:lnTo>
                  <a:lnTo>
                    <a:pt x="208" y="2993"/>
                  </a:lnTo>
                  <a:lnTo>
                    <a:pt x="219" y="3022"/>
                  </a:lnTo>
                  <a:lnTo>
                    <a:pt x="229" y="3052"/>
                  </a:lnTo>
                  <a:lnTo>
                    <a:pt x="229" y="3052"/>
                  </a:lnTo>
                  <a:lnTo>
                    <a:pt x="241" y="3077"/>
                  </a:lnTo>
                  <a:lnTo>
                    <a:pt x="254" y="3101"/>
                  </a:lnTo>
                  <a:lnTo>
                    <a:pt x="267" y="3125"/>
                  </a:lnTo>
                  <a:lnTo>
                    <a:pt x="281" y="3149"/>
                  </a:lnTo>
                  <a:lnTo>
                    <a:pt x="297" y="3172"/>
                  </a:lnTo>
                  <a:lnTo>
                    <a:pt x="313" y="3195"/>
                  </a:lnTo>
                  <a:lnTo>
                    <a:pt x="346" y="3240"/>
                  </a:lnTo>
                  <a:lnTo>
                    <a:pt x="346" y="3240"/>
                  </a:lnTo>
                  <a:lnTo>
                    <a:pt x="373" y="3273"/>
                  </a:lnTo>
                  <a:lnTo>
                    <a:pt x="388" y="3288"/>
                  </a:lnTo>
                  <a:lnTo>
                    <a:pt x="403" y="3304"/>
                  </a:lnTo>
                  <a:lnTo>
                    <a:pt x="403" y="3304"/>
                  </a:lnTo>
                  <a:lnTo>
                    <a:pt x="425" y="3323"/>
                  </a:lnTo>
                  <a:lnTo>
                    <a:pt x="449" y="3339"/>
                  </a:lnTo>
                  <a:lnTo>
                    <a:pt x="475" y="3354"/>
                  </a:lnTo>
                  <a:lnTo>
                    <a:pt x="501" y="3367"/>
                  </a:lnTo>
                  <a:lnTo>
                    <a:pt x="522" y="3408"/>
                  </a:lnTo>
                  <a:lnTo>
                    <a:pt x="522" y="3408"/>
                  </a:lnTo>
                  <a:lnTo>
                    <a:pt x="1246" y="4433"/>
                  </a:lnTo>
                  <a:lnTo>
                    <a:pt x="1246" y="4433"/>
                  </a:lnTo>
                  <a:lnTo>
                    <a:pt x="1268" y="4465"/>
                  </a:lnTo>
                  <a:lnTo>
                    <a:pt x="1268" y="4465"/>
                  </a:lnTo>
                  <a:lnTo>
                    <a:pt x="1302" y="4513"/>
                  </a:lnTo>
                  <a:lnTo>
                    <a:pt x="1321" y="4536"/>
                  </a:lnTo>
                  <a:lnTo>
                    <a:pt x="1339" y="4560"/>
                  </a:lnTo>
                  <a:lnTo>
                    <a:pt x="1359" y="4581"/>
                  </a:lnTo>
                  <a:lnTo>
                    <a:pt x="1380" y="4601"/>
                  </a:lnTo>
                  <a:lnTo>
                    <a:pt x="1403" y="4620"/>
                  </a:lnTo>
                  <a:lnTo>
                    <a:pt x="1426" y="4638"/>
                  </a:lnTo>
                  <a:lnTo>
                    <a:pt x="1470" y="4671"/>
                  </a:lnTo>
                  <a:lnTo>
                    <a:pt x="1470" y="4671"/>
                  </a:lnTo>
                  <a:lnTo>
                    <a:pt x="1506" y="4630"/>
                  </a:lnTo>
                  <a:lnTo>
                    <a:pt x="1539" y="4588"/>
                  </a:lnTo>
                  <a:lnTo>
                    <a:pt x="1573" y="4546"/>
                  </a:lnTo>
                  <a:lnTo>
                    <a:pt x="1606" y="4503"/>
                  </a:lnTo>
                  <a:lnTo>
                    <a:pt x="1638" y="4461"/>
                  </a:lnTo>
                  <a:lnTo>
                    <a:pt x="1669" y="4416"/>
                  </a:lnTo>
                  <a:lnTo>
                    <a:pt x="1698" y="4372"/>
                  </a:lnTo>
                  <a:lnTo>
                    <a:pt x="1728" y="4326"/>
                  </a:lnTo>
                  <a:lnTo>
                    <a:pt x="1728" y="4326"/>
                  </a:lnTo>
                  <a:lnTo>
                    <a:pt x="1751" y="4287"/>
                  </a:lnTo>
                  <a:lnTo>
                    <a:pt x="1775" y="4245"/>
                  </a:lnTo>
                  <a:lnTo>
                    <a:pt x="1796" y="4204"/>
                  </a:lnTo>
                  <a:lnTo>
                    <a:pt x="1818" y="4162"/>
                  </a:lnTo>
                  <a:lnTo>
                    <a:pt x="1838" y="4120"/>
                  </a:lnTo>
                  <a:lnTo>
                    <a:pt x="1855" y="4077"/>
                  </a:lnTo>
                  <a:lnTo>
                    <a:pt x="1873" y="4033"/>
                  </a:lnTo>
                  <a:lnTo>
                    <a:pt x="1889" y="3989"/>
                  </a:lnTo>
                  <a:lnTo>
                    <a:pt x="1903" y="3946"/>
                  </a:lnTo>
                  <a:lnTo>
                    <a:pt x="1915" y="3901"/>
                  </a:lnTo>
                  <a:lnTo>
                    <a:pt x="1925" y="3856"/>
                  </a:lnTo>
                  <a:lnTo>
                    <a:pt x="1935" y="3811"/>
                  </a:lnTo>
                  <a:lnTo>
                    <a:pt x="1942" y="3764"/>
                  </a:lnTo>
                  <a:lnTo>
                    <a:pt x="1948" y="3718"/>
                  </a:lnTo>
                  <a:lnTo>
                    <a:pt x="1951" y="3672"/>
                  </a:lnTo>
                  <a:lnTo>
                    <a:pt x="1952" y="3626"/>
                  </a:lnTo>
                  <a:lnTo>
                    <a:pt x="1952" y="3626"/>
                  </a:lnTo>
                  <a:lnTo>
                    <a:pt x="1951" y="3595"/>
                  </a:lnTo>
                  <a:lnTo>
                    <a:pt x="1951" y="3563"/>
                  </a:lnTo>
                  <a:lnTo>
                    <a:pt x="1948" y="3500"/>
                  </a:lnTo>
                  <a:lnTo>
                    <a:pt x="1911" y="3484"/>
                  </a:lnTo>
                  <a:lnTo>
                    <a:pt x="1911" y="3484"/>
                  </a:lnTo>
                  <a:lnTo>
                    <a:pt x="1669" y="3315"/>
                  </a:lnTo>
                  <a:lnTo>
                    <a:pt x="1669" y="3315"/>
                  </a:lnTo>
                  <a:lnTo>
                    <a:pt x="1604" y="3270"/>
                  </a:lnTo>
                  <a:lnTo>
                    <a:pt x="1539" y="3223"/>
                  </a:lnTo>
                  <a:lnTo>
                    <a:pt x="1475" y="3175"/>
                  </a:lnTo>
                  <a:lnTo>
                    <a:pt x="1444" y="3151"/>
                  </a:lnTo>
                  <a:lnTo>
                    <a:pt x="1412" y="3126"/>
                  </a:lnTo>
                  <a:lnTo>
                    <a:pt x="1383" y="3100"/>
                  </a:lnTo>
                  <a:lnTo>
                    <a:pt x="1353" y="3074"/>
                  </a:lnTo>
                  <a:lnTo>
                    <a:pt x="1325" y="3047"/>
                  </a:lnTo>
                  <a:lnTo>
                    <a:pt x="1296" y="3020"/>
                  </a:lnTo>
                  <a:lnTo>
                    <a:pt x="1269" y="2990"/>
                  </a:lnTo>
                  <a:lnTo>
                    <a:pt x="1243" y="2961"/>
                  </a:lnTo>
                  <a:lnTo>
                    <a:pt x="1218" y="2931"/>
                  </a:lnTo>
                  <a:lnTo>
                    <a:pt x="1195" y="2899"/>
                  </a:lnTo>
                  <a:lnTo>
                    <a:pt x="1195" y="2899"/>
                  </a:lnTo>
                  <a:lnTo>
                    <a:pt x="1177" y="2874"/>
                  </a:lnTo>
                  <a:lnTo>
                    <a:pt x="1161" y="2848"/>
                  </a:lnTo>
                  <a:lnTo>
                    <a:pt x="1153" y="2834"/>
                  </a:lnTo>
                  <a:lnTo>
                    <a:pt x="1148" y="2821"/>
                  </a:lnTo>
                  <a:lnTo>
                    <a:pt x="1142" y="2807"/>
                  </a:lnTo>
                  <a:lnTo>
                    <a:pt x="1136" y="2792"/>
                  </a:lnTo>
                  <a:lnTo>
                    <a:pt x="1136" y="2792"/>
                  </a:lnTo>
                  <a:lnTo>
                    <a:pt x="1130" y="2766"/>
                  </a:lnTo>
                  <a:lnTo>
                    <a:pt x="1125" y="2740"/>
                  </a:lnTo>
                  <a:lnTo>
                    <a:pt x="1122" y="2714"/>
                  </a:lnTo>
                  <a:lnTo>
                    <a:pt x="1119" y="2687"/>
                  </a:lnTo>
                  <a:lnTo>
                    <a:pt x="1119" y="2687"/>
                  </a:lnTo>
                  <a:lnTo>
                    <a:pt x="1065" y="2067"/>
                  </a:lnTo>
                  <a:lnTo>
                    <a:pt x="1065" y="2067"/>
                  </a:lnTo>
                  <a:lnTo>
                    <a:pt x="1038" y="1749"/>
                  </a:lnTo>
                  <a:lnTo>
                    <a:pt x="1038" y="1749"/>
                  </a:lnTo>
                  <a:lnTo>
                    <a:pt x="1035" y="1719"/>
                  </a:lnTo>
                  <a:lnTo>
                    <a:pt x="1034" y="1684"/>
                  </a:lnTo>
                  <a:lnTo>
                    <a:pt x="1033" y="1650"/>
                  </a:lnTo>
                  <a:lnTo>
                    <a:pt x="1032" y="1616"/>
                  </a:lnTo>
                  <a:lnTo>
                    <a:pt x="1028" y="1581"/>
                  </a:lnTo>
                  <a:lnTo>
                    <a:pt x="1023" y="1547"/>
                  </a:lnTo>
                  <a:lnTo>
                    <a:pt x="1021" y="1532"/>
                  </a:lnTo>
                  <a:lnTo>
                    <a:pt x="1016" y="1515"/>
                  </a:lnTo>
                  <a:lnTo>
                    <a:pt x="1012" y="1500"/>
                  </a:lnTo>
                  <a:lnTo>
                    <a:pt x="1007" y="1485"/>
                  </a:lnTo>
                  <a:lnTo>
                    <a:pt x="1007" y="1485"/>
                  </a:lnTo>
                  <a:lnTo>
                    <a:pt x="999" y="1470"/>
                  </a:lnTo>
                  <a:lnTo>
                    <a:pt x="990" y="1455"/>
                  </a:lnTo>
                  <a:lnTo>
                    <a:pt x="971" y="1425"/>
                  </a:lnTo>
                  <a:lnTo>
                    <a:pt x="971" y="1425"/>
                  </a:lnTo>
                  <a:lnTo>
                    <a:pt x="960" y="1404"/>
                  </a:lnTo>
                  <a:lnTo>
                    <a:pt x="948" y="1382"/>
                  </a:lnTo>
                  <a:lnTo>
                    <a:pt x="936" y="1361"/>
                  </a:lnTo>
                  <a:lnTo>
                    <a:pt x="927" y="1339"/>
                  </a:lnTo>
                  <a:lnTo>
                    <a:pt x="908" y="1295"/>
                  </a:lnTo>
                  <a:lnTo>
                    <a:pt x="891" y="1249"/>
                  </a:lnTo>
                  <a:lnTo>
                    <a:pt x="877" y="1204"/>
                  </a:lnTo>
                  <a:lnTo>
                    <a:pt x="864" y="1156"/>
                  </a:lnTo>
                  <a:lnTo>
                    <a:pt x="853" y="1110"/>
                  </a:lnTo>
                  <a:lnTo>
                    <a:pt x="843" y="1063"/>
                  </a:lnTo>
                  <a:lnTo>
                    <a:pt x="823" y="968"/>
                  </a:lnTo>
                  <a:lnTo>
                    <a:pt x="812" y="921"/>
                  </a:lnTo>
                  <a:lnTo>
                    <a:pt x="801" y="873"/>
                  </a:lnTo>
                  <a:lnTo>
                    <a:pt x="789" y="827"/>
                  </a:lnTo>
                  <a:lnTo>
                    <a:pt x="776" y="780"/>
                  </a:lnTo>
                  <a:lnTo>
                    <a:pt x="762" y="734"/>
                  </a:lnTo>
                  <a:lnTo>
                    <a:pt x="746" y="689"/>
                  </a:lnTo>
                  <a:lnTo>
                    <a:pt x="746" y="689"/>
                  </a:lnTo>
                  <a:lnTo>
                    <a:pt x="730" y="652"/>
                  </a:lnTo>
                  <a:lnTo>
                    <a:pt x="713" y="615"/>
                  </a:lnTo>
                  <a:lnTo>
                    <a:pt x="677" y="544"/>
                  </a:lnTo>
                  <a:lnTo>
                    <a:pt x="642" y="472"/>
                  </a:lnTo>
                  <a:lnTo>
                    <a:pt x="624" y="437"/>
                  </a:lnTo>
                  <a:lnTo>
                    <a:pt x="609" y="400"/>
                  </a:lnTo>
                  <a:lnTo>
                    <a:pt x="609" y="400"/>
                  </a:lnTo>
                  <a:lnTo>
                    <a:pt x="597" y="369"/>
                  </a:lnTo>
                  <a:lnTo>
                    <a:pt x="586" y="339"/>
                  </a:lnTo>
                  <a:lnTo>
                    <a:pt x="575" y="309"/>
                  </a:lnTo>
                  <a:lnTo>
                    <a:pt x="567" y="278"/>
                  </a:lnTo>
                  <a:lnTo>
                    <a:pt x="559" y="246"/>
                  </a:lnTo>
                  <a:lnTo>
                    <a:pt x="553" y="215"/>
                  </a:lnTo>
                  <a:lnTo>
                    <a:pt x="547" y="183"/>
                  </a:lnTo>
                  <a:lnTo>
                    <a:pt x="542" y="151"/>
                  </a:lnTo>
                  <a:lnTo>
                    <a:pt x="542" y="151"/>
                  </a:lnTo>
                  <a:lnTo>
                    <a:pt x="539" y="123"/>
                  </a:lnTo>
                  <a:lnTo>
                    <a:pt x="534" y="93"/>
                  </a:lnTo>
                  <a:lnTo>
                    <a:pt x="531" y="80"/>
                  </a:lnTo>
                  <a:lnTo>
                    <a:pt x="526" y="66"/>
                  </a:lnTo>
                  <a:lnTo>
                    <a:pt x="521" y="53"/>
                  </a:lnTo>
                  <a:lnTo>
                    <a:pt x="514" y="40"/>
                  </a:lnTo>
                  <a:lnTo>
                    <a:pt x="514" y="40"/>
                  </a:lnTo>
                  <a:lnTo>
                    <a:pt x="505" y="28"/>
                  </a:lnTo>
                  <a:lnTo>
                    <a:pt x="494" y="19"/>
                  </a:lnTo>
                  <a:lnTo>
                    <a:pt x="482" y="10"/>
                  </a:lnTo>
                  <a:lnTo>
                    <a:pt x="468" y="4"/>
                  </a:lnTo>
                  <a:lnTo>
                    <a:pt x="455" y="1"/>
                  </a:lnTo>
                  <a:lnTo>
                    <a:pt x="448" y="0"/>
                  </a:lnTo>
                  <a:lnTo>
                    <a:pt x="441" y="0"/>
                  </a:lnTo>
                  <a:lnTo>
                    <a:pt x="434" y="1"/>
                  </a:lnTo>
                  <a:lnTo>
                    <a:pt x="427" y="2"/>
                  </a:lnTo>
                  <a:lnTo>
                    <a:pt x="421" y="4"/>
                  </a:lnTo>
                  <a:lnTo>
                    <a:pt x="415" y="8"/>
                  </a:lnTo>
                  <a:lnTo>
                    <a:pt x="415" y="8"/>
                  </a:lnTo>
                  <a:lnTo>
                    <a:pt x="409" y="11"/>
                  </a:lnTo>
                  <a:lnTo>
                    <a:pt x="404" y="16"/>
                  </a:lnTo>
                  <a:lnTo>
                    <a:pt x="396" y="27"/>
                  </a:lnTo>
                  <a:lnTo>
                    <a:pt x="389" y="38"/>
                  </a:lnTo>
                  <a:lnTo>
                    <a:pt x="382" y="49"/>
                  </a:lnTo>
                  <a:lnTo>
                    <a:pt x="382" y="49"/>
                  </a:lnTo>
                  <a:lnTo>
                    <a:pt x="359" y="91"/>
                  </a:lnTo>
                  <a:lnTo>
                    <a:pt x="349" y="112"/>
                  </a:lnTo>
                  <a:lnTo>
                    <a:pt x="339" y="133"/>
                  </a:lnTo>
                  <a:lnTo>
                    <a:pt x="330" y="156"/>
                  </a:lnTo>
                  <a:lnTo>
                    <a:pt x="323" y="178"/>
                  </a:lnTo>
                  <a:lnTo>
                    <a:pt x="315" y="201"/>
                  </a:lnTo>
                  <a:lnTo>
                    <a:pt x="311" y="223"/>
                  </a:lnTo>
                  <a:lnTo>
                    <a:pt x="311" y="223"/>
                  </a:lnTo>
                  <a:lnTo>
                    <a:pt x="307" y="248"/>
                  </a:lnTo>
                  <a:lnTo>
                    <a:pt x="305" y="272"/>
                  </a:lnTo>
                  <a:lnTo>
                    <a:pt x="305" y="297"/>
                  </a:lnTo>
                  <a:lnTo>
                    <a:pt x="306" y="320"/>
                  </a:lnTo>
                  <a:lnTo>
                    <a:pt x="308" y="345"/>
                  </a:lnTo>
                  <a:lnTo>
                    <a:pt x="312" y="370"/>
                  </a:lnTo>
                  <a:lnTo>
                    <a:pt x="317" y="394"/>
                  </a:lnTo>
                  <a:lnTo>
                    <a:pt x="321" y="418"/>
                  </a:lnTo>
                  <a:lnTo>
                    <a:pt x="321" y="418"/>
                  </a:lnTo>
                  <a:lnTo>
                    <a:pt x="324" y="429"/>
                  </a:lnTo>
                  <a:lnTo>
                    <a:pt x="298" y="556"/>
                  </a:lnTo>
                  <a:lnTo>
                    <a:pt x="298" y="556"/>
                  </a:lnTo>
                  <a:lnTo>
                    <a:pt x="300" y="627"/>
                  </a:lnTo>
                  <a:lnTo>
                    <a:pt x="304" y="698"/>
                  </a:lnTo>
                  <a:lnTo>
                    <a:pt x="308" y="769"/>
                  </a:lnTo>
                  <a:lnTo>
                    <a:pt x="314" y="840"/>
                  </a:lnTo>
                  <a:lnTo>
                    <a:pt x="321" y="911"/>
                  </a:lnTo>
                  <a:lnTo>
                    <a:pt x="330" y="981"/>
                  </a:lnTo>
                  <a:lnTo>
                    <a:pt x="339" y="1052"/>
                  </a:lnTo>
                  <a:lnTo>
                    <a:pt x="350" y="1122"/>
                  </a:lnTo>
                  <a:lnTo>
                    <a:pt x="305" y="129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6596AE21-1389-5A92-7C6F-376B26B06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" y="3"/>
              <a:ext cx="489" cy="1168"/>
            </a:xfrm>
            <a:custGeom>
              <a:avLst/>
              <a:gdLst>
                <a:gd name="T0" fmla="*/ 306 w 1952"/>
                <a:gd name="T1" fmla="*/ 1380 h 4671"/>
                <a:gd name="T2" fmla="*/ 327 w 1952"/>
                <a:gd name="T3" fmla="*/ 1520 h 4671"/>
                <a:gd name="T4" fmla="*/ 284 w 1952"/>
                <a:gd name="T5" fmla="*/ 1540 h 4671"/>
                <a:gd name="T6" fmla="*/ 213 w 1952"/>
                <a:gd name="T7" fmla="*/ 1462 h 4671"/>
                <a:gd name="T8" fmla="*/ 174 w 1952"/>
                <a:gd name="T9" fmla="*/ 1436 h 4671"/>
                <a:gd name="T10" fmla="*/ 142 w 1952"/>
                <a:gd name="T11" fmla="*/ 1430 h 4671"/>
                <a:gd name="T12" fmla="*/ 80 w 1952"/>
                <a:gd name="T13" fmla="*/ 1452 h 4671"/>
                <a:gd name="T14" fmla="*/ 33 w 1952"/>
                <a:gd name="T15" fmla="*/ 1506 h 4671"/>
                <a:gd name="T16" fmla="*/ 3 w 1952"/>
                <a:gd name="T17" fmla="*/ 1594 h 4671"/>
                <a:gd name="T18" fmla="*/ 3 w 1952"/>
                <a:gd name="T19" fmla="*/ 1693 h 4671"/>
                <a:gd name="T20" fmla="*/ 22 w 1952"/>
                <a:gd name="T21" fmla="*/ 1768 h 4671"/>
                <a:gd name="T22" fmla="*/ 102 w 1952"/>
                <a:gd name="T23" fmla="*/ 1945 h 4671"/>
                <a:gd name="T24" fmla="*/ 158 w 1952"/>
                <a:gd name="T25" fmla="*/ 2081 h 4671"/>
                <a:gd name="T26" fmla="*/ 185 w 1952"/>
                <a:gd name="T27" fmla="*/ 2235 h 4671"/>
                <a:gd name="T28" fmla="*/ 185 w 1952"/>
                <a:gd name="T29" fmla="*/ 2491 h 4671"/>
                <a:gd name="T30" fmla="*/ 175 w 1952"/>
                <a:gd name="T31" fmla="*/ 2778 h 4671"/>
                <a:gd name="T32" fmla="*/ 193 w 1952"/>
                <a:gd name="T33" fmla="*/ 2932 h 4671"/>
                <a:gd name="T34" fmla="*/ 229 w 1952"/>
                <a:gd name="T35" fmla="*/ 3052 h 4671"/>
                <a:gd name="T36" fmla="*/ 297 w 1952"/>
                <a:gd name="T37" fmla="*/ 3172 h 4671"/>
                <a:gd name="T38" fmla="*/ 388 w 1952"/>
                <a:gd name="T39" fmla="*/ 3288 h 4671"/>
                <a:gd name="T40" fmla="*/ 475 w 1952"/>
                <a:gd name="T41" fmla="*/ 3354 h 4671"/>
                <a:gd name="T42" fmla="*/ 1246 w 1952"/>
                <a:gd name="T43" fmla="*/ 4433 h 4671"/>
                <a:gd name="T44" fmla="*/ 1339 w 1952"/>
                <a:gd name="T45" fmla="*/ 4560 h 4671"/>
                <a:gd name="T46" fmla="*/ 1470 w 1952"/>
                <a:gd name="T47" fmla="*/ 4671 h 4671"/>
                <a:gd name="T48" fmla="*/ 1606 w 1952"/>
                <a:gd name="T49" fmla="*/ 4503 h 4671"/>
                <a:gd name="T50" fmla="*/ 1728 w 1952"/>
                <a:gd name="T51" fmla="*/ 4326 h 4671"/>
                <a:gd name="T52" fmla="*/ 1838 w 1952"/>
                <a:gd name="T53" fmla="*/ 4120 h 4671"/>
                <a:gd name="T54" fmla="*/ 1915 w 1952"/>
                <a:gd name="T55" fmla="*/ 3901 h 4671"/>
                <a:gd name="T56" fmla="*/ 1951 w 1952"/>
                <a:gd name="T57" fmla="*/ 3672 h 4671"/>
                <a:gd name="T58" fmla="*/ 1948 w 1952"/>
                <a:gd name="T59" fmla="*/ 3500 h 4671"/>
                <a:gd name="T60" fmla="*/ 1604 w 1952"/>
                <a:gd name="T61" fmla="*/ 3270 h 4671"/>
                <a:gd name="T62" fmla="*/ 1383 w 1952"/>
                <a:gd name="T63" fmla="*/ 3100 h 4671"/>
                <a:gd name="T64" fmla="*/ 1243 w 1952"/>
                <a:gd name="T65" fmla="*/ 2961 h 4671"/>
                <a:gd name="T66" fmla="*/ 1161 w 1952"/>
                <a:gd name="T67" fmla="*/ 2848 h 4671"/>
                <a:gd name="T68" fmla="*/ 1136 w 1952"/>
                <a:gd name="T69" fmla="*/ 2792 h 4671"/>
                <a:gd name="T70" fmla="*/ 1119 w 1952"/>
                <a:gd name="T71" fmla="*/ 2687 h 4671"/>
                <a:gd name="T72" fmla="*/ 1035 w 1952"/>
                <a:gd name="T73" fmla="*/ 1719 h 4671"/>
                <a:gd name="T74" fmla="*/ 1023 w 1952"/>
                <a:gd name="T75" fmla="*/ 1547 h 4671"/>
                <a:gd name="T76" fmla="*/ 1007 w 1952"/>
                <a:gd name="T77" fmla="*/ 1485 h 4671"/>
                <a:gd name="T78" fmla="*/ 960 w 1952"/>
                <a:gd name="T79" fmla="*/ 1404 h 4671"/>
                <a:gd name="T80" fmla="*/ 891 w 1952"/>
                <a:gd name="T81" fmla="*/ 1249 h 4671"/>
                <a:gd name="T82" fmla="*/ 823 w 1952"/>
                <a:gd name="T83" fmla="*/ 968 h 4671"/>
                <a:gd name="T84" fmla="*/ 762 w 1952"/>
                <a:gd name="T85" fmla="*/ 734 h 4671"/>
                <a:gd name="T86" fmla="*/ 677 w 1952"/>
                <a:gd name="T87" fmla="*/ 544 h 4671"/>
                <a:gd name="T88" fmla="*/ 597 w 1952"/>
                <a:gd name="T89" fmla="*/ 369 h 4671"/>
                <a:gd name="T90" fmla="*/ 553 w 1952"/>
                <a:gd name="T91" fmla="*/ 215 h 4671"/>
                <a:gd name="T92" fmla="*/ 534 w 1952"/>
                <a:gd name="T93" fmla="*/ 93 h 4671"/>
                <a:gd name="T94" fmla="*/ 514 w 1952"/>
                <a:gd name="T95" fmla="*/ 40 h 4671"/>
                <a:gd name="T96" fmla="*/ 455 w 1952"/>
                <a:gd name="T97" fmla="*/ 1 h 4671"/>
                <a:gd name="T98" fmla="*/ 421 w 1952"/>
                <a:gd name="T99" fmla="*/ 4 h 4671"/>
                <a:gd name="T100" fmla="*/ 396 w 1952"/>
                <a:gd name="T101" fmla="*/ 27 h 4671"/>
                <a:gd name="T102" fmla="*/ 349 w 1952"/>
                <a:gd name="T103" fmla="*/ 112 h 4671"/>
                <a:gd name="T104" fmla="*/ 311 w 1952"/>
                <a:gd name="T105" fmla="*/ 223 h 4671"/>
                <a:gd name="T106" fmla="*/ 306 w 1952"/>
                <a:gd name="T107" fmla="*/ 320 h 4671"/>
                <a:gd name="T108" fmla="*/ 321 w 1952"/>
                <a:gd name="T109" fmla="*/ 418 h 4671"/>
                <a:gd name="T110" fmla="*/ 304 w 1952"/>
                <a:gd name="T111" fmla="*/ 698 h 4671"/>
                <a:gd name="T112" fmla="*/ 339 w 1952"/>
                <a:gd name="T113" fmla="*/ 1052 h 4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52" h="4671">
                  <a:moveTo>
                    <a:pt x="305" y="1295"/>
                  </a:moveTo>
                  <a:lnTo>
                    <a:pt x="305" y="1295"/>
                  </a:lnTo>
                  <a:lnTo>
                    <a:pt x="304" y="1323"/>
                  </a:lnTo>
                  <a:lnTo>
                    <a:pt x="305" y="1352"/>
                  </a:lnTo>
                  <a:lnTo>
                    <a:pt x="306" y="1380"/>
                  </a:lnTo>
                  <a:lnTo>
                    <a:pt x="308" y="1408"/>
                  </a:lnTo>
                  <a:lnTo>
                    <a:pt x="312" y="1437"/>
                  </a:lnTo>
                  <a:lnTo>
                    <a:pt x="315" y="1464"/>
                  </a:lnTo>
                  <a:lnTo>
                    <a:pt x="321" y="1493"/>
                  </a:lnTo>
                  <a:lnTo>
                    <a:pt x="327" y="1520"/>
                  </a:lnTo>
                  <a:lnTo>
                    <a:pt x="320" y="1593"/>
                  </a:lnTo>
                  <a:lnTo>
                    <a:pt x="320" y="1593"/>
                  </a:lnTo>
                  <a:lnTo>
                    <a:pt x="308" y="1575"/>
                  </a:lnTo>
                  <a:lnTo>
                    <a:pt x="297" y="1558"/>
                  </a:lnTo>
                  <a:lnTo>
                    <a:pt x="284" y="1540"/>
                  </a:lnTo>
                  <a:lnTo>
                    <a:pt x="271" y="1523"/>
                  </a:lnTo>
                  <a:lnTo>
                    <a:pt x="258" y="1508"/>
                  </a:lnTo>
                  <a:lnTo>
                    <a:pt x="242" y="1491"/>
                  </a:lnTo>
                  <a:lnTo>
                    <a:pt x="228" y="1477"/>
                  </a:lnTo>
                  <a:lnTo>
                    <a:pt x="213" y="1462"/>
                  </a:lnTo>
                  <a:lnTo>
                    <a:pt x="213" y="1462"/>
                  </a:lnTo>
                  <a:lnTo>
                    <a:pt x="203" y="1455"/>
                  </a:lnTo>
                  <a:lnTo>
                    <a:pt x="194" y="1448"/>
                  </a:lnTo>
                  <a:lnTo>
                    <a:pt x="184" y="1440"/>
                  </a:lnTo>
                  <a:lnTo>
                    <a:pt x="174" y="1436"/>
                  </a:lnTo>
                  <a:lnTo>
                    <a:pt x="174" y="1436"/>
                  </a:lnTo>
                  <a:lnTo>
                    <a:pt x="165" y="1433"/>
                  </a:lnTo>
                  <a:lnTo>
                    <a:pt x="158" y="1431"/>
                  </a:lnTo>
                  <a:lnTo>
                    <a:pt x="150" y="1431"/>
                  </a:lnTo>
                  <a:lnTo>
                    <a:pt x="142" y="1430"/>
                  </a:lnTo>
                  <a:lnTo>
                    <a:pt x="133" y="1431"/>
                  </a:lnTo>
                  <a:lnTo>
                    <a:pt x="126" y="1432"/>
                  </a:lnTo>
                  <a:lnTo>
                    <a:pt x="110" y="1437"/>
                  </a:lnTo>
                  <a:lnTo>
                    <a:pt x="96" y="1444"/>
                  </a:lnTo>
                  <a:lnTo>
                    <a:pt x="80" y="1452"/>
                  </a:lnTo>
                  <a:lnTo>
                    <a:pt x="67" y="1463"/>
                  </a:lnTo>
                  <a:lnTo>
                    <a:pt x="55" y="1475"/>
                  </a:lnTo>
                  <a:lnTo>
                    <a:pt x="55" y="1475"/>
                  </a:lnTo>
                  <a:lnTo>
                    <a:pt x="44" y="1490"/>
                  </a:lnTo>
                  <a:lnTo>
                    <a:pt x="33" y="1506"/>
                  </a:lnTo>
                  <a:lnTo>
                    <a:pt x="25" y="1522"/>
                  </a:lnTo>
                  <a:lnTo>
                    <a:pt x="16" y="1540"/>
                  </a:lnTo>
                  <a:lnTo>
                    <a:pt x="11" y="1558"/>
                  </a:lnTo>
                  <a:lnTo>
                    <a:pt x="6" y="1577"/>
                  </a:lnTo>
                  <a:lnTo>
                    <a:pt x="3" y="1594"/>
                  </a:lnTo>
                  <a:lnTo>
                    <a:pt x="1" y="1614"/>
                  </a:lnTo>
                  <a:lnTo>
                    <a:pt x="0" y="1633"/>
                  </a:lnTo>
                  <a:lnTo>
                    <a:pt x="0" y="1654"/>
                  </a:lnTo>
                  <a:lnTo>
                    <a:pt x="1" y="1672"/>
                  </a:lnTo>
                  <a:lnTo>
                    <a:pt x="3" y="1693"/>
                  </a:lnTo>
                  <a:lnTo>
                    <a:pt x="7" y="1712"/>
                  </a:lnTo>
                  <a:lnTo>
                    <a:pt x="12" y="1730"/>
                  </a:lnTo>
                  <a:lnTo>
                    <a:pt x="16" y="1751"/>
                  </a:lnTo>
                  <a:lnTo>
                    <a:pt x="22" y="1768"/>
                  </a:lnTo>
                  <a:lnTo>
                    <a:pt x="22" y="1768"/>
                  </a:lnTo>
                  <a:lnTo>
                    <a:pt x="35" y="1805"/>
                  </a:lnTo>
                  <a:lnTo>
                    <a:pt x="51" y="1841"/>
                  </a:lnTo>
                  <a:lnTo>
                    <a:pt x="67" y="1875"/>
                  </a:lnTo>
                  <a:lnTo>
                    <a:pt x="85" y="1910"/>
                  </a:lnTo>
                  <a:lnTo>
                    <a:pt x="102" y="1945"/>
                  </a:lnTo>
                  <a:lnTo>
                    <a:pt x="119" y="1980"/>
                  </a:lnTo>
                  <a:lnTo>
                    <a:pt x="135" y="2016"/>
                  </a:lnTo>
                  <a:lnTo>
                    <a:pt x="148" y="2051"/>
                  </a:lnTo>
                  <a:lnTo>
                    <a:pt x="148" y="2051"/>
                  </a:lnTo>
                  <a:lnTo>
                    <a:pt x="158" y="2081"/>
                  </a:lnTo>
                  <a:lnTo>
                    <a:pt x="167" y="2112"/>
                  </a:lnTo>
                  <a:lnTo>
                    <a:pt x="172" y="2142"/>
                  </a:lnTo>
                  <a:lnTo>
                    <a:pt x="178" y="2173"/>
                  </a:lnTo>
                  <a:lnTo>
                    <a:pt x="183" y="2204"/>
                  </a:lnTo>
                  <a:lnTo>
                    <a:pt x="185" y="2235"/>
                  </a:lnTo>
                  <a:lnTo>
                    <a:pt x="188" y="2267"/>
                  </a:lnTo>
                  <a:lnTo>
                    <a:pt x="189" y="2299"/>
                  </a:lnTo>
                  <a:lnTo>
                    <a:pt x="190" y="2362"/>
                  </a:lnTo>
                  <a:lnTo>
                    <a:pt x="188" y="2425"/>
                  </a:lnTo>
                  <a:lnTo>
                    <a:pt x="185" y="2491"/>
                  </a:lnTo>
                  <a:lnTo>
                    <a:pt x="181" y="2554"/>
                  </a:lnTo>
                  <a:lnTo>
                    <a:pt x="177" y="2618"/>
                  </a:lnTo>
                  <a:lnTo>
                    <a:pt x="175" y="2682"/>
                  </a:lnTo>
                  <a:lnTo>
                    <a:pt x="175" y="2746"/>
                  </a:lnTo>
                  <a:lnTo>
                    <a:pt x="175" y="2778"/>
                  </a:lnTo>
                  <a:lnTo>
                    <a:pt x="177" y="2809"/>
                  </a:lnTo>
                  <a:lnTo>
                    <a:pt x="180" y="2840"/>
                  </a:lnTo>
                  <a:lnTo>
                    <a:pt x="183" y="2872"/>
                  </a:lnTo>
                  <a:lnTo>
                    <a:pt x="187" y="2903"/>
                  </a:lnTo>
                  <a:lnTo>
                    <a:pt x="193" y="2932"/>
                  </a:lnTo>
                  <a:lnTo>
                    <a:pt x="200" y="2963"/>
                  </a:lnTo>
                  <a:lnTo>
                    <a:pt x="208" y="2993"/>
                  </a:lnTo>
                  <a:lnTo>
                    <a:pt x="219" y="3022"/>
                  </a:lnTo>
                  <a:lnTo>
                    <a:pt x="229" y="3052"/>
                  </a:lnTo>
                  <a:lnTo>
                    <a:pt x="229" y="3052"/>
                  </a:lnTo>
                  <a:lnTo>
                    <a:pt x="241" y="3077"/>
                  </a:lnTo>
                  <a:lnTo>
                    <a:pt x="254" y="3101"/>
                  </a:lnTo>
                  <a:lnTo>
                    <a:pt x="267" y="3125"/>
                  </a:lnTo>
                  <a:lnTo>
                    <a:pt x="281" y="3149"/>
                  </a:lnTo>
                  <a:lnTo>
                    <a:pt x="297" y="3172"/>
                  </a:lnTo>
                  <a:lnTo>
                    <a:pt x="313" y="3195"/>
                  </a:lnTo>
                  <a:lnTo>
                    <a:pt x="346" y="3240"/>
                  </a:lnTo>
                  <a:lnTo>
                    <a:pt x="346" y="3240"/>
                  </a:lnTo>
                  <a:lnTo>
                    <a:pt x="373" y="3273"/>
                  </a:lnTo>
                  <a:lnTo>
                    <a:pt x="388" y="3288"/>
                  </a:lnTo>
                  <a:lnTo>
                    <a:pt x="403" y="3304"/>
                  </a:lnTo>
                  <a:lnTo>
                    <a:pt x="403" y="3304"/>
                  </a:lnTo>
                  <a:lnTo>
                    <a:pt x="425" y="3323"/>
                  </a:lnTo>
                  <a:lnTo>
                    <a:pt x="449" y="3339"/>
                  </a:lnTo>
                  <a:lnTo>
                    <a:pt x="475" y="3354"/>
                  </a:lnTo>
                  <a:lnTo>
                    <a:pt x="501" y="3367"/>
                  </a:lnTo>
                  <a:lnTo>
                    <a:pt x="522" y="3408"/>
                  </a:lnTo>
                  <a:lnTo>
                    <a:pt x="522" y="3408"/>
                  </a:lnTo>
                  <a:lnTo>
                    <a:pt x="1246" y="4433"/>
                  </a:lnTo>
                  <a:lnTo>
                    <a:pt x="1246" y="4433"/>
                  </a:lnTo>
                  <a:lnTo>
                    <a:pt x="1268" y="4465"/>
                  </a:lnTo>
                  <a:lnTo>
                    <a:pt x="1268" y="4465"/>
                  </a:lnTo>
                  <a:lnTo>
                    <a:pt x="1302" y="4513"/>
                  </a:lnTo>
                  <a:lnTo>
                    <a:pt x="1321" y="4536"/>
                  </a:lnTo>
                  <a:lnTo>
                    <a:pt x="1339" y="4560"/>
                  </a:lnTo>
                  <a:lnTo>
                    <a:pt x="1359" y="4581"/>
                  </a:lnTo>
                  <a:lnTo>
                    <a:pt x="1380" y="4601"/>
                  </a:lnTo>
                  <a:lnTo>
                    <a:pt x="1403" y="4620"/>
                  </a:lnTo>
                  <a:lnTo>
                    <a:pt x="1426" y="4638"/>
                  </a:lnTo>
                  <a:lnTo>
                    <a:pt x="1470" y="4671"/>
                  </a:lnTo>
                  <a:lnTo>
                    <a:pt x="1470" y="4671"/>
                  </a:lnTo>
                  <a:lnTo>
                    <a:pt x="1506" y="4630"/>
                  </a:lnTo>
                  <a:lnTo>
                    <a:pt x="1539" y="4588"/>
                  </a:lnTo>
                  <a:lnTo>
                    <a:pt x="1573" y="4546"/>
                  </a:lnTo>
                  <a:lnTo>
                    <a:pt x="1606" y="4503"/>
                  </a:lnTo>
                  <a:lnTo>
                    <a:pt x="1638" y="4461"/>
                  </a:lnTo>
                  <a:lnTo>
                    <a:pt x="1669" y="4416"/>
                  </a:lnTo>
                  <a:lnTo>
                    <a:pt x="1698" y="4372"/>
                  </a:lnTo>
                  <a:lnTo>
                    <a:pt x="1728" y="4326"/>
                  </a:lnTo>
                  <a:lnTo>
                    <a:pt x="1728" y="4326"/>
                  </a:lnTo>
                  <a:lnTo>
                    <a:pt x="1751" y="4287"/>
                  </a:lnTo>
                  <a:lnTo>
                    <a:pt x="1775" y="4245"/>
                  </a:lnTo>
                  <a:lnTo>
                    <a:pt x="1796" y="4204"/>
                  </a:lnTo>
                  <a:lnTo>
                    <a:pt x="1818" y="4162"/>
                  </a:lnTo>
                  <a:lnTo>
                    <a:pt x="1838" y="4120"/>
                  </a:lnTo>
                  <a:lnTo>
                    <a:pt x="1855" y="4077"/>
                  </a:lnTo>
                  <a:lnTo>
                    <a:pt x="1873" y="4033"/>
                  </a:lnTo>
                  <a:lnTo>
                    <a:pt x="1889" y="3989"/>
                  </a:lnTo>
                  <a:lnTo>
                    <a:pt x="1903" y="3946"/>
                  </a:lnTo>
                  <a:lnTo>
                    <a:pt x="1915" y="3901"/>
                  </a:lnTo>
                  <a:lnTo>
                    <a:pt x="1925" y="3856"/>
                  </a:lnTo>
                  <a:lnTo>
                    <a:pt x="1935" y="3811"/>
                  </a:lnTo>
                  <a:lnTo>
                    <a:pt x="1942" y="3764"/>
                  </a:lnTo>
                  <a:lnTo>
                    <a:pt x="1948" y="3718"/>
                  </a:lnTo>
                  <a:lnTo>
                    <a:pt x="1951" y="3672"/>
                  </a:lnTo>
                  <a:lnTo>
                    <a:pt x="1952" y="3626"/>
                  </a:lnTo>
                  <a:lnTo>
                    <a:pt x="1952" y="3626"/>
                  </a:lnTo>
                  <a:lnTo>
                    <a:pt x="1951" y="3595"/>
                  </a:lnTo>
                  <a:lnTo>
                    <a:pt x="1951" y="3563"/>
                  </a:lnTo>
                  <a:lnTo>
                    <a:pt x="1948" y="3500"/>
                  </a:lnTo>
                  <a:lnTo>
                    <a:pt x="1911" y="3484"/>
                  </a:lnTo>
                  <a:lnTo>
                    <a:pt x="1911" y="3484"/>
                  </a:lnTo>
                  <a:lnTo>
                    <a:pt x="1669" y="3315"/>
                  </a:lnTo>
                  <a:lnTo>
                    <a:pt x="1669" y="3315"/>
                  </a:lnTo>
                  <a:lnTo>
                    <a:pt x="1604" y="3270"/>
                  </a:lnTo>
                  <a:lnTo>
                    <a:pt x="1539" y="3223"/>
                  </a:lnTo>
                  <a:lnTo>
                    <a:pt x="1475" y="3175"/>
                  </a:lnTo>
                  <a:lnTo>
                    <a:pt x="1444" y="3151"/>
                  </a:lnTo>
                  <a:lnTo>
                    <a:pt x="1412" y="3126"/>
                  </a:lnTo>
                  <a:lnTo>
                    <a:pt x="1383" y="3100"/>
                  </a:lnTo>
                  <a:lnTo>
                    <a:pt x="1353" y="3074"/>
                  </a:lnTo>
                  <a:lnTo>
                    <a:pt x="1325" y="3047"/>
                  </a:lnTo>
                  <a:lnTo>
                    <a:pt x="1296" y="3020"/>
                  </a:lnTo>
                  <a:lnTo>
                    <a:pt x="1269" y="2990"/>
                  </a:lnTo>
                  <a:lnTo>
                    <a:pt x="1243" y="2961"/>
                  </a:lnTo>
                  <a:lnTo>
                    <a:pt x="1218" y="2931"/>
                  </a:lnTo>
                  <a:lnTo>
                    <a:pt x="1195" y="2899"/>
                  </a:lnTo>
                  <a:lnTo>
                    <a:pt x="1195" y="2899"/>
                  </a:lnTo>
                  <a:lnTo>
                    <a:pt x="1177" y="2874"/>
                  </a:lnTo>
                  <a:lnTo>
                    <a:pt x="1161" y="2848"/>
                  </a:lnTo>
                  <a:lnTo>
                    <a:pt x="1153" y="2834"/>
                  </a:lnTo>
                  <a:lnTo>
                    <a:pt x="1148" y="2821"/>
                  </a:lnTo>
                  <a:lnTo>
                    <a:pt x="1142" y="2807"/>
                  </a:lnTo>
                  <a:lnTo>
                    <a:pt x="1136" y="2792"/>
                  </a:lnTo>
                  <a:lnTo>
                    <a:pt x="1136" y="2792"/>
                  </a:lnTo>
                  <a:lnTo>
                    <a:pt x="1130" y="2766"/>
                  </a:lnTo>
                  <a:lnTo>
                    <a:pt x="1125" y="2740"/>
                  </a:lnTo>
                  <a:lnTo>
                    <a:pt x="1122" y="2714"/>
                  </a:lnTo>
                  <a:lnTo>
                    <a:pt x="1119" y="2687"/>
                  </a:lnTo>
                  <a:lnTo>
                    <a:pt x="1119" y="2687"/>
                  </a:lnTo>
                  <a:lnTo>
                    <a:pt x="1065" y="2067"/>
                  </a:lnTo>
                  <a:lnTo>
                    <a:pt x="1065" y="2067"/>
                  </a:lnTo>
                  <a:lnTo>
                    <a:pt x="1038" y="1749"/>
                  </a:lnTo>
                  <a:lnTo>
                    <a:pt x="1038" y="1749"/>
                  </a:lnTo>
                  <a:lnTo>
                    <a:pt x="1035" y="1719"/>
                  </a:lnTo>
                  <a:lnTo>
                    <a:pt x="1034" y="1684"/>
                  </a:lnTo>
                  <a:lnTo>
                    <a:pt x="1033" y="1650"/>
                  </a:lnTo>
                  <a:lnTo>
                    <a:pt x="1032" y="1616"/>
                  </a:lnTo>
                  <a:lnTo>
                    <a:pt x="1028" y="1581"/>
                  </a:lnTo>
                  <a:lnTo>
                    <a:pt x="1023" y="1547"/>
                  </a:lnTo>
                  <a:lnTo>
                    <a:pt x="1021" y="1532"/>
                  </a:lnTo>
                  <a:lnTo>
                    <a:pt x="1016" y="1515"/>
                  </a:lnTo>
                  <a:lnTo>
                    <a:pt x="1012" y="1500"/>
                  </a:lnTo>
                  <a:lnTo>
                    <a:pt x="1007" y="1485"/>
                  </a:lnTo>
                  <a:lnTo>
                    <a:pt x="1007" y="1485"/>
                  </a:lnTo>
                  <a:lnTo>
                    <a:pt x="999" y="1470"/>
                  </a:lnTo>
                  <a:lnTo>
                    <a:pt x="990" y="1455"/>
                  </a:lnTo>
                  <a:lnTo>
                    <a:pt x="971" y="1425"/>
                  </a:lnTo>
                  <a:lnTo>
                    <a:pt x="971" y="1425"/>
                  </a:lnTo>
                  <a:lnTo>
                    <a:pt x="960" y="1404"/>
                  </a:lnTo>
                  <a:lnTo>
                    <a:pt x="948" y="1382"/>
                  </a:lnTo>
                  <a:lnTo>
                    <a:pt x="936" y="1361"/>
                  </a:lnTo>
                  <a:lnTo>
                    <a:pt x="927" y="1339"/>
                  </a:lnTo>
                  <a:lnTo>
                    <a:pt x="908" y="1295"/>
                  </a:lnTo>
                  <a:lnTo>
                    <a:pt x="891" y="1249"/>
                  </a:lnTo>
                  <a:lnTo>
                    <a:pt x="877" y="1204"/>
                  </a:lnTo>
                  <a:lnTo>
                    <a:pt x="864" y="1156"/>
                  </a:lnTo>
                  <a:lnTo>
                    <a:pt x="853" y="1110"/>
                  </a:lnTo>
                  <a:lnTo>
                    <a:pt x="843" y="1063"/>
                  </a:lnTo>
                  <a:lnTo>
                    <a:pt x="823" y="968"/>
                  </a:lnTo>
                  <a:lnTo>
                    <a:pt x="812" y="921"/>
                  </a:lnTo>
                  <a:lnTo>
                    <a:pt x="801" y="873"/>
                  </a:lnTo>
                  <a:lnTo>
                    <a:pt x="789" y="827"/>
                  </a:lnTo>
                  <a:lnTo>
                    <a:pt x="776" y="780"/>
                  </a:lnTo>
                  <a:lnTo>
                    <a:pt x="762" y="734"/>
                  </a:lnTo>
                  <a:lnTo>
                    <a:pt x="746" y="689"/>
                  </a:lnTo>
                  <a:lnTo>
                    <a:pt x="746" y="689"/>
                  </a:lnTo>
                  <a:lnTo>
                    <a:pt x="730" y="652"/>
                  </a:lnTo>
                  <a:lnTo>
                    <a:pt x="713" y="615"/>
                  </a:lnTo>
                  <a:lnTo>
                    <a:pt x="677" y="544"/>
                  </a:lnTo>
                  <a:lnTo>
                    <a:pt x="642" y="472"/>
                  </a:lnTo>
                  <a:lnTo>
                    <a:pt x="624" y="437"/>
                  </a:lnTo>
                  <a:lnTo>
                    <a:pt x="609" y="400"/>
                  </a:lnTo>
                  <a:lnTo>
                    <a:pt x="609" y="400"/>
                  </a:lnTo>
                  <a:lnTo>
                    <a:pt x="597" y="369"/>
                  </a:lnTo>
                  <a:lnTo>
                    <a:pt x="586" y="339"/>
                  </a:lnTo>
                  <a:lnTo>
                    <a:pt x="575" y="309"/>
                  </a:lnTo>
                  <a:lnTo>
                    <a:pt x="567" y="278"/>
                  </a:lnTo>
                  <a:lnTo>
                    <a:pt x="559" y="246"/>
                  </a:lnTo>
                  <a:lnTo>
                    <a:pt x="553" y="215"/>
                  </a:lnTo>
                  <a:lnTo>
                    <a:pt x="547" y="183"/>
                  </a:lnTo>
                  <a:lnTo>
                    <a:pt x="542" y="151"/>
                  </a:lnTo>
                  <a:lnTo>
                    <a:pt x="542" y="151"/>
                  </a:lnTo>
                  <a:lnTo>
                    <a:pt x="539" y="123"/>
                  </a:lnTo>
                  <a:lnTo>
                    <a:pt x="534" y="93"/>
                  </a:lnTo>
                  <a:lnTo>
                    <a:pt x="531" y="80"/>
                  </a:lnTo>
                  <a:lnTo>
                    <a:pt x="526" y="66"/>
                  </a:lnTo>
                  <a:lnTo>
                    <a:pt x="521" y="53"/>
                  </a:lnTo>
                  <a:lnTo>
                    <a:pt x="514" y="40"/>
                  </a:lnTo>
                  <a:lnTo>
                    <a:pt x="514" y="40"/>
                  </a:lnTo>
                  <a:lnTo>
                    <a:pt x="505" y="28"/>
                  </a:lnTo>
                  <a:lnTo>
                    <a:pt x="494" y="19"/>
                  </a:lnTo>
                  <a:lnTo>
                    <a:pt x="482" y="10"/>
                  </a:lnTo>
                  <a:lnTo>
                    <a:pt x="468" y="4"/>
                  </a:lnTo>
                  <a:lnTo>
                    <a:pt x="455" y="1"/>
                  </a:lnTo>
                  <a:lnTo>
                    <a:pt x="448" y="0"/>
                  </a:lnTo>
                  <a:lnTo>
                    <a:pt x="441" y="0"/>
                  </a:lnTo>
                  <a:lnTo>
                    <a:pt x="434" y="1"/>
                  </a:lnTo>
                  <a:lnTo>
                    <a:pt x="427" y="2"/>
                  </a:lnTo>
                  <a:lnTo>
                    <a:pt x="421" y="4"/>
                  </a:lnTo>
                  <a:lnTo>
                    <a:pt x="415" y="8"/>
                  </a:lnTo>
                  <a:lnTo>
                    <a:pt x="415" y="8"/>
                  </a:lnTo>
                  <a:lnTo>
                    <a:pt x="409" y="11"/>
                  </a:lnTo>
                  <a:lnTo>
                    <a:pt x="404" y="16"/>
                  </a:lnTo>
                  <a:lnTo>
                    <a:pt x="396" y="27"/>
                  </a:lnTo>
                  <a:lnTo>
                    <a:pt x="389" y="38"/>
                  </a:lnTo>
                  <a:lnTo>
                    <a:pt x="382" y="49"/>
                  </a:lnTo>
                  <a:lnTo>
                    <a:pt x="382" y="49"/>
                  </a:lnTo>
                  <a:lnTo>
                    <a:pt x="359" y="91"/>
                  </a:lnTo>
                  <a:lnTo>
                    <a:pt x="349" y="112"/>
                  </a:lnTo>
                  <a:lnTo>
                    <a:pt x="339" y="133"/>
                  </a:lnTo>
                  <a:lnTo>
                    <a:pt x="330" y="156"/>
                  </a:lnTo>
                  <a:lnTo>
                    <a:pt x="323" y="178"/>
                  </a:lnTo>
                  <a:lnTo>
                    <a:pt x="315" y="201"/>
                  </a:lnTo>
                  <a:lnTo>
                    <a:pt x="311" y="223"/>
                  </a:lnTo>
                  <a:lnTo>
                    <a:pt x="311" y="223"/>
                  </a:lnTo>
                  <a:lnTo>
                    <a:pt x="307" y="248"/>
                  </a:lnTo>
                  <a:lnTo>
                    <a:pt x="305" y="272"/>
                  </a:lnTo>
                  <a:lnTo>
                    <a:pt x="305" y="297"/>
                  </a:lnTo>
                  <a:lnTo>
                    <a:pt x="306" y="320"/>
                  </a:lnTo>
                  <a:lnTo>
                    <a:pt x="308" y="345"/>
                  </a:lnTo>
                  <a:lnTo>
                    <a:pt x="312" y="370"/>
                  </a:lnTo>
                  <a:lnTo>
                    <a:pt x="317" y="394"/>
                  </a:lnTo>
                  <a:lnTo>
                    <a:pt x="321" y="418"/>
                  </a:lnTo>
                  <a:lnTo>
                    <a:pt x="321" y="418"/>
                  </a:lnTo>
                  <a:lnTo>
                    <a:pt x="324" y="429"/>
                  </a:lnTo>
                  <a:lnTo>
                    <a:pt x="298" y="556"/>
                  </a:lnTo>
                  <a:lnTo>
                    <a:pt x="298" y="556"/>
                  </a:lnTo>
                  <a:lnTo>
                    <a:pt x="300" y="627"/>
                  </a:lnTo>
                  <a:lnTo>
                    <a:pt x="304" y="698"/>
                  </a:lnTo>
                  <a:lnTo>
                    <a:pt x="308" y="769"/>
                  </a:lnTo>
                  <a:lnTo>
                    <a:pt x="314" y="840"/>
                  </a:lnTo>
                  <a:lnTo>
                    <a:pt x="321" y="911"/>
                  </a:lnTo>
                  <a:lnTo>
                    <a:pt x="330" y="981"/>
                  </a:lnTo>
                  <a:lnTo>
                    <a:pt x="339" y="1052"/>
                  </a:lnTo>
                  <a:lnTo>
                    <a:pt x="350" y="1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FC0068FE-5B83-64ED-FE04-2F608E91B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" y="2829"/>
              <a:ext cx="677" cy="890"/>
            </a:xfrm>
            <a:custGeom>
              <a:avLst/>
              <a:gdLst>
                <a:gd name="T0" fmla="*/ 2641 w 2709"/>
                <a:gd name="T1" fmla="*/ 325 h 3562"/>
                <a:gd name="T2" fmla="*/ 2490 w 2709"/>
                <a:gd name="T3" fmla="*/ 210 h 3562"/>
                <a:gd name="T4" fmla="*/ 2131 w 2709"/>
                <a:gd name="T5" fmla="*/ 51 h 3562"/>
                <a:gd name="T6" fmla="*/ 1742 w 2709"/>
                <a:gd name="T7" fmla="*/ 0 h 3562"/>
                <a:gd name="T8" fmla="*/ 1571 w 2709"/>
                <a:gd name="T9" fmla="*/ 179 h 3562"/>
                <a:gd name="T10" fmla="*/ 1482 w 2709"/>
                <a:gd name="T11" fmla="*/ 545 h 3562"/>
                <a:gd name="T12" fmla="*/ 1331 w 2709"/>
                <a:gd name="T13" fmla="*/ 888 h 3562"/>
                <a:gd name="T14" fmla="*/ 1165 w 2709"/>
                <a:gd name="T15" fmla="*/ 1092 h 3562"/>
                <a:gd name="T16" fmla="*/ 819 w 2709"/>
                <a:gd name="T17" fmla="*/ 1352 h 3562"/>
                <a:gd name="T18" fmla="*/ 604 w 2709"/>
                <a:gd name="T19" fmla="*/ 1529 h 3562"/>
                <a:gd name="T20" fmla="*/ 423 w 2709"/>
                <a:gd name="T21" fmla="*/ 1754 h 3562"/>
                <a:gd name="T22" fmla="*/ 176 w 2709"/>
                <a:gd name="T23" fmla="*/ 2133 h 3562"/>
                <a:gd name="T24" fmla="*/ 31 w 2709"/>
                <a:gd name="T25" fmla="*/ 2494 h 3562"/>
                <a:gd name="T26" fmla="*/ 2 w 2709"/>
                <a:gd name="T27" fmla="*/ 2730 h 3562"/>
                <a:gd name="T28" fmla="*/ 5 w 2709"/>
                <a:gd name="T29" fmla="*/ 3004 h 3562"/>
                <a:gd name="T30" fmla="*/ 39 w 2709"/>
                <a:gd name="T31" fmla="*/ 3103 h 3562"/>
                <a:gd name="T32" fmla="*/ 71 w 2709"/>
                <a:gd name="T33" fmla="*/ 3107 h 3562"/>
                <a:gd name="T34" fmla="*/ 161 w 2709"/>
                <a:gd name="T35" fmla="*/ 3052 h 3562"/>
                <a:gd name="T36" fmla="*/ 220 w 2709"/>
                <a:gd name="T37" fmla="*/ 2964 h 3562"/>
                <a:gd name="T38" fmla="*/ 252 w 2709"/>
                <a:gd name="T39" fmla="*/ 2816 h 3562"/>
                <a:gd name="T40" fmla="*/ 246 w 2709"/>
                <a:gd name="T41" fmla="*/ 2638 h 3562"/>
                <a:gd name="T42" fmla="*/ 263 w 2709"/>
                <a:gd name="T43" fmla="*/ 2537 h 3562"/>
                <a:gd name="T44" fmla="*/ 351 w 2709"/>
                <a:gd name="T45" fmla="*/ 2424 h 3562"/>
                <a:gd name="T46" fmla="*/ 625 w 2709"/>
                <a:gd name="T47" fmla="*/ 2185 h 3562"/>
                <a:gd name="T48" fmla="*/ 597 w 2709"/>
                <a:gd name="T49" fmla="*/ 2461 h 3562"/>
                <a:gd name="T50" fmla="*/ 515 w 2709"/>
                <a:gd name="T51" fmla="*/ 2700 h 3562"/>
                <a:gd name="T52" fmla="*/ 455 w 2709"/>
                <a:gd name="T53" fmla="*/ 2962 h 3562"/>
                <a:gd name="T54" fmla="*/ 398 w 2709"/>
                <a:gd name="T55" fmla="*/ 3414 h 3562"/>
                <a:gd name="T56" fmla="*/ 402 w 2709"/>
                <a:gd name="T57" fmla="*/ 3520 h 3562"/>
                <a:gd name="T58" fmla="*/ 456 w 2709"/>
                <a:gd name="T59" fmla="*/ 3559 h 3562"/>
                <a:gd name="T60" fmla="*/ 545 w 2709"/>
                <a:gd name="T61" fmla="*/ 3546 h 3562"/>
                <a:gd name="T62" fmla="*/ 631 w 2709"/>
                <a:gd name="T63" fmla="*/ 3468 h 3562"/>
                <a:gd name="T64" fmla="*/ 683 w 2709"/>
                <a:gd name="T65" fmla="*/ 3345 h 3562"/>
                <a:gd name="T66" fmla="*/ 777 w 2709"/>
                <a:gd name="T67" fmla="*/ 3129 h 3562"/>
                <a:gd name="T68" fmla="*/ 761 w 2709"/>
                <a:gd name="T69" fmla="*/ 3315 h 3562"/>
                <a:gd name="T70" fmla="*/ 788 w 2709"/>
                <a:gd name="T71" fmla="*/ 3391 h 3562"/>
                <a:gd name="T72" fmla="*/ 840 w 2709"/>
                <a:gd name="T73" fmla="*/ 3409 h 3562"/>
                <a:gd name="T74" fmla="*/ 912 w 2709"/>
                <a:gd name="T75" fmla="*/ 3382 h 3562"/>
                <a:gd name="T76" fmla="*/ 1002 w 2709"/>
                <a:gd name="T77" fmla="*/ 3286 h 3562"/>
                <a:gd name="T78" fmla="*/ 1235 w 2709"/>
                <a:gd name="T79" fmla="*/ 2759 h 3562"/>
                <a:gd name="T80" fmla="*/ 1368 w 2709"/>
                <a:gd name="T81" fmla="*/ 3024 h 3562"/>
                <a:gd name="T82" fmla="*/ 1407 w 2709"/>
                <a:gd name="T83" fmla="*/ 3062 h 3562"/>
                <a:gd name="T84" fmla="*/ 1509 w 2709"/>
                <a:gd name="T85" fmla="*/ 3045 h 3562"/>
                <a:gd name="T86" fmla="*/ 1598 w 2709"/>
                <a:gd name="T87" fmla="*/ 2992 h 3562"/>
                <a:gd name="T88" fmla="*/ 1643 w 2709"/>
                <a:gd name="T89" fmla="*/ 2914 h 3562"/>
                <a:gd name="T90" fmla="*/ 1650 w 2709"/>
                <a:gd name="T91" fmla="*/ 2671 h 3562"/>
                <a:gd name="T92" fmla="*/ 1672 w 2709"/>
                <a:gd name="T93" fmla="*/ 2431 h 3562"/>
                <a:gd name="T94" fmla="*/ 1745 w 2709"/>
                <a:gd name="T95" fmla="*/ 2273 h 3562"/>
                <a:gd name="T96" fmla="*/ 1919 w 2709"/>
                <a:gd name="T97" fmla="*/ 2045 h 3562"/>
                <a:gd name="T98" fmla="*/ 2001 w 2709"/>
                <a:gd name="T99" fmla="*/ 1866 h 3562"/>
                <a:gd name="T100" fmla="*/ 2035 w 2709"/>
                <a:gd name="T101" fmla="*/ 1620 h 3562"/>
                <a:gd name="T102" fmla="*/ 2078 w 2709"/>
                <a:gd name="T103" fmla="*/ 1315 h 3562"/>
                <a:gd name="T104" fmla="*/ 2265 w 2709"/>
                <a:gd name="T105" fmla="*/ 975 h 3562"/>
                <a:gd name="T106" fmla="*/ 2488 w 2709"/>
                <a:gd name="T107" fmla="*/ 655 h 3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09" h="3562">
                  <a:moveTo>
                    <a:pt x="2709" y="402"/>
                  </a:moveTo>
                  <a:lnTo>
                    <a:pt x="2709" y="402"/>
                  </a:lnTo>
                  <a:lnTo>
                    <a:pt x="2697" y="386"/>
                  </a:lnTo>
                  <a:lnTo>
                    <a:pt x="2684" y="371"/>
                  </a:lnTo>
                  <a:lnTo>
                    <a:pt x="2684" y="371"/>
                  </a:lnTo>
                  <a:lnTo>
                    <a:pt x="2664" y="347"/>
                  </a:lnTo>
                  <a:lnTo>
                    <a:pt x="2641" y="325"/>
                  </a:lnTo>
                  <a:lnTo>
                    <a:pt x="2618" y="303"/>
                  </a:lnTo>
                  <a:lnTo>
                    <a:pt x="2594" y="283"/>
                  </a:lnTo>
                  <a:lnTo>
                    <a:pt x="2568" y="263"/>
                  </a:lnTo>
                  <a:lnTo>
                    <a:pt x="2543" y="245"/>
                  </a:lnTo>
                  <a:lnTo>
                    <a:pt x="2516" y="228"/>
                  </a:lnTo>
                  <a:lnTo>
                    <a:pt x="2490" y="210"/>
                  </a:lnTo>
                  <a:lnTo>
                    <a:pt x="2490" y="210"/>
                  </a:lnTo>
                  <a:lnTo>
                    <a:pt x="2442" y="182"/>
                  </a:lnTo>
                  <a:lnTo>
                    <a:pt x="2392" y="155"/>
                  </a:lnTo>
                  <a:lnTo>
                    <a:pt x="2341" y="131"/>
                  </a:lnTo>
                  <a:lnTo>
                    <a:pt x="2289" y="107"/>
                  </a:lnTo>
                  <a:lnTo>
                    <a:pt x="2237" y="87"/>
                  </a:lnTo>
                  <a:lnTo>
                    <a:pt x="2184" y="68"/>
                  </a:lnTo>
                  <a:lnTo>
                    <a:pt x="2131" y="51"/>
                  </a:lnTo>
                  <a:lnTo>
                    <a:pt x="2076" y="37"/>
                  </a:lnTo>
                  <a:lnTo>
                    <a:pt x="2021" y="24"/>
                  </a:lnTo>
                  <a:lnTo>
                    <a:pt x="1965" y="15"/>
                  </a:lnTo>
                  <a:lnTo>
                    <a:pt x="1910" y="8"/>
                  </a:lnTo>
                  <a:lnTo>
                    <a:pt x="1854" y="3"/>
                  </a:lnTo>
                  <a:lnTo>
                    <a:pt x="1799" y="0"/>
                  </a:lnTo>
                  <a:lnTo>
                    <a:pt x="1742" y="0"/>
                  </a:lnTo>
                  <a:lnTo>
                    <a:pt x="1686" y="3"/>
                  </a:lnTo>
                  <a:lnTo>
                    <a:pt x="1630" y="9"/>
                  </a:lnTo>
                  <a:lnTo>
                    <a:pt x="1587" y="32"/>
                  </a:lnTo>
                  <a:lnTo>
                    <a:pt x="1587" y="32"/>
                  </a:lnTo>
                  <a:lnTo>
                    <a:pt x="1580" y="106"/>
                  </a:lnTo>
                  <a:lnTo>
                    <a:pt x="1571" y="179"/>
                  </a:lnTo>
                  <a:lnTo>
                    <a:pt x="1571" y="179"/>
                  </a:lnTo>
                  <a:lnTo>
                    <a:pt x="1562" y="232"/>
                  </a:lnTo>
                  <a:lnTo>
                    <a:pt x="1552" y="286"/>
                  </a:lnTo>
                  <a:lnTo>
                    <a:pt x="1541" y="338"/>
                  </a:lnTo>
                  <a:lnTo>
                    <a:pt x="1528" y="390"/>
                  </a:lnTo>
                  <a:lnTo>
                    <a:pt x="1514" y="442"/>
                  </a:lnTo>
                  <a:lnTo>
                    <a:pt x="1498" y="494"/>
                  </a:lnTo>
                  <a:lnTo>
                    <a:pt x="1482" y="545"/>
                  </a:lnTo>
                  <a:lnTo>
                    <a:pt x="1464" y="596"/>
                  </a:lnTo>
                  <a:lnTo>
                    <a:pt x="1445" y="646"/>
                  </a:lnTo>
                  <a:lnTo>
                    <a:pt x="1425" y="695"/>
                  </a:lnTo>
                  <a:lnTo>
                    <a:pt x="1404" y="745"/>
                  </a:lnTo>
                  <a:lnTo>
                    <a:pt x="1380" y="794"/>
                  </a:lnTo>
                  <a:lnTo>
                    <a:pt x="1357" y="841"/>
                  </a:lnTo>
                  <a:lnTo>
                    <a:pt x="1331" y="888"/>
                  </a:lnTo>
                  <a:lnTo>
                    <a:pt x="1305" y="936"/>
                  </a:lnTo>
                  <a:lnTo>
                    <a:pt x="1277" y="982"/>
                  </a:lnTo>
                  <a:lnTo>
                    <a:pt x="1235" y="1021"/>
                  </a:lnTo>
                  <a:lnTo>
                    <a:pt x="1235" y="1021"/>
                  </a:lnTo>
                  <a:lnTo>
                    <a:pt x="1212" y="1046"/>
                  </a:lnTo>
                  <a:lnTo>
                    <a:pt x="1189" y="1069"/>
                  </a:lnTo>
                  <a:lnTo>
                    <a:pt x="1165" y="1092"/>
                  </a:lnTo>
                  <a:lnTo>
                    <a:pt x="1140" y="1114"/>
                  </a:lnTo>
                  <a:lnTo>
                    <a:pt x="1115" y="1136"/>
                  </a:lnTo>
                  <a:lnTo>
                    <a:pt x="1089" y="1157"/>
                  </a:lnTo>
                  <a:lnTo>
                    <a:pt x="1036" y="1198"/>
                  </a:lnTo>
                  <a:lnTo>
                    <a:pt x="983" y="1238"/>
                  </a:lnTo>
                  <a:lnTo>
                    <a:pt x="929" y="1275"/>
                  </a:lnTo>
                  <a:lnTo>
                    <a:pt x="819" y="1352"/>
                  </a:lnTo>
                  <a:lnTo>
                    <a:pt x="819" y="1352"/>
                  </a:lnTo>
                  <a:lnTo>
                    <a:pt x="754" y="1400"/>
                  </a:lnTo>
                  <a:lnTo>
                    <a:pt x="723" y="1425"/>
                  </a:lnTo>
                  <a:lnTo>
                    <a:pt x="692" y="1449"/>
                  </a:lnTo>
                  <a:lnTo>
                    <a:pt x="662" y="1476"/>
                  </a:lnTo>
                  <a:lnTo>
                    <a:pt x="632" y="1502"/>
                  </a:lnTo>
                  <a:lnTo>
                    <a:pt x="604" y="1529"/>
                  </a:lnTo>
                  <a:lnTo>
                    <a:pt x="575" y="1558"/>
                  </a:lnTo>
                  <a:lnTo>
                    <a:pt x="575" y="1558"/>
                  </a:lnTo>
                  <a:lnTo>
                    <a:pt x="555" y="1581"/>
                  </a:lnTo>
                  <a:lnTo>
                    <a:pt x="535" y="1605"/>
                  </a:lnTo>
                  <a:lnTo>
                    <a:pt x="496" y="1653"/>
                  </a:lnTo>
                  <a:lnTo>
                    <a:pt x="460" y="1704"/>
                  </a:lnTo>
                  <a:lnTo>
                    <a:pt x="423" y="1754"/>
                  </a:lnTo>
                  <a:lnTo>
                    <a:pt x="423" y="1754"/>
                  </a:lnTo>
                  <a:lnTo>
                    <a:pt x="358" y="1846"/>
                  </a:lnTo>
                  <a:lnTo>
                    <a:pt x="294" y="1940"/>
                  </a:lnTo>
                  <a:lnTo>
                    <a:pt x="263" y="1987"/>
                  </a:lnTo>
                  <a:lnTo>
                    <a:pt x="233" y="2035"/>
                  </a:lnTo>
                  <a:lnTo>
                    <a:pt x="204" y="2083"/>
                  </a:lnTo>
                  <a:lnTo>
                    <a:pt x="176" y="2133"/>
                  </a:lnTo>
                  <a:lnTo>
                    <a:pt x="150" y="2181"/>
                  </a:lnTo>
                  <a:lnTo>
                    <a:pt x="125" y="2232"/>
                  </a:lnTo>
                  <a:lnTo>
                    <a:pt x="101" y="2283"/>
                  </a:lnTo>
                  <a:lnTo>
                    <a:pt x="80" y="2334"/>
                  </a:lnTo>
                  <a:lnTo>
                    <a:pt x="61" y="2386"/>
                  </a:lnTo>
                  <a:lnTo>
                    <a:pt x="45" y="2439"/>
                  </a:lnTo>
                  <a:lnTo>
                    <a:pt x="31" y="2494"/>
                  </a:lnTo>
                  <a:lnTo>
                    <a:pt x="25" y="2521"/>
                  </a:lnTo>
                  <a:lnTo>
                    <a:pt x="20" y="2548"/>
                  </a:lnTo>
                  <a:lnTo>
                    <a:pt x="20" y="2548"/>
                  </a:lnTo>
                  <a:lnTo>
                    <a:pt x="13" y="2593"/>
                  </a:lnTo>
                  <a:lnTo>
                    <a:pt x="8" y="2639"/>
                  </a:lnTo>
                  <a:lnTo>
                    <a:pt x="5" y="2684"/>
                  </a:lnTo>
                  <a:lnTo>
                    <a:pt x="2" y="2730"/>
                  </a:lnTo>
                  <a:lnTo>
                    <a:pt x="0" y="2775"/>
                  </a:lnTo>
                  <a:lnTo>
                    <a:pt x="0" y="2822"/>
                  </a:lnTo>
                  <a:lnTo>
                    <a:pt x="0" y="2913"/>
                  </a:lnTo>
                  <a:lnTo>
                    <a:pt x="0" y="2913"/>
                  </a:lnTo>
                  <a:lnTo>
                    <a:pt x="1" y="2959"/>
                  </a:lnTo>
                  <a:lnTo>
                    <a:pt x="2" y="2981"/>
                  </a:lnTo>
                  <a:lnTo>
                    <a:pt x="5" y="3004"/>
                  </a:lnTo>
                  <a:lnTo>
                    <a:pt x="8" y="3026"/>
                  </a:lnTo>
                  <a:lnTo>
                    <a:pt x="13" y="3049"/>
                  </a:lnTo>
                  <a:lnTo>
                    <a:pt x="20" y="3070"/>
                  </a:lnTo>
                  <a:lnTo>
                    <a:pt x="29" y="3090"/>
                  </a:lnTo>
                  <a:lnTo>
                    <a:pt x="29" y="3090"/>
                  </a:lnTo>
                  <a:lnTo>
                    <a:pt x="35" y="3100"/>
                  </a:lnTo>
                  <a:lnTo>
                    <a:pt x="39" y="3103"/>
                  </a:lnTo>
                  <a:lnTo>
                    <a:pt x="44" y="3107"/>
                  </a:lnTo>
                  <a:lnTo>
                    <a:pt x="44" y="3107"/>
                  </a:lnTo>
                  <a:lnTo>
                    <a:pt x="49" y="3109"/>
                  </a:lnTo>
                  <a:lnTo>
                    <a:pt x="57" y="3109"/>
                  </a:lnTo>
                  <a:lnTo>
                    <a:pt x="64" y="3108"/>
                  </a:lnTo>
                  <a:lnTo>
                    <a:pt x="71" y="3107"/>
                  </a:lnTo>
                  <a:lnTo>
                    <a:pt x="71" y="3107"/>
                  </a:lnTo>
                  <a:lnTo>
                    <a:pt x="85" y="3102"/>
                  </a:lnTo>
                  <a:lnTo>
                    <a:pt x="99" y="3096"/>
                  </a:lnTo>
                  <a:lnTo>
                    <a:pt x="112" y="3089"/>
                  </a:lnTo>
                  <a:lnTo>
                    <a:pt x="125" y="3081"/>
                  </a:lnTo>
                  <a:lnTo>
                    <a:pt x="137" y="3073"/>
                  </a:lnTo>
                  <a:lnTo>
                    <a:pt x="149" y="3063"/>
                  </a:lnTo>
                  <a:lnTo>
                    <a:pt x="161" y="3052"/>
                  </a:lnTo>
                  <a:lnTo>
                    <a:pt x="170" y="3042"/>
                  </a:lnTo>
                  <a:lnTo>
                    <a:pt x="181" y="3030"/>
                  </a:lnTo>
                  <a:lnTo>
                    <a:pt x="190" y="3017"/>
                  </a:lnTo>
                  <a:lnTo>
                    <a:pt x="198" y="3005"/>
                  </a:lnTo>
                  <a:lnTo>
                    <a:pt x="207" y="2991"/>
                  </a:lnTo>
                  <a:lnTo>
                    <a:pt x="214" y="2978"/>
                  </a:lnTo>
                  <a:lnTo>
                    <a:pt x="220" y="2964"/>
                  </a:lnTo>
                  <a:lnTo>
                    <a:pt x="226" y="2949"/>
                  </a:lnTo>
                  <a:lnTo>
                    <a:pt x="230" y="2935"/>
                  </a:lnTo>
                  <a:lnTo>
                    <a:pt x="230" y="2935"/>
                  </a:lnTo>
                  <a:lnTo>
                    <a:pt x="239" y="2906"/>
                  </a:lnTo>
                  <a:lnTo>
                    <a:pt x="246" y="2876"/>
                  </a:lnTo>
                  <a:lnTo>
                    <a:pt x="249" y="2846"/>
                  </a:lnTo>
                  <a:lnTo>
                    <a:pt x="252" y="2816"/>
                  </a:lnTo>
                  <a:lnTo>
                    <a:pt x="253" y="2785"/>
                  </a:lnTo>
                  <a:lnTo>
                    <a:pt x="253" y="2754"/>
                  </a:lnTo>
                  <a:lnTo>
                    <a:pt x="250" y="2723"/>
                  </a:lnTo>
                  <a:lnTo>
                    <a:pt x="249" y="2693"/>
                  </a:lnTo>
                  <a:lnTo>
                    <a:pt x="249" y="2693"/>
                  </a:lnTo>
                  <a:lnTo>
                    <a:pt x="247" y="2657"/>
                  </a:lnTo>
                  <a:lnTo>
                    <a:pt x="246" y="2638"/>
                  </a:lnTo>
                  <a:lnTo>
                    <a:pt x="246" y="2620"/>
                  </a:lnTo>
                  <a:lnTo>
                    <a:pt x="247" y="2603"/>
                  </a:lnTo>
                  <a:lnTo>
                    <a:pt x="249" y="2584"/>
                  </a:lnTo>
                  <a:lnTo>
                    <a:pt x="253" y="2567"/>
                  </a:lnTo>
                  <a:lnTo>
                    <a:pt x="259" y="2549"/>
                  </a:lnTo>
                  <a:lnTo>
                    <a:pt x="259" y="2549"/>
                  </a:lnTo>
                  <a:lnTo>
                    <a:pt x="263" y="2537"/>
                  </a:lnTo>
                  <a:lnTo>
                    <a:pt x="269" y="2526"/>
                  </a:lnTo>
                  <a:lnTo>
                    <a:pt x="276" y="2515"/>
                  </a:lnTo>
                  <a:lnTo>
                    <a:pt x="283" y="2503"/>
                  </a:lnTo>
                  <a:lnTo>
                    <a:pt x="299" y="2483"/>
                  </a:lnTo>
                  <a:lnTo>
                    <a:pt x="315" y="2463"/>
                  </a:lnTo>
                  <a:lnTo>
                    <a:pt x="315" y="2463"/>
                  </a:lnTo>
                  <a:lnTo>
                    <a:pt x="351" y="2424"/>
                  </a:lnTo>
                  <a:lnTo>
                    <a:pt x="386" y="2386"/>
                  </a:lnTo>
                  <a:lnTo>
                    <a:pt x="423" y="2349"/>
                  </a:lnTo>
                  <a:lnTo>
                    <a:pt x="462" y="2314"/>
                  </a:lnTo>
                  <a:lnTo>
                    <a:pt x="501" y="2281"/>
                  </a:lnTo>
                  <a:lnTo>
                    <a:pt x="541" y="2247"/>
                  </a:lnTo>
                  <a:lnTo>
                    <a:pt x="582" y="2215"/>
                  </a:lnTo>
                  <a:lnTo>
                    <a:pt x="625" y="2185"/>
                  </a:lnTo>
                  <a:lnTo>
                    <a:pt x="625" y="2226"/>
                  </a:lnTo>
                  <a:lnTo>
                    <a:pt x="625" y="2226"/>
                  </a:lnTo>
                  <a:lnTo>
                    <a:pt x="619" y="2304"/>
                  </a:lnTo>
                  <a:lnTo>
                    <a:pt x="614" y="2343"/>
                  </a:lnTo>
                  <a:lnTo>
                    <a:pt x="610" y="2384"/>
                  </a:lnTo>
                  <a:lnTo>
                    <a:pt x="604" y="2423"/>
                  </a:lnTo>
                  <a:lnTo>
                    <a:pt x="597" y="2461"/>
                  </a:lnTo>
                  <a:lnTo>
                    <a:pt x="587" y="2500"/>
                  </a:lnTo>
                  <a:lnTo>
                    <a:pt x="577" y="2537"/>
                  </a:lnTo>
                  <a:lnTo>
                    <a:pt x="577" y="2537"/>
                  </a:lnTo>
                  <a:lnTo>
                    <a:pt x="562" y="2578"/>
                  </a:lnTo>
                  <a:lnTo>
                    <a:pt x="546" y="2618"/>
                  </a:lnTo>
                  <a:lnTo>
                    <a:pt x="530" y="2658"/>
                  </a:lnTo>
                  <a:lnTo>
                    <a:pt x="515" y="2700"/>
                  </a:lnTo>
                  <a:lnTo>
                    <a:pt x="515" y="2700"/>
                  </a:lnTo>
                  <a:lnTo>
                    <a:pt x="504" y="2732"/>
                  </a:lnTo>
                  <a:lnTo>
                    <a:pt x="495" y="2764"/>
                  </a:lnTo>
                  <a:lnTo>
                    <a:pt x="487" y="2797"/>
                  </a:lnTo>
                  <a:lnTo>
                    <a:pt x="480" y="2830"/>
                  </a:lnTo>
                  <a:lnTo>
                    <a:pt x="467" y="2896"/>
                  </a:lnTo>
                  <a:lnTo>
                    <a:pt x="455" y="2962"/>
                  </a:lnTo>
                  <a:lnTo>
                    <a:pt x="455" y="2962"/>
                  </a:lnTo>
                  <a:lnTo>
                    <a:pt x="435" y="3092"/>
                  </a:lnTo>
                  <a:lnTo>
                    <a:pt x="424" y="3155"/>
                  </a:lnTo>
                  <a:lnTo>
                    <a:pt x="416" y="3219"/>
                  </a:lnTo>
                  <a:lnTo>
                    <a:pt x="408" y="3284"/>
                  </a:lnTo>
                  <a:lnTo>
                    <a:pt x="402" y="3348"/>
                  </a:lnTo>
                  <a:lnTo>
                    <a:pt x="398" y="3414"/>
                  </a:lnTo>
                  <a:lnTo>
                    <a:pt x="396" y="3479"/>
                  </a:lnTo>
                  <a:lnTo>
                    <a:pt x="396" y="3479"/>
                  </a:lnTo>
                  <a:lnTo>
                    <a:pt x="396" y="3489"/>
                  </a:lnTo>
                  <a:lnTo>
                    <a:pt x="396" y="3500"/>
                  </a:lnTo>
                  <a:lnTo>
                    <a:pt x="398" y="3511"/>
                  </a:lnTo>
                  <a:lnTo>
                    <a:pt x="402" y="3520"/>
                  </a:lnTo>
                  <a:lnTo>
                    <a:pt x="402" y="3520"/>
                  </a:lnTo>
                  <a:lnTo>
                    <a:pt x="406" y="3528"/>
                  </a:lnTo>
                  <a:lnTo>
                    <a:pt x="412" y="3537"/>
                  </a:lnTo>
                  <a:lnTo>
                    <a:pt x="419" y="3543"/>
                  </a:lnTo>
                  <a:lnTo>
                    <a:pt x="428" y="3549"/>
                  </a:lnTo>
                  <a:lnTo>
                    <a:pt x="437" y="3553"/>
                  </a:lnTo>
                  <a:lnTo>
                    <a:pt x="447" y="3557"/>
                  </a:lnTo>
                  <a:lnTo>
                    <a:pt x="456" y="3559"/>
                  </a:lnTo>
                  <a:lnTo>
                    <a:pt x="465" y="3560"/>
                  </a:lnTo>
                  <a:lnTo>
                    <a:pt x="465" y="3560"/>
                  </a:lnTo>
                  <a:lnTo>
                    <a:pt x="482" y="3562"/>
                  </a:lnTo>
                  <a:lnTo>
                    <a:pt x="499" y="3560"/>
                  </a:lnTo>
                  <a:lnTo>
                    <a:pt x="514" y="3557"/>
                  </a:lnTo>
                  <a:lnTo>
                    <a:pt x="529" y="3552"/>
                  </a:lnTo>
                  <a:lnTo>
                    <a:pt x="545" y="3546"/>
                  </a:lnTo>
                  <a:lnTo>
                    <a:pt x="559" y="3538"/>
                  </a:lnTo>
                  <a:lnTo>
                    <a:pt x="572" y="3530"/>
                  </a:lnTo>
                  <a:lnTo>
                    <a:pt x="585" y="3519"/>
                  </a:lnTo>
                  <a:lnTo>
                    <a:pt x="598" y="3507"/>
                  </a:lnTo>
                  <a:lnTo>
                    <a:pt x="610" y="3495"/>
                  </a:lnTo>
                  <a:lnTo>
                    <a:pt x="620" y="3482"/>
                  </a:lnTo>
                  <a:lnTo>
                    <a:pt x="631" y="3468"/>
                  </a:lnTo>
                  <a:lnTo>
                    <a:pt x="639" y="3454"/>
                  </a:lnTo>
                  <a:lnTo>
                    <a:pt x="649" y="3438"/>
                  </a:lnTo>
                  <a:lnTo>
                    <a:pt x="656" y="3423"/>
                  </a:lnTo>
                  <a:lnTo>
                    <a:pt x="663" y="3408"/>
                  </a:lnTo>
                  <a:lnTo>
                    <a:pt x="663" y="3408"/>
                  </a:lnTo>
                  <a:lnTo>
                    <a:pt x="673" y="3377"/>
                  </a:lnTo>
                  <a:lnTo>
                    <a:pt x="683" y="3345"/>
                  </a:lnTo>
                  <a:lnTo>
                    <a:pt x="699" y="3280"/>
                  </a:lnTo>
                  <a:lnTo>
                    <a:pt x="709" y="3247"/>
                  </a:lnTo>
                  <a:lnTo>
                    <a:pt x="717" y="3215"/>
                  </a:lnTo>
                  <a:lnTo>
                    <a:pt x="729" y="3183"/>
                  </a:lnTo>
                  <a:lnTo>
                    <a:pt x="735" y="3167"/>
                  </a:lnTo>
                  <a:lnTo>
                    <a:pt x="742" y="3152"/>
                  </a:lnTo>
                  <a:lnTo>
                    <a:pt x="777" y="3129"/>
                  </a:lnTo>
                  <a:lnTo>
                    <a:pt x="777" y="3129"/>
                  </a:lnTo>
                  <a:lnTo>
                    <a:pt x="768" y="3205"/>
                  </a:lnTo>
                  <a:lnTo>
                    <a:pt x="764" y="3243"/>
                  </a:lnTo>
                  <a:lnTo>
                    <a:pt x="761" y="3281"/>
                  </a:lnTo>
                  <a:lnTo>
                    <a:pt x="761" y="3281"/>
                  </a:lnTo>
                  <a:lnTo>
                    <a:pt x="761" y="3298"/>
                  </a:lnTo>
                  <a:lnTo>
                    <a:pt x="761" y="3315"/>
                  </a:lnTo>
                  <a:lnTo>
                    <a:pt x="762" y="3333"/>
                  </a:lnTo>
                  <a:lnTo>
                    <a:pt x="766" y="3350"/>
                  </a:lnTo>
                  <a:lnTo>
                    <a:pt x="770" y="3365"/>
                  </a:lnTo>
                  <a:lnTo>
                    <a:pt x="774" y="3372"/>
                  </a:lnTo>
                  <a:lnTo>
                    <a:pt x="777" y="3379"/>
                  </a:lnTo>
                  <a:lnTo>
                    <a:pt x="782" y="3385"/>
                  </a:lnTo>
                  <a:lnTo>
                    <a:pt x="788" y="3391"/>
                  </a:lnTo>
                  <a:lnTo>
                    <a:pt x="794" y="3397"/>
                  </a:lnTo>
                  <a:lnTo>
                    <a:pt x="801" y="3401"/>
                  </a:lnTo>
                  <a:lnTo>
                    <a:pt x="801" y="3401"/>
                  </a:lnTo>
                  <a:lnTo>
                    <a:pt x="811" y="3405"/>
                  </a:lnTo>
                  <a:lnTo>
                    <a:pt x="820" y="3408"/>
                  </a:lnTo>
                  <a:lnTo>
                    <a:pt x="829" y="3409"/>
                  </a:lnTo>
                  <a:lnTo>
                    <a:pt x="840" y="3409"/>
                  </a:lnTo>
                  <a:lnTo>
                    <a:pt x="850" y="3408"/>
                  </a:lnTo>
                  <a:lnTo>
                    <a:pt x="860" y="3405"/>
                  </a:lnTo>
                  <a:lnTo>
                    <a:pt x="870" y="3402"/>
                  </a:lnTo>
                  <a:lnTo>
                    <a:pt x="879" y="3398"/>
                  </a:lnTo>
                  <a:lnTo>
                    <a:pt x="879" y="3398"/>
                  </a:lnTo>
                  <a:lnTo>
                    <a:pt x="897" y="3391"/>
                  </a:lnTo>
                  <a:lnTo>
                    <a:pt x="912" y="3382"/>
                  </a:lnTo>
                  <a:lnTo>
                    <a:pt x="928" y="3371"/>
                  </a:lnTo>
                  <a:lnTo>
                    <a:pt x="942" y="3359"/>
                  </a:lnTo>
                  <a:lnTo>
                    <a:pt x="956" y="3346"/>
                  </a:lnTo>
                  <a:lnTo>
                    <a:pt x="968" y="3332"/>
                  </a:lnTo>
                  <a:lnTo>
                    <a:pt x="980" y="3318"/>
                  </a:lnTo>
                  <a:lnTo>
                    <a:pt x="991" y="3302"/>
                  </a:lnTo>
                  <a:lnTo>
                    <a:pt x="1002" y="3286"/>
                  </a:lnTo>
                  <a:lnTo>
                    <a:pt x="1011" y="3269"/>
                  </a:lnTo>
                  <a:lnTo>
                    <a:pt x="1030" y="3235"/>
                  </a:lnTo>
                  <a:lnTo>
                    <a:pt x="1047" y="3199"/>
                  </a:lnTo>
                  <a:lnTo>
                    <a:pt x="1062" y="3164"/>
                  </a:lnTo>
                  <a:lnTo>
                    <a:pt x="1062" y="3164"/>
                  </a:lnTo>
                  <a:lnTo>
                    <a:pt x="1235" y="2759"/>
                  </a:lnTo>
                  <a:lnTo>
                    <a:pt x="1235" y="2759"/>
                  </a:lnTo>
                  <a:lnTo>
                    <a:pt x="1345" y="2500"/>
                  </a:lnTo>
                  <a:lnTo>
                    <a:pt x="1347" y="2553"/>
                  </a:lnTo>
                  <a:lnTo>
                    <a:pt x="1347" y="2553"/>
                  </a:lnTo>
                  <a:lnTo>
                    <a:pt x="1366" y="3004"/>
                  </a:lnTo>
                  <a:lnTo>
                    <a:pt x="1366" y="3004"/>
                  </a:lnTo>
                  <a:lnTo>
                    <a:pt x="1367" y="3015"/>
                  </a:lnTo>
                  <a:lnTo>
                    <a:pt x="1368" y="3024"/>
                  </a:lnTo>
                  <a:lnTo>
                    <a:pt x="1370" y="3034"/>
                  </a:lnTo>
                  <a:lnTo>
                    <a:pt x="1374" y="3042"/>
                  </a:lnTo>
                  <a:lnTo>
                    <a:pt x="1374" y="3042"/>
                  </a:lnTo>
                  <a:lnTo>
                    <a:pt x="1380" y="3049"/>
                  </a:lnTo>
                  <a:lnTo>
                    <a:pt x="1389" y="3055"/>
                  </a:lnTo>
                  <a:lnTo>
                    <a:pt x="1398" y="3060"/>
                  </a:lnTo>
                  <a:lnTo>
                    <a:pt x="1407" y="3062"/>
                  </a:lnTo>
                  <a:lnTo>
                    <a:pt x="1418" y="3063"/>
                  </a:lnTo>
                  <a:lnTo>
                    <a:pt x="1430" y="3063"/>
                  </a:lnTo>
                  <a:lnTo>
                    <a:pt x="1441" y="3062"/>
                  </a:lnTo>
                  <a:lnTo>
                    <a:pt x="1451" y="3061"/>
                  </a:lnTo>
                  <a:lnTo>
                    <a:pt x="1451" y="3061"/>
                  </a:lnTo>
                  <a:lnTo>
                    <a:pt x="1481" y="3054"/>
                  </a:lnTo>
                  <a:lnTo>
                    <a:pt x="1509" y="3045"/>
                  </a:lnTo>
                  <a:lnTo>
                    <a:pt x="1523" y="3039"/>
                  </a:lnTo>
                  <a:lnTo>
                    <a:pt x="1537" y="3034"/>
                  </a:lnTo>
                  <a:lnTo>
                    <a:pt x="1550" y="3026"/>
                  </a:lnTo>
                  <a:lnTo>
                    <a:pt x="1563" y="3019"/>
                  </a:lnTo>
                  <a:lnTo>
                    <a:pt x="1575" y="3011"/>
                  </a:lnTo>
                  <a:lnTo>
                    <a:pt x="1587" y="3002"/>
                  </a:lnTo>
                  <a:lnTo>
                    <a:pt x="1598" y="2992"/>
                  </a:lnTo>
                  <a:lnTo>
                    <a:pt x="1608" y="2981"/>
                  </a:lnTo>
                  <a:lnTo>
                    <a:pt x="1617" y="2971"/>
                  </a:lnTo>
                  <a:lnTo>
                    <a:pt x="1625" y="2959"/>
                  </a:lnTo>
                  <a:lnTo>
                    <a:pt x="1632" y="2946"/>
                  </a:lnTo>
                  <a:lnTo>
                    <a:pt x="1638" y="2932"/>
                  </a:lnTo>
                  <a:lnTo>
                    <a:pt x="1638" y="2932"/>
                  </a:lnTo>
                  <a:lnTo>
                    <a:pt x="1643" y="2914"/>
                  </a:lnTo>
                  <a:lnTo>
                    <a:pt x="1646" y="2894"/>
                  </a:lnTo>
                  <a:lnTo>
                    <a:pt x="1649" y="2875"/>
                  </a:lnTo>
                  <a:lnTo>
                    <a:pt x="1650" y="2855"/>
                  </a:lnTo>
                  <a:lnTo>
                    <a:pt x="1650" y="2855"/>
                  </a:lnTo>
                  <a:lnTo>
                    <a:pt x="1651" y="2794"/>
                  </a:lnTo>
                  <a:lnTo>
                    <a:pt x="1651" y="2733"/>
                  </a:lnTo>
                  <a:lnTo>
                    <a:pt x="1650" y="2671"/>
                  </a:lnTo>
                  <a:lnTo>
                    <a:pt x="1650" y="2610"/>
                  </a:lnTo>
                  <a:lnTo>
                    <a:pt x="1651" y="2579"/>
                  </a:lnTo>
                  <a:lnTo>
                    <a:pt x="1653" y="2549"/>
                  </a:lnTo>
                  <a:lnTo>
                    <a:pt x="1656" y="2520"/>
                  </a:lnTo>
                  <a:lnTo>
                    <a:pt x="1660" y="2489"/>
                  </a:lnTo>
                  <a:lnTo>
                    <a:pt x="1665" y="2461"/>
                  </a:lnTo>
                  <a:lnTo>
                    <a:pt x="1672" y="2431"/>
                  </a:lnTo>
                  <a:lnTo>
                    <a:pt x="1680" y="2403"/>
                  </a:lnTo>
                  <a:lnTo>
                    <a:pt x="1691" y="2374"/>
                  </a:lnTo>
                  <a:lnTo>
                    <a:pt x="1691" y="2374"/>
                  </a:lnTo>
                  <a:lnTo>
                    <a:pt x="1703" y="2348"/>
                  </a:lnTo>
                  <a:lnTo>
                    <a:pt x="1716" y="2322"/>
                  </a:lnTo>
                  <a:lnTo>
                    <a:pt x="1730" y="2298"/>
                  </a:lnTo>
                  <a:lnTo>
                    <a:pt x="1745" y="2273"/>
                  </a:lnTo>
                  <a:lnTo>
                    <a:pt x="1762" y="2251"/>
                  </a:lnTo>
                  <a:lnTo>
                    <a:pt x="1779" y="2227"/>
                  </a:lnTo>
                  <a:lnTo>
                    <a:pt x="1814" y="2182"/>
                  </a:lnTo>
                  <a:lnTo>
                    <a:pt x="1851" y="2137"/>
                  </a:lnTo>
                  <a:lnTo>
                    <a:pt x="1886" y="2092"/>
                  </a:lnTo>
                  <a:lnTo>
                    <a:pt x="1903" y="2069"/>
                  </a:lnTo>
                  <a:lnTo>
                    <a:pt x="1919" y="2045"/>
                  </a:lnTo>
                  <a:lnTo>
                    <a:pt x="1935" y="2021"/>
                  </a:lnTo>
                  <a:lnTo>
                    <a:pt x="1949" y="1996"/>
                  </a:lnTo>
                  <a:lnTo>
                    <a:pt x="1949" y="1996"/>
                  </a:lnTo>
                  <a:lnTo>
                    <a:pt x="1964" y="1964"/>
                  </a:lnTo>
                  <a:lnTo>
                    <a:pt x="1978" y="1933"/>
                  </a:lnTo>
                  <a:lnTo>
                    <a:pt x="1990" y="1899"/>
                  </a:lnTo>
                  <a:lnTo>
                    <a:pt x="2001" y="1866"/>
                  </a:lnTo>
                  <a:lnTo>
                    <a:pt x="2009" y="1832"/>
                  </a:lnTo>
                  <a:lnTo>
                    <a:pt x="2017" y="1798"/>
                  </a:lnTo>
                  <a:lnTo>
                    <a:pt x="2023" y="1762"/>
                  </a:lnTo>
                  <a:lnTo>
                    <a:pt x="2028" y="1728"/>
                  </a:lnTo>
                  <a:lnTo>
                    <a:pt x="2031" y="1692"/>
                  </a:lnTo>
                  <a:lnTo>
                    <a:pt x="2034" y="1657"/>
                  </a:lnTo>
                  <a:lnTo>
                    <a:pt x="2035" y="1620"/>
                  </a:lnTo>
                  <a:lnTo>
                    <a:pt x="2036" y="1584"/>
                  </a:lnTo>
                  <a:lnTo>
                    <a:pt x="2037" y="1512"/>
                  </a:lnTo>
                  <a:lnTo>
                    <a:pt x="2037" y="1441"/>
                  </a:lnTo>
                  <a:lnTo>
                    <a:pt x="2030" y="1415"/>
                  </a:lnTo>
                  <a:lnTo>
                    <a:pt x="2030" y="1415"/>
                  </a:lnTo>
                  <a:lnTo>
                    <a:pt x="2053" y="1364"/>
                  </a:lnTo>
                  <a:lnTo>
                    <a:pt x="2078" y="1315"/>
                  </a:lnTo>
                  <a:lnTo>
                    <a:pt x="2102" y="1265"/>
                  </a:lnTo>
                  <a:lnTo>
                    <a:pt x="2127" y="1215"/>
                  </a:lnTo>
                  <a:lnTo>
                    <a:pt x="2153" y="1167"/>
                  </a:lnTo>
                  <a:lnTo>
                    <a:pt x="2180" y="1118"/>
                  </a:lnTo>
                  <a:lnTo>
                    <a:pt x="2208" y="1069"/>
                  </a:lnTo>
                  <a:lnTo>
                    <a:pt x="2236" y="1022"/>
                  </a:lnTo>
                  <a:lnTo>
                    <a:pt x="2265" y="975"/>
                  </a:lnTo>
                  <a:lnTo>
                    <a:pt x="2295" y="927"/>
                  </a:lnTo>
                  <a:lnTo>
                    <a:pt x="2326" y="881"/>
                  </a:lnTo>
                  <a:lnTo>
                    <a:pt x="2356" y="835"/>
                  </a:lnTo>
                  <a:lnTo>
                    <a:pt x="2388" y="789"/>
                  </a:lnTo>
                  <a:lnTo>
                    <a:pt x="2420" y="744"/>
                  </a:lnTo>
                  <a:lnTo>
                    <a:pt x="2453" y="699"/>
                  </a:lnTo>
                  <a:lnTo>
                    <a:pt x="2488" y="655"/>
                  </a:lnTo>
                  <a:lnTo>
                    <a:pt x="2488" y="655"/>
                  </a:lnTo>
                  <a:lnTo>
                    <a:pt x="2527" y="604"/>
                  </a:lnTo>
                  <a:lnTo>
                    <a:pt x="2568" y="554"/>
                  </a:lnTo>
                  <a:lnTo>
                    <a:pt x="2609" y="505"/>
                  </a:lnTo>
                  <a:lnTo>
                    <a:pt x="2652" y="456"/>
                  </a:lnTo>
                  <a:lnTo>
                    <a:pt x="2709" y="40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A97D8FA7-AB24-ADA7-49BD-A84687F05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" y="2829"/>
              <a:ext cx="677" cy="890"/>
            </a:xfrm>
            <a:custGeom>
              <a:avLst/>
              <a:gdLst>
                <a:gd name="T0" fmla="*/ 2664 w 2709"/>
                <a:gd name="T1" fmla="*/ 347 h 3562"/>
                <a:gd name="T2" fmla="*/ 2516 w 2709"/>
                <a:gd name="T3" fmla="*/ 228 h 3562"/>
                <a:gd name="T4" fmla="*/ 2289 w 2709"/>
                <a:gd name="T5" fmla="*/ 107 h 3562"/>
                <a:gd name="T6" fmla="*/ 1965 w 2709"/>
                <a:gd name="T7" fmla="*/ 15 h 3562"/>
                <a:gd name="T8" fmla="*/ 1630 w 2709"/>
                <a:gd name="T9" fmla="*/ 9 h 3562"/>
                <a:gd name="T10" fmla="*/ 1562 w 2709"/>
                <a:gd name="T11" fmla="*/ 232 h 3562"/>
                <a:gd name="T12" fmla="*/ 1482 w 2709"/>
                <a:gd name="T13" fmla="*/ 545 h 3562"/>
                <a:gd name="T14" fmla="*/ 1357 w 2709"/>
                <a:gd name="T15" fmla="*/ 841 h 3562"/>
                <a:gd name="T16" fmla="*/ 1212 w 2709"/>
                <a:gd name="T17" fmla="*/ 1046 h 3562"/>
                <a:gd name="T18" fmla="*/ 1036 w 2709"/>
                <a:gd name="T19" fmla="*/ 1198 h 3562"/>
                <a:gd name="T20" fmla="*/ 723 w 2709"/>
                <a:gd name="T21" fmla="*/ 1425 h 3562"/>
                <a:gd name="T22" fmla="*/ 575 w 2709"/>
                <a:gd name="T23" fmla="*/ 1558 h 3562"/>
                <a:gd name="T24" fmla="*/ 423 w 2709"/>
                <a:gd name="T25" fmla="*/ 1754 h 3562"/>
                <a:gd name="T26" fmla="*/ 176 w 2709"/>
                <a:gd name="T27" fmla="*/ 2133 h 3562"/>
                <a:gd name="T28" fmla="*/ 45 w 2709"/>
                <a:gd name="T29" fmla="*/ 2439 h 3562"/>
                <a:gd name="T30" fmla="*/ 8 w 2709"/>
                <a:gd name="T31" fmla="*/ 2639 h 3562"/>
                <a:gd name="T32" fmla="*/ 0 w 2709"/>
                <a:gd name="T33" fmla="*/ 2913 h 3562"/>
                <a:gd name="T34" fmla="*/ 20 w 2709"/>
                <a:gd name="T35" fmla="*/ 3070 h 3562"/>
                <a:gd name="T36" fmla="*/ 44 w 2709"/>
                <a:gd name="T37" fmla="*/ 3107 h 3562"/>
                <a:gd name="T38" fmla="*/ 85 w 2709"/>
                <a:gd name="T39" fmla="*/ 3102 h 3562"/>
                <a:gd name="T40" fmla="*/ 161 w 2709"/>
                <a:gd name="T41" fmla="*/ 3052 h 3562"/>
                <a:gd name="T42" fmla="*/ 214 w 2709"/>
                <a:gd name="T43" fmla="*/ 2978 h 3562"/>
                <a:gd name="T44" fmla="*/ 246 w 2709"/>
                <a:gd name="T45" fmla="*/ 2876 h 3562"/>
                <a:gd name="T46" fmla="*/ 249 w 2709"/>
                <a:gd name="T47" fmla="*/ 2693 h 3562"/>
                <a:gd name="T48" fmla="*/ 249 w 2709"/>
                <a:gd name="T49" fmla="*/ 2584 h 3562"/>
                <a:gd name="T50" fmla="*/ 276 w 2709"/>
                <a:gd name="T51" fmla="*/ 2515 h 3562"/>
                <a:gd name="T52" fmla="*/ 386 w 2709"/>
                <a:gd name="T53" fmla="*/ 2386 h 3562"/>
                <a:gd name="T54" fmla="*/ 625 w 2709"/>
                <a:gd name="T55" fmla="*/ 2185 h 3562"/>
                <a:gd name="T56" fmla="*/ 604 w 2709"/>
                <a:gd name="T57" fmla="*/ 2423 h 3562"/>
                <a:gd name="T58" fmla="*/ 546 w 2709"/>
                <a:gd name="T59" fmla="*/ 2618 h 3562"/>
                <a:gd name="T60" fmla="*/ 487 w 2709"/>
                <a:gd name="T61" fmla="*/ 2797 h 3562"/>
                <a:gd name="T62" fmla="*/ 424 w 2709"/>
                <a:gd name="T63" fmla="*/ 3155 h 3562"/>
                <a:gd name="T64" fmla="*/ 396 w 2709"/>
                <a:gd name="T65" fmla="*/ 3479 h 3562"/>
                <a:gd name="T66" fmla="*/ 406 w 2709"/>
                <a:gd name="T67" fmla="*/ 3528 h 3562"/>
                <a:gd name="T68" fmla="*/ 456 w 2709"/>
                <a:gd name="T69" fmla="*/ 3559 h 3562"/>
                <a:gd name="T70" fmla="*/ 529 w 2709"/>
                <a:gd name="T71" fmla="*/ 3552 h 3562"/>
                <a:gd name="T72" fmla="*/ 610 w 2709"/>
                <a:gd name="T73" fmla="*/ 3495 h 3562"/>
                <a:gd name="T74" fmla="*/ 663 w 2709"/>
                <a:gd name="T75" fmla="*/ 3408 h 3562"/>
                <a:gd name="T76" fmla="*/ 717 w 2709"/>
                <a:gd name="T77" fmla="*/ 3215 h 3562"/>
                <a:gd name="T78" fmla="*/ 768 w 2709"/>
                <a:gd name="T79" fmla="*/ 3205 h 3562"/>
                <a:gd name="T80" fmla="*/ 762 w 2709"/>
                <a:gd name="T81" fmla="*/ 3333 h 3562"/>
                <a:gd name="T82" fmla="*/ 788 w 2709"/>
                <a:gd name="T83" fmla="*/ 3391 h 3562"/>
                <a:gd name="T84" fmla="*/ 829 w 2709"/>
                <a:gd name="T85" fmla="*/ 3409 h 3562"/>
                <a:gd name="T86" fmla="*/ 879 w 2709"/>
                <a:gd name="T87" fmla="*/ 3398 h 3562"/>
                <a:gd name="T88" fmla="*/ 968 w 2709"/>
                <a:gd name="T89" fmla="*/ 3332 h 3562"/>
                <a:gd name="T90" fmla="*/ 1047 w 2709"/>
                <a:gd name="T91" fmla="*/ 3199 h 3562"/>
                <a:gd name="T92" fmla="*/ 1347 w 2709"/>
                <a:gd name="T93" fmla="*/ 2553 h 3562"/>
                <a:gd name="T94" fmla="*/ 1370 w 2709"/>
                <a:gd name="T95" fmla="*/ 3034 h 3562"/>
                <a:gd name="T96" fmla="*/ 1407 w 2709"/>
                <a:gd name="T97" fmla="*/ 3062 h 3562"/>
                <a:gd name="T98" fmla="*/ 1481 w 2709"/>
                <a:gd name="T99" fmla="*/ 3054 h 3562"/>
                <a:gd name="T100" fmla="*/ 1575 w 2709"/>
                <a:gd name="T101" fmla="*/ 3011 h 3562"/>
                <a:gd name="T102" fmla="*/ 1632 w 2709"/>
                <a:gd name="T103" fmla="*/ 2946 h 3562"/>
                <a:gd name="T104" fmla="*/ 1650 w 2709"/>
                <a:gd name="T105" fmla="*/ 2855 h 3562"/>
                <a:gd name="T106" fmla="*/ 1651 w 2709"/>
                <a:gd name="T107" fmla="*/ 2579 h 3562"/>
                <a:gd name="T108" fmla="*/ 1680 w 2709"/>
                <a:gd name="T109" fmla="*/ 2403 h 3562"/>
                <a:gd name="T110" fmla="*/ 1745 w 2709"/>
                <a:gd name="T111" fmla="*/ 2273 h 3562"/>
                <a:gd name="T112" fmla="*/ 1903 w 2709"/>
                <a:gd name="T113" fmla="*/ 2069 h 3562"/>
                <a:gd name="T114" fmla="*/ 1978 w 2709"/>
                <a:gd name="T115" fmla="*/ 1933 h 3562"/>
                <a:gd name="T116" fmla="*/ 2028 w 2709"/>
                <a:gd name="T117" fmla="*/ 1728 h 3562"/>
                <a:gd name="T118" fmla="*/ 2037 w 2709"/>
                <a:gd name="T119" fmla="*/ 1441 h 3562"/>
                <a:gd name="T120" fmla="*/ 2127 w 2709"/>
                <a:gd name="T121" fmla="*/ 1215 h 3562"/>
                <a:gd name="T122" fmla="*/ 2295 w 2709"/>
                <a:gd name="T123" fmla="*/ 927 h 3562"/>
                <a:gd name="T124" fmla="*/ 2488 w 2709"/>
                <a:gd name="T125" fmla="*/ 655 h 3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09" h="3562">
                  <a:moveTo>
                    <a:pt x="2709" y="402"/>
                  </a:moveTo>
                  <a:lnTo>
                    <a:pt x="2709" y="402"/>
                  </a:lnTo>
                  <a:lnTo>
                    <a:pt x="2697" y="386"/>
                  </a:lnTo>
                  <a:lnTo>
                    <a:pt x="2684" y="371"/>
                  </a:lnTo>
                  <a:lnTo>
                    <a:pt x="2684" y="371"/>
                  </a:lnTo>
                  <a:lnTo>
                    <a:pt x="2664" y="347"/>
                  </a:lnTo>
                  <a:lnTo>
                    <a:pt x="2641" y="325"/>
                  </a:lnTo>
                  <a:lnTo>
                    <a:pt x="2618" y="303"/>
                  </a:lnTo>
                  <a:lnTo>
                    <a:pt x="2594" y="283"/>
                  </a:lnTo>
                  <a:lnTo>
                    <a:pt x="2568" y="263"/>
                  </a:lnTo>
                  <a:lnTo>
                    <a:pt x="2543" y="245"/>
                  </a:lnTo>
                  <a:lnTo>
                    <a:pt x="2516" y="228"/>
                  </a:lnTo>
                  <a:lnTo>
                    <a:pt x="2490" y="210"/>
                  </a:lnTo>
                  <a:lnTo>
                    <a:pt x="2490" y="210"/>
                  </a:lnTo>
                  <a:lnTo>
                    <a:pt x="2442" y="182"/>
                  </a:lnTo>
                  <a:lnTo>
                    <a:pt x="2392" y="155"/>
                  </a:lnTo>
                  <a:lnTo>
                    <a:pt x="2341" y="131"/>
                  </a:lnTo>
                  <a:lnTo>
                    <a:pt x="2289" y="107"/>
                  </a:lnTo>
                  <a:lnTo>
                    <a:pt x="2237" y="87"/>
                  </a:lnTo>
                  <a:lnTo>
                    <a:pt x="2184" y="68"/>
                  </a:lnTo>
                  <a:lnTo>
                    <a:pt x="2131" y="51"/>
                  </a:lnTo>
                  <a:lnTo>
                    <a:pt x="2076" y="37"/>
                  </a:lnTo>
                  <a:lnTo>
                    <a:pt x="2021" y="24"/>
                  </a:lnTo>
                  <a:lnTo>
                    <a:pt x="1965" y="15"/>
                  </a:lnTo>
                  <a:lnTo>
                    <a:pt x="1910" y="8"/>
                  </a:lnTo>
                  <a:lnTo>
                    <a:pt x="1854" y="3"/>
                  </a:lnTo>
                  <a:lnTo>
                    <a:pt x="1799" y="0"/>
                  </a:lnTo>
                  <a:lnTo>
                    <a:pt x="1742" y="0"/>
                  </a:lnTo>
                  <a:lnTo>
                    <a:pt x="1686" y="3"/>
                  </a:lnTo>
                  <a:lnTo>
                    <a:pt x="1630" y="9"/>
                  </a:lnTo>
                  <a:lnTo>
                    <a:pt x="1587" y="32"/>
                  </a:lnTo>
                  <a:lnTo>
                    <a:pt x="1587" y="32"/>
                  </a:lnTo>
                  <a:lnTo>
                    <a:pt x="1580" y="106"/>
                  </a:lnTo>
                  <a:lnTo>
                    <a:pt x="1571" y="179"/>
                  </a:lnTo>
                  <a:lnTo>
                    <a:pt x="1571" y="179"/>
                  </a:lnTo>
                  <a:lnTo>
                    <a:pt x="1562" y="232"/>
                  </a:lnTo>
                  <a:lnTo>
                    <a:pt x="1552" y="286"/>
                  </a:lnTo>
                  <a:lnTo>
                    <a:pt x="1541" y="338"/>
                  </a:lnTo>
                  <a:lnTo>
                    <a:pt x="1528" y="390"/>
                  </a:lnTo>
                  <a:lnTo>
                    <a:pt x="1514" y="442"/>
                  </a:lnTo>
                  <a:lnTo>
                    <a:pt x="1498" y="494"/>
                  </a:lnTo>
                  <a:lnTo>
                    <a:pt x="1482" y="545"/>
                  </a:lnTo>
                  <a:lnTo>
                    <a:pt x="1464" y="596"/>
                  </a:lnTo>
                  <a:lnTo>
                    <a:pt x="1445" y="646"/>
                  </a:lnTo>
                  <a:lnTo>
                    <a:pt x="1425" y="695"/>
                  </a:lnTo>
                  <a:lnTo>
                    <a:pt x="1404" y="745"/>
                  </a:lnTo>
                  <a:lnTo>
                    <a:pt x="1380" y="794"/>
                  </a:lnTo>
                  <a:lnTo>
                    <a:pt x="1357" y="841"/>
                  </a:lnTo>
                  <a:lnTo>
                    <a:pt x="1331" y="888"/>
                  </a:lnTo>
                  <a:lnTo>
                    <a:pt x="1305" y="936"/>
                  </a:lnTo>
                  <a:lnTo>
                    <a:pt x="1277" y="982"/>
                  </a:lnTo>
                  <a:lnTo>
                    <a:pt x="1235" y="1021"/>
                  </a:lnTo>
                  <a:lnTo>
                    <a:pt x="1235" y="1021"/>
                  </a:lnTo>
                  <a:lnTo>
                    <a:pt x="1212" y="1046"/>
                  </a:lnTo>
                  <a:lnTo>
                    <a:pt x="1189" y="1069"/>
                  </a:lnTo>
                  <a:lnTo>
                    <a:pt x="1165" y="1092"/>
                  </a:lnTo>
                  <a:lnTo>
                    <a:pt x="1140" y="1114"/>
                  </a:lnTo>
                  <a:lnTo>
                    <a:pt x="1115" y="1136"/>
                  </a:lnTo>
                  <a:lnTo>
                    <a:pt x="1089" y="1157"/>
                  </a:lnTo>
                  <a:lnTo>
                    <a:pt x="1036" y="1198"/>
                  </a:lnTo>
                  <a:lnTo>
                    <a:pt x="983" y="1238"/>
                  </a:lnTo>
                  <a:lnTo>
                    <a:pt x="929" y="1275"/>
                  </a:lnTo>
                  <a:lnTo>
                    <a:pt x="819" y="1352"/>
                  </a:lnTo>
                  <a:lnTo>
                    <a:pt x="819" y="1352"/>
                  </a:lnTo>
                  <a:lnTo>
                    <a:pt x="754" y="1400"/>
                  </a:lnTo>
                  <a:lnTo>
                    <a:pt x="723" y="1425"/>
                  </a:lnTo>
                  <a:lnTo>
                    <a:pt x="692" y="1449"/>
                  </a:lnTo>
                  <a:lnTo>
                    <a:pt x="662" y="1476"/>
                  </a:lnTo>
                  <a:lnTo>
                    <a:pt x="632" y="1502"/>
                  </a:lnTo>
                  <a:lnTo>
                    <a:pt x="604" y="1529"/>
                  </a:lnTo>
                  <a:lnTo>
                    <a:pt x="575" y="1558"/>
                  </a:lnTo>
                  <a:lnTo>
                    <a:pt x="575" y="1558"/>
                  </a:lnTo>
                  <a:lnTo>
                    <a:pt x="555" y="1581"/>
                  </a:lnTo>
                  <a:lnTo>
                    <a:pt x="535" y="1605"/>
                  </a:lnTo>
                  <a:lnTo>
                    <a:pt x="496" y="1653"/>
                  </a:lnTo>
                  <a:lnTo>
                    <a:pt x="460" y="1704"/>
                  </a:lnTo>
                  <a:lnTo>
                    <a:pt x="423" y="1754"/>
                  </a:lnTo>
                  <a:lnTo>
                    <a:pt x="423" y="1754"/>
                  </a:lnTo>
                  <a:lnTo>
                    <a:pt x="358" y="1846"/>
                  </a:lnTo>
                  <a:lnTo>
                    <a:pt x="294" y="1940"/>
                  </a:lnTo>
                  <a:lnTo>
                    <a:pt x="263" y="1987"/>
                  </a:lnTo>
                  <a:lnTo>
                    <a:pt x="233" y="2035"/>
                  </a:lnTo>
                  <a:lnTo>
                    <a:pt x="204" y="2083"/>
                  </a:lnTo>
                  <a:lnTo>
                    <a:pt x="176" y="2133"/>
                  </a:lnTo>
                  <a:lnTo>
                    <a:pt x="150" y="2181"/>
                  </a:lnTo>
                  <a:lnTo>
                    <a:pt x="125" y="2232"/>
                  </a:lnTo>
                  <a:lnTo>
                    <a:pt x="101" y="2283"/>
                  </a:lnTo>
                  <a:lnTo>
                    <a:pt x="80" y="2334"/>
                  </a:lnTo>
                  <a:lnTo>
                    <a:pt x="61" y="2386"/>
                  </a:lnTo>
                  <a:lnTo>
                    <a:pt x="45" y="2439"/>
                  </a:lnTo>
                  <a:lnTo>
                    <a:pt x="31" y="2494"/>
                  </a:lnTo>
                  <a:lnTo>
                    <a:pt x="25" y="2521"/>
                  </a:lnTo>
                  <a:lnTo>
                    <a:pt x="20" y="2548"/>
                  </a:lnTo>
                  <a:lnTo>
                    <a:pt x="20" y="2548"/>
                  </a:lnTo>
                  <a:lnTo>
                    <a:pt x="13" y="2593"/>
                  </a:lnTo>
                  <a:lnTo>
                    <a:pt x="8" y="2639"/>
                  </a:lnTo>
                  <a:lnTo>
                    <a:pt x="5" y="2684"/>
                  </a:lnTo>
                  <a:lnTo>
                    <a:pt x="2" y="2730"/>
                  </a:lnTo>
                  <a:lnTo>
                    <a:pt x="0" y="2775"/>
                  </a:lnTo>
                  <a:lnTo>
                    <a:pt x="0" y="2822"/>
                  </a:lnTo>
                  <a:lnTo>
                    <a:pt x="0" y="2913"/>
                  </a:lnTo>
                  <a:lnTo>
                    <a:pt x="0" y="2913"/>
                  </a:lnTo>
                  <a:lnTo>
                    <a:pt x="1" y="2959"/>
                  </a:lnTo>
                  <a:lnTo>
                    <a:pt x="2" y="2981"/>
                  </a:lnTo>
                  <a:lnTo>
                    <a:pt x="5" y="3004"/>
                  </a:lnTo>
                  <a:lnTo>
                    <a:pt x="8" y="3026"/>
                  </a:lnTo>
                  <a:lnTo>
                    <a:pt x="13" y="3049"/>
                  </a:lnTo>
                  <a:lnTo>
                    <a:pt x="20" y="3070"/>
                  </a:lnTo>
                  <a:lnTo>
                    <a:pt x="29" y="3090"/>
                  </a:lnTo>
                  <a:lnTo>
                    <a:pt x="29" y="3090"/>
                  </a:lnTo>
                  <a:lnTo>
                    <a:pt x="35" y="3100"/>
                  </a:lnTo>
                  <a:lnTo>
                    <a:pt x="39" y="3103"/>
                  </a:lnTo>
                  <a:lnTo>
                    <a:pt x="44" y="3107"/>
                  </a:lnTo>
                  <a:lnTo>
                    <a:pt x="44" y="3107"/>
                  </a:lnTo>
                  <a:lnTo>
                    <a:pt x="49" y="3109"/>
                  </a:lnTo>
                  <a:lnTo>
                    <a:pt x="57" y="3109"/>
                  </a:lnTo>
                  <a:lnTo>
                    <a:pt x="64" y="3108"/>
                  </a:lnTo>
                  <a:lnTo>
                    <a:pt x="71" y="3107"/>
                  </a:lnTo>
                  <a:lnTo>
                    <a:pt x="71" y="3107"/>
                  </a:lnTo>
                  <a:lnTo>
                    <a:pt x="85" y="3102"/>
                  </a:lnTo>
                  <a:lnTo>
                    <a:pt x="99" y="3096"/>
                  </a:lnTo>
                  <a:lnTo>
                    <a:pt x="112" y="3089"/>
                  </a:lnTo>
                  <a:lnTo>
                    <a:pt x="125" y="3081"/>
                  </a:lnTo>
                  <a:lnTo>
                    <a:pt x="137" y="3073"/>
                  </a:lnTo>
                  <a:lnTo>
                    <a:pt x="149" y="3063"/>
                  </a:lnTo>
                  <a:lnTo>
                    <a:pt x="161" y="3052"/>
                  </a:lnTo>
                  <a:lnTo>
                    <a:pt x="170" y="3042"/>
                  </a:lnTo>
                  <a:lnTo>
                    <a:pt x="181" y="3030"/>
                  </a:lnTo>
                  <a:lnTo>
                    <a:pt x="190" y="3017"/>
                  </a:lnTo>
                  <a:lnTo>
                    <a:pt x="198" y="3005"/>
                  </a:lnTo>
                  <a:lnTo>
                    <a:pt x="207" y="2991"/>
                  </a:lnTo>
                  <a:lnTo>
                    <a:pt x="214" y="2978"/>
                  </a:lnTo>
                  <a:lnTo>
                    <a:pt x="220" y="2964"/>
                  </a:lnTo>
                  <a:lnTo>
                    <a:pt x="226" y="2949"/>
                  </a:lnTo>
                  <a:lnTo>
                    <a:pt x="230" y="2935"/>
                  </a:lnTo>
                  <a:lnTo>
                    <a:pt x="230" y="2935"/>
                  </a:lnTo>
                  <a:lnTo>
                    <a:pt x="239" y="2906"/>
                  </a:lnTo>
                  <a:lnTo>
                    <a:pt x="246" y="2876"/>
                  </a:lnTo>
                  <a:lnTo>
                    <a:pt x="249" y="2846"/>
                  </a:lnTo>
                  <a:lnTo>
                    <a:pt x="252" y="2816"/>
                  </a:lnTo>
                  <a:lnTo>
                    <a:pt x="253" y="2785"/>
                  </a:lnTo>
                  <a:lnTo>
                    <a:pt x="253" y="2754"/>
                  </a:lnTo>
                  <a:lnTo>
                    <a:pt x="250" y="2723"/>
                  </a:lnTo>
                  <a:lnTo>
                    <a:pt x="249" y="2693"/>
                  </a:lnTo>
                  <a:lnTo>
                    <a:pt x="249" y="2693"/>
                  </a:lnTo>
                  <a:lnTo>
                    <a:pt x="247" y="2657"/>
                  </a:lnTo>
                  <a:lnTo>
                    <a:pt x="246" y="2638"/>
                  </a:lnTo>
                  <a:lnTo>
                    <a:pt x="246" y="2620"/>
                  </a:lnTo>
                  <a:lnTo>
                    <a:pt x="247" y="2603"/>
                  </a:lnTo>
                  <a:lnTo>
                    <a:pt x="249" y="2584"/>
                  </a:lnTo>
                  <a:lnTo>
                    <a:pt x="253" y="2567"/>
                  </a:lnTo>
                  <a:lnTo>
                    <a:pt x="259" y="2549"/>
                  </a:lnTo>
                  <a:lnTo>
                    <a:pt x="259" y="2549"/>
                  </a:lnTo>
                  <a:lnTo>
                    <a:pt x="263" y="2537"/>
                  </a:lnTo>
                  <a:lnTo>
                    <a:pt x="269" y="2526"/>
                  </a:lnTo>
                  <a:lnTo>
                    <a:pt x="276" y="2515"/>
                  </a:lnTo>
                  <a:lnTo>
                    <a:pt x="283" y="2503"/>
                  </a:lnTo>
                  <a:lnTo>
                    <a:pt x="299" y="2483"/>
                  </a:lnTo>
                  <a:lnTo>
                    <a:pt x="315" y="2463"/>
                  </a:lnTo>
                  <a:lnTo>
                    <a:pt x="315" y="2463"/>
                  </a:lnTo>
                  <a:lnTo>
                    <a:pt x="351" y="2424"/>
                  </a:lnTo>
                  <a:lnTo>
                    <a:pt x="386" y="2386"/>
                  </a:lnTo>
                  <a:lnTo>
                    <a:pt x="423" y="2349"/>
                  </a:lnTo>
                  <a:lnTo>
                    <a:pt x="462" y="2314"/>
                  </a:lnTo>
                  <a:lnTo>
                    <a:pt x="501" y="2281"/>
                  </a:lnTo>
                  <a:lnTo>
                    <a:pt x="541" y="2247"/>
                  </a:lnTo>
                  <a:lnTo>
                    <a:pt x="582" y="2215"/>
                  </a:lnTo>
                  <a:lnTo>
                    <a:pt x="625" y="2185"/>
                  </a:lnTo>
                  <a:lnTo>
                    <a:pt x="625" y="2226"/>
                  </a:lnTo>
                  <a:lnTo>
                    <a:pt x="625" y="2226"/>
                  </a:lnTo>
                  <a:lnTo>
                    <a:pt x="619" y="2304"/>
                  </a:lnTo>
                  <a:lnTo>
                    <a:pt x="614" y="2343"/>
                  </a:lnTo>
                  <a:lnTo>
                    <a:pt x="610" y="2384"/>
                  </a:lnTo>
                  <a:lnTo>
                    <a:pt x="604" y="2423"/>
                  </a:lnTo>
                  <a:lnTo>
                    <a:pt x="597" y="2461"/>
                  </a:lnTo>
                  <a:lnTo>
                    <a:pt x="587" y="2500"/>
                  </a:lnTo>
                  <a:lnTo>
                    <a:pt x="577" y="2537"/>
                  </a:lnTo>
                  <a:lnTo>
                    <a:pt x="577" y="2537"/>
                  </a:lnTo>
                  <a:lnTo>
                    <a:pt x="562" y="2578"/>
                  </a:lnTo>
                  <a:lnTo>
                    <a:pt x="546" y="2618"/>
                  </a:lnTo>
                  <a:lnTo>
                    <a:pt x="530" y="2658"/>
                  </a:lnTo>
                  <a:lnTo>
                    <a:pt x="515" y="2700"/>
                  </a:lnTo>
                  <a:lnTo>
                    <a:pt x="515" y="2700"/>
                  </a:lnTo>
                  <a:lnTo>
                    <a:pt x="504" y="2732"/>
                  </a:lnTo>
                  <a:lnTo>
                    <a:pt x="495" y="2764"/>
                  </a:lnTo>
                  <a:lnTo>
                    <a:pt x="487" y="2797"/>
                  </a:lnTo>
                  <a:lnTo>
                    <a:pt x="480" y="2830"/>
                  </a:lnTo>
                  <a:lnTo>
                    <a:pt x="467" y="2896"/>
                  </a:lnTo>
                  <a:lnTo>
                    <a:pt x="455" y="2962"/>
                  </a:lnTo>
                  <a:lnTo>
                    <a:pt x="455" y="2962"/>
                  </a:lnTo>
                  <a:lnTo>
                    <a:pt x="435" y="3092"/>
                  </a:lnTo>
                  <a:lnTo>
                    <a:pt x="424" y="3155"/>
                  </a:lnTo>
                  <a:lnTo>
                    <a:pt x="416" y="3219"/>
                  </a:lnTo>
                  <a:lnTo>
                    <a:pt x="408" y="3284"/>
                  </a:lnTo>
                  <a:lnTo>
                    <a:pt x="402" y="3348"/>
                  </a:lnTo>
                  <a:lnTo>
                    <a:pt x="398" y="3414"/>
                  </a:lnTo>
                  <a:lnTo>
                    <a:pt x="396" y="3479"/>
                  </a:lnTo>
                  <a:lnTo>
                    <a:pt x="396" y="3479"/>
                  </a:lnTo>
                  <a:lnTo>
                    <a:pt x="396" y="3489"/>
                  </a:lnTo>
                  <a:lnTo>
                    <a:pt x="396" y="3500"/>
                  </a:lnTo>
                  <a:lnTo>
                    <a:pt x="398" y="3511"/>
                  </a:lnTo>
                  <a:lnTo>
                    <a:pt x="402" y="3520"/>
                  </a:lnTo>
                  <a:lnTo>
                    <a:pt x="402" y="3520"/>
                  </a:lnTo>
                  <a:lnTo>
                    <a:pt x="406" y="3528"/>
                  </a:lnTo>
                  <a:lnTo>
                    <a:pt x="412" y="3537"/>
                  </a:lnTo>
                  <a:lnTo>
                    <a:pt x="419" y="3543"/>
                  </a:lnTo>
                  <a:lnTo>
                    <a:pt x="428" y="3549"/>
                  </a:lnTo>
                  <a:lnTo>
                    <a:pt x="437" y="3553"/>
                  </a:lnTo>
                  <a:lnTo>
                    <a:pt x="447" y="3557"/>
                  </a:lnTo>
                  <a:lnTo>
                    <a:pt x="456" y="3559"/>
                  </a:lnTo>
                  <a:lnTo>
                    <a:pt x="465" y="3560"/>
                  </a:lnTo>
                  <a:lnTo>
                    <a:pt x="465" y="3560"/>
                  </a:lnTo>
                  <a:lnTo>
                    <a:pt x="482" y="3562"/>
                  </a:lnTo>
                  <a:lnTo>
                    <a:pt x="499" y="3560"/>
                  </a:lnTo>
                  <a:lnTo>
                    <a:pt x="514" y="3557"/>
                  </a:lnTo>
                  <a:lnTo>
                    <a:pt x="529" y="3552"/>
                  </a:lnTo>
                  <a:lnTo>
                    <a:pt x="545" y="3546"/>
                  </a:lnTo>
                  <a:lnTo>
                    <a:pt x="559" y="3538"/>
                  </a:lnTo>
                  <a:lnTo>
                    <a:pt x="572" y="3530"/>
                  </a:lnTo>
                  <a:lnTo>
                    <a:pt x="585" y="3519"/>
                  </a:lnTo>
                  <a:lnTo>
                    <a:pt x="598" y="3507"/>
                  </a:lnTo>
                  <a:lnTo>
                    <a:pt x="610" y="3495"/>
                  </a:lnTo>
                  <a:lnTo>
                    <a:pt x="620" y="3482"/>
                  </a:lnTo>
                  <a:lnTo>
                    <a:pt x="631" y="3468"/>
                  </a:lnTo>
                  <a:lnTo>
                    <a:pt x="639" y="3454"/>
                  </a:lnTo>
                  <a:lnTo>
                    <a:pt x="649" y="3438"/>
                  </a:lnTo>
                  <a:lnTo>
                    <a:pt x="656" y="3423"/>
                  </a:lnTo>
                  <a:lnTo>
                    <a:pt x="663" y="3408"/>
                  </a:lnTo>
                  <a:lnTo>
                    <a:pt x="663" y="3408"/>
                  </a:lnTo>
                  <a:lnTo>
                    <a:pt x="673" y="3377"/>
                  </a:lnTo>
                  <a:lnTo>
                    <a:pt x="683" y="3345"/>
                  </a:lnTo>
                  <a:lnTo>
                    <a:pt x="699" y="3280"/>
                  </a:lnTo>
                  <a:lnTo>
                    <a:pt x="709" y="3247"/>
                  </a:lnTo>
                  <a:lnTo>
                    <a:pt x="717" y="3215"/>
                  </a:lnTo>
                  <a:lnTo>
                    <a:pt x="729" y="3183"/>
                  </a:lnTo>
                  <a:lnTo>
                    <a:pt x="735" y="3167"/>
                  </a:lnTo>
                  <a:lnTo>
                    <a:pt x="742" y="3152"/>
                  </a:lnTo>
                  <a:lnTo>
                    <a:pt x="777" y="3129"/>
                  </a:lnTo>
                  <a:lnTo>
                    <a:pt x="777" y="3129"/>
                  </a:lnTo>
                  <a:lnTo>
                    <a:pt x="768" y="3205"/>
                  </a:lnTo>
                  <a:lnTo>
                    <a:pt x="764" y="3243"/>
                  </a:lnTo>
                  <a:lnTo>
                    <a:pt x="761" y="3281"/>
                  </a:lnTo>
                  <a:lnTo>
                    <a:pt x="761" y="3281"/>
                  </a:lnTo>
                  <a:lnTo>
                    <a:pt x="761" y="3298"/>
                  </a:lnTo>
                  <a:lnTo>
                    <a:pt x="761" y="3315"/>
                  </a:lnTo>
                  <a:lnTo>
                    <a:pt x="762" y="3333"/>
                  </a:lnTo>
                  <a:lnTo>
                    <a:pt x="766" y="3350"/>
                  </a:lnTo>
                  <a:lnTo>
                    <a:pt x="770" y="3365"/>
                  </a:lnTo>
                  <a:lnTo>
                    <a:pt x="774" y="3372"/>
                  </a:lnTo>
                  <a:lnTo>
                    <a:pt x="777" y="3379"/>
                  </a:lnTo>
                  <a:lnTo>
                    <a:pt x="782" y="3385"/>
                  </a:lnTo>
                  <a:lnTo>
                    <a:pt x="788" y="3391"/>
                  </a:lnTo>
                  <a:lnTo>
                    <a:pt x="794" y="3397"/>
                  </a:lnTo>
                  <a:lnTo>
                    <a:pt x="801" y="3401"/>
                  </a:lnTo>
                  <a:lnTo>
                    <a:pt x="801" y="3401"/>
                  </a:lnTo>
                  <a:lnTo>
                    <a:pt x="811" y="3405"/>
                  </a:lnTo>
                  <a:lnTo>
                    <a:pt x="820" y="3408"/>
                  </a:lnTo>
                  <a:lnTo>
                    <a:pt x="829" y="3409"/>
                  </a:lnTo>
                  <a:lnTo>
                    <a:pt x="840" y="3409"/>
                  </a:lnTo>
                  <a:lnTo>
                    <a:pt x="850" y="3408"/>
                  </a:lnTo>
                  <a:lnTo>
                    <a:pt x="860" y="3405"/>
                  </a:lnTo>
                  <a:lnTo>
                    <a:pt x="870" y="3402"/>
                  </a:lnTo>
                  <a:lnTo>
                    <a:pt x="879" y="3398"/>
                  </a:lnTo>
                  <a:lnTo>
                    <a:pt x="879" y="3398"/>
                  </a:lnTo>
                  <a:lnTo>
                    <a:pt x="897" y="3391"/>
                  </a:lnTo>
                  <a:lnTo>
                    <a:pt x="912" y="3382"/>
                  </a:lnTo>
                  <a:lnTo>
                    <a:pt x="928" y="3371"/>
                  </a:lnTo>
                  <a:lnTo>
                    <a:pt x="942" y="3359"/>
                  </a:lnTo>
                  <a:lnTo>
                    <a:pt x="956" y="3346"/>
                  </a:lnTo>
                  <a:lnTo>
                    <a:pt x="968" y="3332"/>
                  </a:lnTo>
                  <a:lnTo>
                    <a:pt x="980" y="3318"/>
                  </a:lnTo>
                  <a:lnTo>
                    <a:pt x="991" y="3302"/>
                  </a:lnTo>
                  <a:lnTo>
                    <a:pt x="1002" y="3286"/>
                  </a:lnTo>
                  <a:lnTo>
                    <a:pt x="1011" y="3269"/>
                  </a:lnTo>
                  <a:lnTo>
                    <a:pt x="1030" y="3235"/>
                  </a:lnTo>
                  <a:lnTo>
                    <a:pt x="1047" y="3199"/>
                  </a:lnTo>
                  <a:lnTo>
                    <a:pt x="1062" y="3164"/>
                  </a:lnTo>
                  <a:lnTo>
                    <a:pt x="1062" y="3164"/>
                  </a:lnTo>
                  <a:lnTo>
                    <a:pt x="1235" y="2759"/>
                  </a:lnTo>
                  <a:lnTo>
                    <a:pt x="1235" y="2759"/>
                  </a:lnTo>
                  <a:lnTo>
                    <a:pt x="1345" y="2500"/>
                  </a:lnTo>
                  <a:lnTo>
                    <a:pt x="1347" y="2553"/>
                  </a:lnTo>
                  <a:lnTo>
                    <a:pt x="1347" y="2553"/>
                  </a:lnTo>
                  <a:lnTo>
                    <a:pt x="1366" y="3004"/>
                  </a:lnTo>
                  <a:lnTo>
                    <a:pt x="1366" y="3004"/>
                  </a:lnTo>
                  <a:lnTo>
                    <a:pt x="1367" y="3015"/>
                  </a:lnTo>
                  <a:lnTo>
                    <a:pt x="1368" y="3024"/>
                  </a:lnTo>
                  <a:lnTo>
                    <a:pt x="1370" y="3034"/>
                  </a:lnTo>
                  <a:lnTo>
                    <a:pt x="1374" y="3042"/>
                  </a:lnTo>
                  <a:lnTo>
                    <a:pt x="1374" y="3042"/>
                  </a:lnTo>
                  <a:lnTo>
                    <a:pt x="1380" y="3049"/>
                  </a:lnTo>
                  <a:lnTo>
                    <a:pt x="1389" y="3055"/>
                  </a:lnTo>
                  <a:lnTo>
                    <a:pt x="1398" y="3060"/>
                  </a:lnTo>
                  <a:lnTo>
                    <a:pt x="1407" y="3062"/>
                  </a:lnTo>
                  <a:lnTo>
                    <a:pt x="1418" y="3063"/>
                  </a:lnTo>
                  <a:lnTo>
                    <a:pt x="1430" y="3063"/>
                  </a:lnTo>
                  <a:lnTo>
                    <a:pt x="1441" y="3062"/>
                  </a:lnTo>
                  <a:lnTo>
                    <a:pt x="1451" y="3061"/>
                  </a:lnTo>
                  <a:lnTo>
                    <a:pt x="1451" y="3061"/>
                  </a:lnTo>
                  <a:lnTo>
                    <a:pt x="1481" y="3054"/>
                  </a:lnTo>
                  <a:lnTo>
                    <a:pt x="1509" y="3045"/>
                  </a:lnTo>
                  <a:lnTo>
                    <a:pt x="1523" y="3039"/>
                  </a:lnTo>
                  <a:lnTo>
                    <a:pt x="1537" y="3034"/>
                  </a:lnTo>
                  <a:lnTo>
                    <a:pt x="1550" y="3026"/>
                  </a:lnTo>
                  <a:lnTo>
                    <a:pt x="1563" y="3019"/>
                  </a:lnTo>
                  <a:lnTo>
                    <a:pt x="1575" y="3011"/>
                  </a:lnTo>
                  <a:lnTo>
                    <a:pt x="1587" y="3002"/>
                  </a:lnTo>
                  <a:lnTo>
                    <a:pt x="1598" y="2992"/>
                  </a:lnTo>
                  <a:lnTo>
                    <a:pt x="1608" y="2981"/>
                  </a:lnTo>
                  <a:lnTo>
                    <a:pt x="1617" y="2971"/>
                  </a:lnTo>
                  <a:lnTo>
                    <a:pt x="1625" y="2959"/>
                  </a:lnTo>
                  <a:lnTo>
                    <a:pt x="1632" y="2946"/>
                  </a:lnTo>
                  <a:lnTo>
                    <a:pt x="1638" y="2932"/>
                  </a:lnTo>
                  <a:lnTo>
                    <a:pt x="1638" y="2932"/>
                  </a:lnTo>
                  <a:lnTo>
                    <a:pt x="1643" y="2914"/>
                  </a:lnTo>
                  <a:lnTo>
                    <a:pt x="1646" y="2894"/>
                  </a:lnTo>
                  <a:lnTo>
                    <a:pt x="1649" y="2875"/>
                  </a:lnTo>
                  <a:lnTo>
                    <a:pt x="1650" y="2855"/>
                  </a:lnTo>
                  <a:lnTo>
                    <a:pt x="1650" y="2855"/>
                  </a:lnTo>
                  <a:lnTo>
                    <a:pt x="1651" y="2794"/>
                  </a:lnTo>
                  <a:lnTo>
                    <a:pt x="1651" y="2733"/>
                  </a:lnTo>
                  <a:lnTo>
                    <a:pt x="1650" y="2671"/>
                  </a:lnTo>
                  <a:lnTo>
                    <a:pt x="1650" y="2610"/>
                  </a:lnTo>
                  <a:lnTo>
                    <a:pt x="1651" y="2579"/>
                  </a:lnTo>
                  <a:lnTo>
                    <a:pt x="1653" y="2549"/>
                  </a:lnTo>
                  <a:lnTo>
                    <a:pt x="1656" y="2520"/>
                  </a:lnTo>
                  <a:lnTo>
                    <a:pt x="1660" y="2489"/>
                  </a:lnTo>
                  <a:lnTo>
                    <a:pt x="1665" y="2461"/>
                  </a:lnTo>
                  <a:lnTo>
                    <a:pt x="1672" y="2431"/>
                  </a:lnTo>
                  <a:lnTo>
                    <a:pt x="1680" y="2403"/>
                  </a:lnTo>
                  <a:lnTo>
                    <a:pt x="1691" y="2374"/>
                  </a:lnTo>
                  <a:lnTo>
                    <a:pt x="1691" y="2374"/>
                  </a:lnTo>
                  <a:lnTo>
                    <a:pt x="1703" y="2348"/>
                  </a:lnTo>
                  <a:lnTo>
                    <a:pt x="1716" y="2322"/>
                  </a:lnTo>
                  <a:lnTo>
                    <a:pt x="1730" y="2298"/>
                  </a:lnTo>
                  <a:lnTo>
                    <a:pt x="1745" y="2273"/>
                  </a:lnTo>
                  <a:lnTo>
                    <a:pt x="1762" y="2251"/>
                  </a:lnTo>
                  <a:lnTo>
                    <a:pt x="1779" y="2227"/>
                  </a:lnTo>
                  <a:lnTo>
                    <a:pt x="1814" y="2182"/>
                  </a:lnTo>
                  <a:lnTo>
                    <a:pt x="1851" y="2137"/>
                  </a:lnTo>
                  <a:lnTo>
                    <a:pt x="1886" y="2092"/>
                  </a:lnTo>
                  <a:lnTo>
                    <a:pt x="1903" y="2069"/>
                  </a:lnTo>
                  <a:lnTo>
                    <a:pt x="1919" y="2045"/>
                  </a:lnTo>
                  <a:lnTo>
                    <a:pt x="1935" y="2021"/>
                  </a:lnTo>
                  <a:lnTo>
                    <a:pt x="1949" y="1996"/>
                  </a:lnTo>
                  <a:lnTo>
                    <a:pt x="1949" y="1996"/>
                  </a:lnTo>
                  <a:lnTo>
                    <a:pt x="1964" y="1964"/>
                  </a:lnTo>
                  <a:lnTo>
                    <a:pt x="1978" y="1933"/>
                  </a:lnTo>
                  <a:lnTo>
                    <a:pt x="1990" y="1899"/>
                  </a:lnTo>
                  <a:lnTo>
                    <a:pt x="2001" y="1866"/>
                  </a:lnTo>
                  <a:lnTo>
                    <a:pt x="2009" y="1832"/>
                  </a:lnTo>
                  <a:lnTo>
                    <a:pt x="2017" y="1798"/>
                  </a:lnTo>
                  <a:lnTo>
                    <a:pt x="2023" y="1762"/>
                  </a:lnTo>
                  <a:lnTo>
                    <a:pt x="2028" y="1728"/>
                  </a:lnTo>
                  <a:lnTo>
                    <a:pt x="2031" y="1692"/>
                  </a:lnTo>
                  <a:lnTo>
                    <a:pt x="2034" y="1657"/>
                  </a:lnTo>
                  <a:lnTo>
                    <a:pt x="2035" y="1620"/>
                  </a:lnTo>
                  <a:lnTo>
                    <a:pt x="2036" y="1584"/>
                  </a:lnTo>
                  <a:lnTo>
                    <a:pt x="2037" y="1512"/>
                  </a:lnTo>
                  <a:lnTo>
                    <a:pt x="2037" y="1441"/>
                  </a:lnTo>
                  <a:lnTo>
                    <a:pt x="2030" y="1415"/>
                  </a:lnTo>
                  <a:lnTo>
                    <a:pt x="2030" y="1415"/>
                  </a:lnTo>
                  <a:lnTo>
                    <a:pt x="2053" y="1364"/>
                  </a:lnTo>
                  <a:lnTo>
                    <a:pt x="2078" y="1315"/>
                  </a:lnTo>
                  <a:lnTo>
                    <a:pt x="2102" y="1265"/>
                  </a:lnTo>
                  <a:lnTo>
                    <a:pt x="2127" y="1215"/>
                  </a:lnTo>
                  <a:lnTo>
                    <a:pt x="2153" y="1167"/>
                  </a:lnTo>
                  <a:lnTo>
                    <a:pt x="2180" y="1118"/>
                  </a:lnTo>
                  <a:lnTo>
                    <a:pt x="2208" y="1069"/>
                  </a:lnTo>
                  <a:lnTo>
                    <a:pt x="2236" y="1022"/>
                  </a:lnTo>
                  <a:lnTo>
                    <a:pt x="2265" y="975"/>
                  </a:lnTo>
                  <a:lnTo>
                    <a:pt x="2295" y="927"/>
                  </a:lnTo>
                  <a:lnTo>
                    <a:pt x="2326" y="881"/>
                  </a:lnTo>
                  <a:lnTo>
                    <a:pt x="2356" y="835"/>
                  </a:lnTo>
                  <a:lnTo>
                    <a:pt x="2388" y="789"/>
                  </a:lnTo>
                  <a:lnTo>
                    <a:pt x="2420" y="744"/>
                  </a:lnTo>
                  <a:lnTo>
                    <a:pt x="2453" y="699"/>
                  </a:lnTo>
                  <a:lnTo>
                    <a:pt x="2488" y="655"/>
                  </a:lnTo>
                  <a:lnTo>
                    <a:pt x="2488" y="655"/>
                  </a:lnTo>
                  <a:lnTo>
                    <a:pt x="2527" y="604"/>
                  </a:lnTo>
                  <a:lnTo>
                    <a:pt x="2568" y="554"/>
                  </a:lnTo>
                  <a:lnTo>
                    <a:pt x="2609" y="505"/>
                  </a:lnTo>
                  <a:lnTo>
                    <a:pt x="2652" y="4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1D2F48AC-0991-365D-970B-E79F6A2B10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" y="1058"/>
              <a:ext cx="359" cy="140"/>
            </a:xfrm>
            <a:custGeom>
              <a:avLst/>
              <a:gdLst>
                <a:gd name="T0" fmla="*/ 1435 w 1435"/>
                <a:gd name="T1" fmla="*/ 0 h 562"/>
                <a:gd name="T2" fmla="*/ 1329 w 1435"/>
                <a:gd name="T3" fmla="*/ 95 h 562"/>
                <a:gd name="T4" fmla="*/ 1246 w 1435"/>
                <a:gd name="T5" fmla="*/ 162 h 562"/>
                <a:gd name="T6" fmla="*/ 1188 w 1435"/>
                <a:gd name="T7" fmla="*/ 205 h 562"/>
                <a:gd name="T8" fmla="*/ 1129 w 1435"/>
                <a:gd name="T9" fmla="*/ 243 h 562"/>
                <a:gd name="T10" fmla="*/ 1068 w 1435"/>
                <a:gd name="T11" fmla="*/ 277 h 562"/>
                <a:gd name="T12" fmla="*/ 1006 w 1435"/>
                <a:gd name="T13" fmla="*/ 307 h 562"/>
                <a:gd name="T14" fmla="*/ 972 w 1435"/>
                <a:gd name="T15" fmla="*/ 320 h 562"/>
                <a:gd name="T16" fmla="*/ 906 w 1435"/>
                <a:gd name="T17" fmla="*/ 340 h 562"/>
                <a:gd name="T18" fmla="*/ 839 w 1435"/>
                <a:gd name="T19" fmla="*/ 355 h 562"/>
                <a:gd name="T20" fmla="*/ 770 w 1435"/>
                <a:gd name="T21" fmla="*/ 363 h 562"/>
                <a:gd name="T22" fmla="*/ 701 w 1435"/>
                <a:gd name="T23" fmla="*/ 366 h 562"/>
                <a:gd name="T24" fmla="*/ 669 w 1435"/>
                <a:gd name="T25" fmla="*/ 366 h 562"/>
                <a:gd name="T26" fmla="*/ 605 w 1435"/>
                <a:gd name="T27" fmla="*/ 361 h 562"/>
                <a:gd name="T28" fmla="*/ 573 w 1435"/>
                <a:gd name="T29" fmla="*/ 356 h 562"/>
                <a:gd name="T30" fmla="*/ 515 w 1435"/>
                <a:gd name="T31" fmla="*/ 347 h 562"/>
                <a:gd name="T32" fmla="*/ 457 w 1435"/>
                <a:gd name="T33" fmla="*/ 333 h 562"/>
                <a:gd name="T34" fmla="*/ 400 w 1435"/>
                <a:gd name="T35" fmla="*/ 315 h 562"/>
                <a:gd name="T36" fmla="*/ 345 w 1435"/>
                <a:gd name="T37" fmla="*/ 294 h 562"/>
                <a:gd name="T38" fmla="*/ 291 w 1435"/>
                <a:gd name="T39" fmla="*/ 270 h 562"/>
                <a:gd name="T40" fmla="*/ 236 w 1435"/>
                <a:gd name="T41" fmla="*/ 244 h 562"/>
                <a:gd name="T42" fmla="*/ 184 w 1435"/>
                <a:gd name="T43" fmla="*/ 214 h 562"/>
                <a:gd name="T44" fmla="*/ 135 w 1435"/>
                <a:gd name="T45" fmla="*/ 182 h 562"/>
                <a:gd name="T46" fmla="*/ 66 w 1435"/>
                <a:gd name="T47" fmla="*/ 134 h 562"/>
                <a:gd name="T48" fmla="*/ 0 w 1435"/>
                <a:gd name="T49" fmla="*/ 82 h 562"/>
                <a:gd name="T50" fmla="*/ 15 w 1435"/>
                <a:gd name="T51" fmla="*/ 122 h 562"/>
                <a:gd name="T52" fmla="*/ 39 w 1435"/>
                <a:gd name="T53" fmla="*/ 175 h 562"/>
                <a:gd name="T54" fmla="*/ 70 w 1435"/>
                <a:gd name="T55" fmla="*/ 225 h 562"/>
                <a:gd name="T56" fmla="*/ 105 w 1435"/>
                <a:gd name="T57" fmla="*/ 271 h 562"/>
                <a:gd name="T58" fmla="*/ 144 w 1435"/>
                <a:gd name="T59" fmla="*/ 315 h 562"/>
                <a:gd name="T60" fmla="*/ 187 w 1435"/>
                <a:gd name="T61" fmla="*/ 356 h 562"/>
                <a:gd name="T62" fmla="*/ 279 w 1435"/>
                <a:gd name="T63" fmla="*/ 432 h 562"/>
                <a:gd name="T64" fmla="*/ 326 w 1435"/>
                <a:gd name="T65" fmla="*/ 469 h 562"/>
                <a:gd name="T66" fmla="*/ 384 w 1435"/>
                <a:gd name="T67" fmla="*/ 510 h 562"/>
                <a:gd name="T68" fmla="*/ 415 w 1435"/>
                <a:gd name="T69" fmla="*/ 529 h 562"/>
                <a:gd name="T70" fmla="*/ 448 w 1435"/>
                <a:gd name="T71" fmla="*/ 543 h 562"/>
                <a:gd name="T72" fmla="*/ 462 w 1435"/>
                <a:gd name="T73" fmla="*/ 548 h 562"/>
                <a:gd name="T74" fmla="*/ 491 w 1435"/>
                <a:gd name="T75" fmla="*/ 556 h 562"/>
                <a:gd name="T76" fmla="*/ 538 w 1435"/>
                <a:gd name="T77" fmla="*/ 561 h 562"/>
                <a:gd name="T78" fmla="*/ 568 w 1435"/>
                <a:gd name="T79" fmla="*/ 562 h 562"/>
                <a:gd name="T80" fmla="*/ 577 w 1435"/>
                <a:gd name="T81" fmla="*/ 562 h 562"/>
                <a:gd name="T82" fmla="*/ 647 w 1435"/>
                <a:gd name="T83" fmla="*/ 558 h 562"/>
                <a:gd name="T84" fmla="*/ 718 w 1435"/>
                <a:gd name="T85" fmla="*/ 545 h 562"/>
                <a:gd name="T86" fmla="*/ 787 w 1435"/>
                <a:gd name="T87" fmla="*/ 524 h 562"/>
                <a:gd name="T88" fmla="*/ 853 w 1435"/>
                <a:gd name="T89" fmla="*/ 496 h 562"/>
                <a:gd name="T90" fmla="*/ 889 w 1435"/>
                <a:gd name="T91" fmla="*/ 477 h 562"/>
                <a:gd name="T92" fmla="*/ 957 w 1435"/>
                <a:gd name="T93" fmla="*/ 436 h 562"/>
                <a:gd name="T94" fmla="*/ 990 w 1435"/>
                <a:gd name="T95" fmla="*/ 413 h 562"/>
                <a:gd name="T96" fmla="*/ 1110 w 1435"/>
                <a:gd name="T97" fmla="*/ 335 h 562"/>
                <a:gd name="T98" fmla="*/ 1202 w 1435"/>
                <a:gd name="T99" fmla="*/ 272 h 562"/>
                <a:gd name="T100" fmla="*/ 1231 w 1435"/>
                <a:gd name="T101" fmla="*/ 250 h 562"/>
                <a:gd name="T102" fmla="*/ 1285 w 1435"/>
                <a:gd name="T103" fmla="*/ 202 h 562"/>
                <a:gd name="T104" fmla="*/ 1334 w 1435"/>
                <a:gd name="T105" fmla="*/ 150 h 562"/>
                <a:gd name="T106" fmla="*/ 1379 w 1435"/>
                <a:gd name="T107" fmla="*/ 95 h 562"/>
                <a:gd name="T108" fmla="*/ 1419 w 1435"/>
                <a:gd name="T109" fmla="*/ 3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35" h="562">
                  <a:moveTo>
                    <a:pt x="1435" y="0"/>
                  </a:moveTo>
                  <a:lnTo>
                    <a:pt x="1435" y="0"/>
                  </a:lnTo>
                  <a:lnTo>
                    <a:pt x="1383" y="49"/>
                  </a:lnTo>
                  <a:lnTo>
                    <a:pt x="1329" y="95"/>
                  </a:lnTo>
                  <a:lnTo>
                    <a:pt x="1274" y="141"/>
                  </a:lnTo>
                  <a:lnTo>
                    <a:pt x="1246" y="162"/>
                  </a:lnTo>
                  <a:lnTo>
                    <a:pt x="1217" y="184"/>
                  </a:lnTo>
                  <a:lnTo>
                    <a:pt x="1188" y="205"/>
                  </a:lnTo>
                  <a:lnTo>
                    <a:pt x="1158" y="224"/>
                  </a:lnTo>
                  <a:lnTo>
                    <a:pt x="1129" y="243"/>
                  </a:lnTo>
                  <a:lnTo>
                    <a:pt x="1099" y="260"/>
                  </a:lnTo>
                  <a:lnTo>
                    <a:pt x="1068" y="277"/>
                  </a:lnTo>
                  <a:lnTo>
                    <a:pt x="1036" y="292"/>
                  </a:lnTo>
                  <a:lnTo>
                    <a:pt x="1006" y="307"/>
                  </a:lnTo>
                  <a:lnTo>
                    <a:pt x="972" y="320"/>
                  </a:lnTo>
                  <a:lnTo>
                    <a:pt x="972" y="320"/>
                  </a:lnTo>
                  <a:lnTo>
                    <a:pt x="941" y="330"/>
                  </a:lnTo>
                  <a:lnTo>
                    <a:pt x="906" y="340"/>
                  </a:lnTo>
                  <a:lnTo>
                    <a:pt x="873" y="348"/>
                  </a:lnTo>
                  <a:lnTo>
                    <a:pt x="839" y="355"/>
                  </a:lnTo>
                  <a:lnTo>
                    <a:pt x="805" y="360"/>
                  </a:lnTo>
                  <a:lnTo>
                    <a:pt x="770" y="363"/>
                  </a:lnTo>
                  <a:lnTo>
                    <a:pt x="735" y="366"/>
                  </a:lnTo>
                  <a:lnTo>
                    <a:pt x="701" y="366"/>
                  </a:lnTo>
                  <a:lnTo>
                    <a:pt x="701" y="366"/>
                  </a:lnTo>
                  <a:lnTo>
                    <a:pt x="669" y="366"/>
                  </a:lnTo>
                  <a:lnTo>
                    <a:pt x="637" y="363"/>
                  </a:lnTo>
                  <a:lnTo>
                    <a:pt x="605" y="361"/>
                  </a:lnTo>
                  <a:lnTo>
                    <a:pt x="573" y="356"/>
                  </a:lnTo>
                  <a:lnTo>
                    <a:pt x="573" y="356"/>
                  </a:lnTo>
                  <a:lnTo>
                    <a:pt x="543" y="352"/>
                  </a:lnTo>
                  <a:lnTo>
                    <a:pt x="515" y="347"/>
                  </a:lnTo>
                  <a:lnTo>
                    <a:pt x="486" y="340"/>
                  </a:lnTo>
                  <a:lnTo>
                    <a:pt x="457" y="333"/>
                  </a:lnTo>
                  <a:lnTo>
                    <a:pt x="429" y="324"/>
                  </a:lnTo>
                  <a:lnTo>
                    <a:pt x="400" y="315"/>
                  </a:lnTo>
                  <a:lnTo>
                    <a:pt x="372" y="304"/>
                  </a:lnTo>
                  <a:lnTo>
                    <a:pt x="345" y="294"/>
                  </a:lnTo>
                  <a:lnTo>
                    <a:pt x="318" y="282"/>
                  </a:lnTo>
                  <a:lnTo>
                    <a:pt x="291" y="270"/>
                  </a:lnTo>
                  <a:lnTo>
                    <a:pt x="263" y="257"/>
                  </a:lnTo>
                  <a:lnTo>
                    <a:pt x="236" y="244"/>
                  </a:lnTo>
                  <a:lnTo>
                    <a:pt x="210" y="230"/>
                  </a:lnTo>
                  <a:lnTo>
                    <a:pt x="184" y="214"/>
                  </a:lnTo>
                  <a:lnTo>
                    <a:pt x="135" y="182"/>
                  </a:lnTo>
                  <a:lnTo>
                    <a:pt x="135" y="182"/>
                  </a:lnTo>
                  <a:lnTo>
                    <a:pt x="99" y="159"/>
                  </a:lnTo>
                  <a:lnTo>
                    <a:pt x="66" y="134"/>
                  </a:lnTo>
                  <a:lnTo>
                    <a:pt x="32" y="109"/>
                  </a:lnTo>
                  <a:lnTo>
                    <a:pt x="0" y="82"/>
                  </a:lnTo>
                  <a:lnTo>
                    <a:pt x="15" y="122"/>
                  </a:lnTo>
                  <a:lnTo>
                    <a:pt x="15" y="122"/>
                  </a:lnTo>
                  <a:lnTo>
                    <a:pt x="27" y="149"/>
                  </a:lnTo>
                  <a:lnTo>
                    <a:pt x="39" y="175"/>
                  </a:lnTo>
                  <a:lnTo>
                    <a:pt x="53" y="201"/>
                  </a:lnTo>
                  <a:lnTo>
                    <a:pt x="70" y="225"/>
                  </a:lnTo>
                  <a:lnTo>
                    <a:pt x="86" y="249"/>
                  </a:lnTo>
                  <a:lnTo>
                    <a:pt x="105" y="271"/>
                  </a:lnTo>
                  <a:lnTo>
                    <a:pt x="124" y="294"/>
                  </a:lnTo>
                  <a:lnTo>
                    <a:pt x="144" y="315"/>
                  </a:lnTo>
                  <a:lnTo>
                    <a:pt x="165" y="336"/>
                  </a:lnTo>
                  <a:lnTo>
                    <a:pt x="187" y="356"/>
                  </a:lnTo>
                  <a:lnTo>
                    <a:pt x="233" y="394"/>
                  </a:lnTo>
                  <a:lnTo>
                    <a:pt x="279" y="432"/>
                  </a:lnTo>
                  <a:lnTo>
                    <a:pt x="326" y="469"/>
                  </a:lnTo>
                  <a:lnTo>
                    <a:pt x="326" y="469"/>
                  </a:lnTo>
                  <a:lnTo>
                    <a:pt x="354" y="490"/>
                  </a:lnTo>
                  <a:lnTo>
                    <a:pt x="384" y="510"/>
                  </a:lnTo>
                  <a:lnTo>
                    <a:pt x="399" y="520"/>
                  </a:lnTo>
                  <a:lnTo>
                    <a:pt x="415" y="529"/>
                  </a:lnTo>
                  <a:lnTo>
                    <a:pt x="431" y="536"/>
                  </a:lnTo>
                  <a:lnTo>
                    <a:pt x="448" y="543"/>
                  </a:lnTo>
                  <a:lnTo>
                    <a:pt x="448" y="543"/>
                  </a:lnTo>
                  <a:lnTo>
                    <a:pt x="462" y="548"/>
                  </a:lnTo>
                  <a:lnTo>
                    <a:pt x="477" y="553"/>
                  </a:lnTo>
                  <a:lnTo>
                    <a:pt x="491" y="556"/>
                  </a:lnTo>
                  <a:lnTo>
                    <a:pt x="507" y="559"/>
                  </a:lnTo>
                  <a:lnTo>
                    <a:pt x="538" y="561"/>
                  </a:lnTo>
                  <a:lnTo>
                    <a:pt x="568" y="562"/>
                  </a:lnTo>
                  <a:lnTo>
                    <a:pt x="568" y="562"/>
                  </a:lnTo>
                  <a:lnTo>
                    <a:pt x="577" y="562"/>
                  </a:lnTo>
                  <a:lnTo>
                    <a:pt x="577" y="562"/>
                  </a:lnTo>
                  <a:lnTo>
                    <a:pt x="612" y="561"/>
                  </a:lnTo>
                  <a:lnTo>
                    <a:pt x="647" y="558"/>
                  </a:lnTo>
                  <a:lnTo>
                    <a:pt x="683" y="552"/>
                  </a:lnTo>
                  <a:lnTo>
                    <a:pt x="718" y="545"/>
                  </a:lnTo>
                  <a:lnTo>
                    <a:pt x="753" y="535"/>
                  </a:lnTo>
                  <a:lnTo>
                    <a:pt x="787" y="524"/>
                  </a:lnTo>
                  <a:lnTo>
                    <a:pt x="820" y="511"/>
                  </a:lnTo>
                  <a:lnTo>
                    <a:pt x="853" y="496"/>
                  </a:lnTo>
                  <a:lnTo>
                    <a:pt x="853" y="496"/>
                  </a:lnTo>
                  <a:lnTo>
                    <a:pt x="889" y="477"/>
                  </a:lnTo>
                  <a:lnTo>
                    <a:pt x="923" y="457"/>
                  </a:lnTo>
                  <a:lnTo>
                    <a:pt x="957" y="436"/>
                  </a:lnTo>
                  <a:lnTo>
                    <a:pt x="990" y="413"/>
                  </a:lnTo>
                  <a:lnTo>
                    <a:pt x="990" y="413"/>
                  </a:lnTo>
                  <a:lnTo>
                    <a:pt x="1110" y="335"/>
                  </a:lnTo>
                  <a:lnTo>
                    <a:pt x="1110" y="335"/>
                  </a:lnTo>
                  <a:lnTo>
                    <a:pt x="1171" y="294"/>
                  </a:lnTo>
                  <a:lnTo>
                    <a:pt x="1202" y="272"/>
                  </a:lnTo>
                  <a:lnTo>
                    <a:pt x="1231" y="250"/>
                  </a:lnTo>
                  <a:lnTo>
                    <a:pt x="1231" y="250"/>
                  </a:lnTo>
                  <a:lnTo>
                    <a:pt x="1259" y="226"/>
                  </a:lnTo>
                  <a:lnTo>
                    <a:pt x="1285" y="202"/>
                  </a:lnTo>
                  <a:lnTo>
                    <a:pt x="1309" y="176"/>
                  </a:lnTo>
                  <a:lnTo>
                    <a:pt x="1334" y="150"/>
                  </a:lnTo>
                  <a:lnTo>
                    <a:pt x="1357" y="123"/>
                  </a:lnTo>
                  <a:lnTo>
                    <a:pt x="1379" y="95"/>
                  </a:lnTo>
                  <a:lnTo>
                    <a:pt x="1399" y="66"/>
                  </a:lnTo>
                  <a:lnTo>
                    <a:pt x="1419" y="36"/>
                  </a:lnTo>
                  <a:lnTo>
                    <a:pt x="1435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71E44880-430C-4260-DBD3-3E5E6EAE6A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" y="1058"/>
              <a:ext cx="359" cy="140"/>
            </a:xfrm>
            <a:custGeom>
              <a:avLst/>
              <a:gdLst>
                <a:gd name="T0" fmla="*/ 1435 w 1435"/>
                <a:gd name="T1" fmla="*/ 0 h 562"/>
                <a:gd name="T2" fmla="*/ 1329 w 1435"/>
                <a:gd name="T3" fmla="*/ 95 h 562"/>
                <a:gd name="T4" fmla="*/ 1246 w 1435"/>
                <a:gd name="T5" fmla="*/ 162 h 562"/>
                <a:gd name="T6" fmla="*/ 1188 w 1435"/>
                <a:gd name="T7" fmla="*/ 205 h 562"/>
                <a:gd name="T8" fmla="*/ 1129 w 1435"/>
                <a:gd name="T9" fmla="*/ 243 h 562"/>
                <a:gd name="T10" fmla="*/ 1068 w 1435"/>
                <a:gd name="T11" fmla="*/ 277 h 562"/>
                <a:gd name="T12" fmla="*/ 1006 w 1435"/>
                <a:gd name="T13" fmla="*/ 307 h 562"/>
                <a:gd name="T14" fmla="*/ 972 w 1435"/>
                <a:gd name="T15" fmla="*/ 320 h 562"/>
                <a:gd name="T16" fmla="*/ 906 w 1435"/>
                <a:gd name="T17" fmla="*/ 340 h 562"/>
                <a:gd name="T18" fmla="*/ 839 w 1435"/>
                <a:gd name="T19" fmla="*/ 355 h 562"/>
                <a:gd name="T20" fmla="*/ 770 w 1435"/>
                <a:gd name="T21" fmla="*/ 363 h 562"/>
                <a:gd name="T22" fmla="*/ 701 w 1435"/>
                <a:gd name="T23" fmla="*/ 366 h 562"/>
                <a:gd name="T24" fmla="*/ 669 w 1435"/>
                <a:gd name="T25" fmla="*/ 366 h 562"/>
                <a:gd name="T26" fmla="*/ 605 w 1435"/>
                <a:gd name="T27" fmla="*/ 361 h 562"/>
                <a:gd name="T28" fmla="*/ 573 w 1435"/>
                <a:gd name="T29" fmla="*/ 356 h 562"/>
                <a:gd name="T30" fmla="*/ 515 w 1435"/>
                <a:gd name="T31" fmla="*/ 347 h 562"/>
                <a:gd name="T32" fmla="*/ 457 w 1435"/>
                <a:gd name="T33" fmla="*/ 333 h 562"/>
                <a:gd name="T34" fmla="*/ 400 w 1435"/>
                <a:gd name="T35" fmla="*/ 315 h 562"/>
                <a:gd name="T36" fmla="*/ 345 w 1435"/>
                <a:gd name="T37" fmla="*/ 294 h 562"/>
                <a:gd name="T38" fmla="*/ 291 w 1435"/>
                <a:gd name="T39" fmla="*/ 270 h 562"/>
                <a:gd name="T40" fmla="*/ 236 w 1435"/>
                <a:gd name="T41" fmla="*/ 244 h 562"/>
                <a:gd name="T42" fmla="*/ 184 w 1435"/>
                <a:gd name="T43" fmla="*/ 214 h 562"/>
                <a:gd name="T44" fmla="*/ 135 w 1435"/>
                <a:gd name="T45" fmla="*/ 182 h 562"/>
                <a:gd name="T46" fmla="*/ 66 w 1435"/>
                <a:gd name="T47" fmla="*/ 134 h 562"/>
                <a:gd name="T48" fmla="*/ 0 w 1435"/>
                <a:gd name="T49" fmla="*/ 82 h 562"/>
                <a:gd name="T50" fmla="*/ 15 w 1435"/>
                <a:gd name="T51" fmla="*/ 122 h 562"/>
                <a:gd name="T52" fmla="*/ 39 w 1435"/>
                <a:gd name="T53" fmla="*/ 175 h 562"/>
                <a:gd name="T54" fmla="*/ 70 w 1435"/>
                <a:gd name="T55" fmla="*/ 225 h 562"/>
                <a:gd name="T56" fmla="*/ 105 w 1435"/>
                <a:gd name="T57" fmla="*/ 271 h 562"/>
                <a:gd name="T58" fmla="*/ 144 w 1435"/>
                <a:gd name="T59" fmla="*/ 315 h 562"/>
                <a:gd name="T60" fmla="*/ 187 w 1435"/>
                <a:gd name="T61" fmla="*/ 356 h 562"/>
                <a:gd name="T62" fmla="*/ 279 w 1435"/>
                <a:gd name="T63" fmla="*/ 432 h 562"/>
                <a:gd name="T64" fmla="*/ 326 w 1435"/>
                <a:gd name="T65" fmla="*/ 469 h 562"/>
                <a:gd name="T66" fmla="*/ 384 w 1435"/>
                <a:gd name="T67" fmla="*/ 510 h 562"/>
                <a:gd name="T68" fmla="*/ 415 w 1435"/>
                <a:gd name="T69" fmla="*/ 529 h 562"/>
                <a:gd name="T70" fmla="*/ 448 w 1435"/>
                <a:gd name="T71" fmla="*/ 543 h 562"/>
                <a:gd name="T72" fmla="*/ 462 w 1435"/>
                <a:gd name="T73" fmla="*/ 548 h 562"/>
                <a:gd name="T74" fmla="*/ 491 w 1435"/>
                <a:gd name="T75" fmla="*/ 556 h 562"/>
                <a:gd name="T76" fmla="*/ 538 w 1435"/>
                <a:gd name="T77" fmla="*/ 561 h 562"/>
                <a:gd name="T78" fmla="*/ 568 w 1435"/>
                <a:gd name="T79" fmla="*/ 562 h 562"/>
                <a:gd name="T80" fmla="*/ 577 w 1435"/>
                <a:gd name="T81" fmla="*/ 562 h 562"/>
                <a:gd name="T82" fmla="*/ 647 w 1435"/>
                <a:gd name="T83" fmla="*/ 558 h 562"/>
                <a:gd name="T84" fmla="*/ 718 w 1435"/>
                <a:gd name="T85" fmla="*/ 545 h 562"/>
                <a:gd name="T86" fmla="*/ 787 w 1435"/>
                <a:gd name="T87" fmla="*/ 524 h 562"/>
                <a:gd name="T88" fmla="*/ 853 w 1435"/>
                <a:gd name="T89" fmla="*/ 496 h 562"/>
                <a:gd name="T90" fmla="*/ 889 w 1435"/>
                <a:gd name="T91" fmla="*/ 477 h 562"/>
                <a:gd name="T92" fmla="*/ 957 w 1435"/>
                <a:gd name="T93" fmla="*/ 436 h 562"/>
                <a:gd name="T94" fmla="*/ 990 w 1435"/>
                <a:gd name="T95" fmla="*/ 413 h 562"/>
                <a:gd name="T96" fmla="*/ 1110 w 1435"/>
                <a:gd name="T97" fmla="*/ 335 h 562"/>
                <a:gd name="T98" fmla="*/ 1202 w 1435"/>
                <a:gd name="T99" fmla="*/ 272 h 562"/>
                <a:gd name="T100" fmla="*/ 1231 w 1435"/>
                <a:gd name="T101" fmla="*/ 250 h 562"/>
                <a:gd name="T102" fmla="*/ 1285 w 1435"/>
                <a:gd name="T103" fmla="*/ 202 h 562"/>
                <a:gd name="T104" fmla="*/ 1334 w 1435"/>
                <a:gd name="T105" fmla="*/ 150 h 562"/>
                <a:gd name="T106" fmla="*/ 1379 w 1435"/>
                <a:gd name="T107" fmla="*/ 95 h 562"/>
                <a:gd name="T108" fmla="*/ 1419 w 1435"/>
                <a:gd name="T109" fmla="*/ 3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35" h="562">
                  <a:moveTo>
                    <a:pt x="1435" y="0"/>
                  </a:moveTo>
                  <a:lnTo>
                    <a:pt x="1435" y="0"/>
                  </a:lnTo>
                  <a:lnTo>
                    <a:pt x="1383" y="49"/>
                  </a:lnTo>
                  <a:lnTo>
                    <a:pt x="1329" y="95"/>
                  </a:lnTo>
                  <a:lnTo>
                    <a:pt x="1274" y="141"/>
                  </a:lnTo>
                  <a:lnTo>
                    <a:pt x="1246" y="162"/>
                  </a:lnTo>
                  <a:lnTo>
                    <a:pt x="1217" y="184"/>
                  </a:lnTo>
                  <a:lnTo>
                    <a:pt x="1188" y="205"/>
                  </a:lnTo>
                  <a:lnTo>
                    <a:pt x="1158" y="224"/>
                  </a:lnTo>
                  <a:lnTo>
                    <a:pt x="1129" y="243"/>
                  </a:lnTo>
                  <a:lnTo>
                    <a:pt x="1099" y="260"/>
                  </a:lnTo>
                  <a:lnTo>
                    <a:pt x="1068" y="277"/>
                  </a:lnTo>
                  <a:lnTo>
                    <a:pt x="1036" y="292"/>
                  </a:lnTo>
                  <a:lnTo>
                    <a:pt x="1006" y="307"/>
                  </a:lnTo>
                  <a:lnTo>
                    <a:pt x="972" y="320"/>
                  </a:lnTo>
                  <a:lnTo>
                    <a:pt x="972" y="320"/>
                  </a:lnTo>
                  <a:lnTo>
                    <a:pt x="941" y="330"/>
                  </a:lnTo>
                  <a:lnTo>
                    <a:pt x="906" y="340"/>
                  </a:lnTo>
                  <a:lnTo>
                    <a:pt x="873" y="348"/>
                  </a:lnTo>
                  <a:lnTo>
                    <a:pt x="839" y="355"/>
                  </a:lnTo>
                  <a:lnTo>
                    <a:pt x="805" y="360"/>
                  </a:lnTo>
                  <a:lnTo>
                    <a:pt x="770" y="363"/>
                  </a:lnTo>
                  <a:lnTo>
                    <a:pt x="735" y="366"/>
                  </a:lnTo>
                  <a:lnTo>
                    <a:pt x="701" y="366"/>
                  </a:lnTo>
                  <a:lnTo>
                    <a:pt x="701" y="366"/>
                  </a:lnTo>
                  <a:lnTo>
                    <a:pt x="669" y="366"/>
                  </a:lnTo>
                  <a:lnTo>
                    <a:pt x="637" y="363"/>
                  </a:lnTo>
                  <a:lnTo>
                    <a:pt x="605" y="361"/>
                  </a:lnTo>
                  <a:lnTo>
                    <a:pt x="573" y="356"/>
                  </a:lnTo>
                  <a:lnTo>
                    <a:pt x="573" y="356"/>
                  </a:lnTo>
                  <a:lnTo>
                    <a:pt x="543" y="352"/>
                  </a:lnTo>
                  <a:lnTo>
                    <a:pt x="515" y="347"/>
                  </a:lnTo>
                  <a:lnTo>
                    <a:pt x="486" y="340"/>
                  </a:lnTo>
                  <a:lnTo>
                    <a:pt x="457" y="333"/>
                  </a:lnTo>
                  <a:lnTo>
                    <a:pt x="429" y="324"/>
                  </a:lnTo>
                  <a:lnTo>
                    <a:pt x="400" y="315"/>
                  </a:lnTo>
                  <a:lnTo>
                    <a:pt x="372" y="304"/>
                  </a:lnTo>
                  <a:lnTo>
                    <a:pt x="345" y="294"/>
                  </a:lnTo>
                  <a:lnTo>
                    <a:pt x="318" y="282"/>
                  </a:lnTo>
                  <a:lnTo>
                    <a:pt x="291" y="270"/>
                  </a:lnTo>
                  <a:lnTo>
                    <a:pt x="263" y="257"/>
                  </a:lnTo>
                  <a:lnTo>
                    <a:pt x="236" y="244"/>
                  </a:lnTo>
                  <a:lnTo>
                    <a:pt x="210" y="230"/>
                  </a:lnTo>
                  <a:lnTo>
                    <a:pt x="184" y="214"/>
                  </a:lnTo>
                  <a:lnTo>
                    <a:pt x="135" y="182"/>
                  </a:lnTo>
                  <a:lnTo>
                    <a:pt x="135" y="182"/>
                  </a:lnTo>
                  <a:lnTo>
                    <a:pt x="99" y="159"/>
                  </a:lnTo>
                  <a:lnTo>
                    <a:pt x="66" y="134"/>
                  </a:lnTo>
                  <a:lnTo>
                    <a:pt x="32" y="109"/>
                  </a:lnTo>
                  <a:lnTo>
                    <a:pt x="0" y="82"/>
                  </a:lnTo>
                  <a:lnTo>
                    <a:pt x="15" y="122"/>
                  </a:lnTo>
                  <a:lnTo>
                    <a:pt x="15" y="122"/>
                  </a:lnTo>
                  <a:lnTo>
                    <a:pt x="27" y="149"/>
                  </a:lnTo>
                  <a:lnTo>
                    <a:pt x="39" y="175"/>
                  </a:lnTo>
                  <a:lnTo>
                    <a:pt x="53" y="201"/>
                  </a:lnTo>
                  <a:lnTo>
                    <a:pt x="70" y="225"/>
                  </a:lnTo>
                  <a:lnTo>
                    <a:pt x="86" y="249"/>
                  </a:lnTo>
                  <a:lnTo>
                    <a:pt x="105" y="271"/>
                  </a:lnTo>
                  <a:lnTo>
                    <a:pt x="124" y="294"/>
                  </a:lnTo>
                  <a:lnTo>
                    <a:pt x="144" y="315"/>
                  </a:lnTo>
                  <a:lnTo>
                    <a:pt x="165" y="336"/>
                  </a:lnTo>
                  <a:lnTo>
                    <a:pt x="187" y="356"/>
                  </a:lnTo>
                  <a:lnTo>
                    <a:pt x="233" y="394"/>
                  </a:lnTo>
                  <a:lnTo>
                    <a:pt x="279" y="432"/>
                  </a:lnTo>
                  <a:lnTo>
                    <a:pt x="326" y="469"/>
                  </a:lnTo>
                  <a:lnTo>
                    <a:pt x="326" y="469"/>
                  </a:lnTo>
                  <a:lnTo>
                    <a:pt x="354" y="490"/>
                  </a:lnTo>
                  <a:lnTo>
                    <a:pt x="384" y="510"/>
                  </a:lnTo>
                  <a:lnTo>
                    <a:pt x="399" y="520"/>
                  </a:lnTo>
                  <a:lnTo>
                    <a:pt x="415" y="529"/>
                  </a:lnTo>
                  <a:lnTo>
                    <a:pt x="431" y="536"/>
                  </a:lnTo>
                  <a:lnTo>
                    <a:pt x="448" y="543"/>
                  </a:lnTo>
                  <a:lnTo>
                    <a:pt x="448" y="543"/>
                  </a:lnTo>
                  <a:lnTo>
                    <a:pt x="462" y="548"/>
                  </a:lnTo>
                  <a:lnTo>
                    <a:pt x="477" y="553"/>
                  </a:lnTo>
                  <a:lnTo>
                    <a:pt x="491" y="556"/>
                  </a:lnTo>
                  <a:lnTo>
                    <a:pt x="507" y="559"/>
                  </a:lnTo>
                  <a:lnTo>
                    <a:pt x="538" y="561"/>
                  </a:lnTo>
                  <a:lnTo>
                    <a:pt x="568" y="562"/>
                  </a:lnTo>
                  <a:lnTo>
                    <a:pt x="568" y="562"/>
                  </a:lnTo>
                  <a:lnTo>
                    <a:pt x="577" y="562"/>
                  </a:lnTo>
                  <a:lnTo>
                    <a:pt x="577" y="562"/>
                  </a:lnTo>
                  <a:lnTo>
                    <a:pt x="612" y="561"/>
                  </a:lnTo>
                  <a:lnTo>
                    <a:pt x="647" y="558"/>
                  </a:lnTo>
                  <a:lnTo>
                    <a:pt x="683" y="552"/>
                  </a:lnTo>
                  <a:lnTo>
                    <a:pt x="718" y="545"/>
                  </a:lnTo>
                  <a:lnTo>
                    <a:pt x="753" y="535"/>
                  </a:lnTo>
                  <a:lnTo>
                    <a:pt x="787" y="524"/>
                  </a:lnTo>
                  <a:lnTo>
                    <a:pt x="820" y="511"/>
                  </a:lnTo>
                  <a:lnTo>
                    <a:pt x="853" y="496"/>
                  </a:lnTo>
                  <a:lnTo>
                    <a:pt x="853" y="496"/>
                  </a:lnTo>
                  <a:lnTo>
                    <a:pt x="889" y="477"/>
                  </a:lnTo>
                  <a:lnTo>
                    <a:pt x="923" y="457"/>
                  </a:lnTo>
                  <a:lnTo>
                    <a:pt x="957" y="436"/>
                  </a:lnTo>
                  <a:lnTo>
                    <a:pt x="990" y="413"/>
                  </a:lnTo>
                  <a:lnTo>
                    <a:pt x="990" y="413"/>
                  </a:lnTo>
                  <a:lnTo>
                    <a:pt x="1110" y="335"/>
                  </a:lnTo>
                  <a:lnTo>
                    <a:pt x="1110" y="335"/>
                  </a:lnTo>
                  <a:lnTo>
                    <a:pt x="1171" y="294"/>
                  </a:lnTo>
                  <a:lnTo>
                    <a:pt x="1202" y="272"/>
                  </a:lnTo>
                  <a:lnTo>
                    <a:pt x="1231" y="250"/>
                  </a:lnTo>
                  <a:lnTo>
                    <a:pt x="1231" y="250"/>
                  </a:lnTo>
                  <a:lnTo>
                    <a:pt x="1259" y="226"/>
                  </a:lnTo>
                  <a:lnTo>
                    <a:pt x="1285" y="202"/>
                  </a:lnTo>
                  <a:lnTo>
                    <a:pt x="1309" y="176"/>
                  </a:lnTo>
                  <a:lnTo>
                    <a:pt x="1334" y="150"/>
                  </a:lnTo>
                  <a:lnTo>
                    <a:pt x="1357" y="123"/>
                  </a:lnTo>
                  <a:lnTo>
                    <a:pt x="1379" y="95"/>
                  </a:lnTo>
                  <a:lnTo>
                    <a:pt x="1399" y="66"/>
                  </a:lnTo>
                  <a:lnTo>
                    <a:pt x="1419" y="36"/>
                  </a:lnTo>
                  <a:lnTo>
                    <a:pt x="143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9E3A56DE-9931-7C71-A89F-4003D0391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" y="3549"/>
              <a:ext cx="81" cy="752"/>
            </a:xfrm>
            <a:custGeom>
              <a:avLst/>
              <a:gdLst>
                <a:gd name="T0" fmla="*/ 0 w 323"/>
                <a:gd name="T1" fmla="*/ 7 h 3009"/>
                <a:gd name="T2" fmla="*/ 30 w 323"/>
                <a:gd name="T3" fmla="*/ 301 h 3009"/>
                <a:gd name="T4" fmla="*/ 65 w 323"/>
                <a:gd name="T5" fmla="*/ 593 h 3009"/>
                <a:gd name="T6" fmla="*/ 101 w 323"/>
                <a:gd name="T7" fmla="*/ 885 h 3009"/>
                <a:gd name="T8" fmla="*/ 140 w 323"/>
                <a:gd name="T9" fmla="*/ 1178 h 3009"/>
                <a:gd name="T10" fmla="*/ 178 w 323"/>
                <a:gd name="T11" fmla="*/ 1473 h 3009"/>
                <a:gd name="T12" fmla="*/ 208 w 323"/>
                <a:gd name="T13" fmla="*/ 1695 h 3009"/>
                <a:gd name="T14" fmla="*/ 215 w 323"/>
                <a:gd name="T15" fmla="*/ 1770 h 3009"/>
                <a:gd name="T16" fmla="*/ 226 w 323"/>
                <a:gd name="T17" fmla="*/ 1915 h 3009"/>
                <a:gd name="T18" fmla="*/ 243 w 323"/>
                <a:gd name="T19" fmla="*/ 2050 h 3009"/>
                <a:gd name="T20" fmla="*/ 254 w 323"/>
                <a:gd name="T21" fmla="*/ 2121 h 3009"/>
                <a:gd name="T22" fmla="*/ 260 w 323"/>
                <a:gd name="T23" fmla="*/ 2191 h 3009"/>
                <a:gd name="T24" fmla="*/ 273 w 323"/>
                <a:gd name="T25" fmla="*/ 2340 h 3009"/>
                <a:gd name="T26" fmla="*/ 283 w 323"/>
                <a:gd name="T27" fmla="*/ 2487 h 3009"/>
                <a:gd name="T28" fmla="*/ 302 w 323"/>
                <a:gd name="T29" fmla="*/ 2781 h 3009"/>
                <a:gd name="T30" fmla="*/ 308 w 323"/>
                <a:gd name="T31" fmla="*/ 2929 h 3009"/>
                <a:gd name="T32" fmla="*/ 309 w 323"/>
                <a:gd name="T33" fmla="*/ 3002 h 3009"/>
                <a:gd name="T34" fmla="*/ 309 w 323"/>
                <a:gd name="T35" fmla="*/ 3004 h 3009"/>
                <a:gd name="T36" fmla="*/ 314 w 323"/>
                <a:gd name="T37" fmla="*/ 3008 h 3009"/>
                <a:gd name="T38" fmla="*/ 319 w 323"/>
                <a:gd name="T39" fmla="*/ 3008 h 3009"/>
                <a:gd name="T40" fmla="*/ 322 w 323"/>
                <a:gd name="T41" fmla="*/ 3004 h 3009"/>
                <a:gd name="T42" fmla="*/ 323 w 323"/>
                <a:gd name="T43" fmla="*/ 3002 h 3009"/>
                <a:gd name="T44" fmla="*/ 320 w 323"/>
                <a:gd name="T45" fmla="*/ 2854 h 3009"/>
                <a:gd name="T46" fmla="*/ 313 w 323"/>
                <a:gd name="T47" fmla="*/ 2707 h 3009"/>
                <a:gd name="T48" fmla="*/ 291 w 323"/>
                <a:gd name="T49" fmla="*/ 2413 h 3009"/>
                <a:gd name="T50" fmla="*/ 280 w 323"/>
                <a:gd name="T51" fmla="*/ 2265 h 3009"/>
                <a:gd name="T52" fmla="*/ 275 w 323"/>
                <a:gd name="T53" fmla="*/ 2192 h 3009"/>
                <a:gd name="T54" fmla="*/ 269 w 323"/>
                <a:gd name="T55" fmla="*/ 2120 h 3009"/>
                <a:gd name="T56" fmla="*/ 264 w 323"/>
                <a:gd name="T57" fmla="*/ 2088 h 3009"/>
                <a:gd name="T58" fmla="*/ 248 w 323"/>
                <a:gd name="T59" fmla="*/ 1990 h 3009"/>
                <a:gd name="T60" fmla="*/ 244 w 323"/>
                <a:gd name="T61" fmla="*/ 1953 h 3009"/>
                <a:gd name="T62" fmla="*/ 235 w 323"/>
                <a:gd name="T63" fmla="*/ 1844 h 3009"/>
                <a:gd name="T64" fmla="*/ 229 w 323"/>
                <a:gd name="T65" fmla="*/ 1771 h 3009"/>
                <a:gd name="T66" fmla="*/ 222 w 323"/>
                <a:gd name="T67" fmla="*/ 1696 h 3009"/>
                <a:gd name="T68" fmla="*/ 203 w 323"/>
                <a:gd name="T69" fmla="*/ 1549 h 3009"/>
                <a:gd name="T70" fmla="*/ 164 w 323"/>
                <a:gd name="T71" fmla="*/ 1254 h 3009"/>
                <a:gd name="T72" fmla="*/ 125 w 323"/>
                <a:gd name="T73" fmla="*/ 960 h 3009"/>
                <a:gd name="T74" fmla="*/ 88 w 323"/>
                <a:gd name="T75" fmla="*/ 665 h 3009"/>
                <a:gd name="T76" fmla="*/ 36 w 323"/>
                <a:gd name="T77" fmla="*/ 226 h 3009"/>
                <a:gd name="T78" fmla="*/ 21 w 323"/>
                <a:gd name="T79" fmla="*/ 80 h 3009"/>
                <a:gd name="T80" fmla="*/ 14 w 323"/>
                <a:gd name="T81" fmla="*/ 7 h 3009"/>
                <a:gd name="T82" fmla="*/ 11 w 323"/>
                <a:gd name="T83" fmla="*/ 2 h 3009"/>
                <a:gd name="T84" fmla="*/ 5 w 323"/>
                <a:gd name="T85" fmla="*/ 0 h 3009"/>
                <a:gd name="T86" fmla="*/ 1 w 323"/>
                <a:gd name="T87" fmla="*/ 2 h 3009"/>
                <a:gd name="T88" fmla="*/ 0 w 323"/>
                <a:gd name="T89" fmla="*/ 7 h 3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3" h="3009">
                  <a:moveTo>
                    <a:pt x="0" y="7"/>
                  </a:moveTo>
                  <a:lnTo>
                    <a:pt x="0" y="7"/>
                  </a:lnTo>
                  <a:lnTo>
                    <a:pt x="15" y="154"/>
                  </a:lnTo>
                  <a:lnTo>
                    <a:pt x="30" y="301"/>
                  </a:lnTo>
                  <a:lnTo>
                    <a:pt x="47" y="447"/>
                  </a:lnTo>
                  <a:lnTo>
                    <a:pt x="65" y="593"/>
                  </a:lnTo>
                  <a:lnTo>
                    <a:pt x="65" y="593"/>
                  </a:lnTo>
                  <a:lnTo>
                    <a:pt x="101" y="885"/>
                  </a:lnTo>
                  <a:lnTo>
                    <a:pt x="140" y="1178"/>
                  </a:lnTo>
                  <a:lnTo>
                    <a:pt x="140" y="1178"/>
                  </a:lnTo>
                  <a:lnTo>
                    <a:pt x="178" y="1473"/>
                  </a:lnTo>
                  <a:lnTo>
                    <a:pt x="178" y="1473"/>
                  </a:lnTo>
                  <a:lnTo>
                    <a:pt x="198" y="1622"/>
                  </a:lnTo>
                  <a:lnTo>
                    <a:pt x="208" y="1695"/>
                  </a:lnTo>
                  <a:lnTo>
                    <a:pt x="215" y="1770"/>
                  </a:lnTo>
                  <a:lnTo>
                    <a:pt x="215" y="1770"/>
                  </a:lnTo>
                  <a:lnTo>
                    <a:pt x="226" y="1915"/>
                  </a:lnTo>
                  <a:lnTo>
                    <a:pt x="226" y="1915"/>
                  </a:lnTo>
                  <a:lnTo>
                    <a:pt x="234" y="1983"/>
                  </a:lnTo>
                  <a:lnTo>
                    <a:pt x="243" y="2050"/>
                  </a:lnTo>
                  <a:lnTo>
                    <a:pt x="243" y="2050"/>
                  </a:lnTo>
                  <a:lnTo>
                    <a:pt x="254" y="2121"/>
                  </a:lnTo>
                  <a:lnTo>
                    <a:pt x="257" y="2157"/>
                  </a:lnTo>
                  <a:lnTo>
                    <a:pt x="260" y="2191"/>
                  </a:lnTo>
                  <a:lnTo>
                    <a:pt x="260" y="2191"/>
                  </a:lnTo>
                  <a:lnTo>
                    <a:pt x="273" y="2340"/>
                  </a:lnTo>
                  <a:lnTo>
                    <a:pt x="273" y="2340"/>
                  </a:lnTo>
                  <a:lnTo>
                    <a:pt x="283" y="2487"/>
                  </a:lnTo>
                  <a:lnTo>
                    <a:pt x="294" y="2634"/>
                  </a:lnTo>
                  <a:lnTo>
                    <a:pt x="302" y="2781"/>
                  </a:lnTo>
                  <a:lnTo>
                    <a:pt x="306" y="2854"/>
                  </a:lnTo>
                  <a:lnTo>
                    <a:pt x="308" y="2929"/>
                  </a:lnTo>
                  <a:lnTo>
                    <a:pt x="308" y="2929"/>
                  </a:lnTo>
                  <a:lnTo>
                    <a:pt x="309" y="3002"/>
                  </a:lnTo>
                  <a:lnTo>
                    <a:pt x="309" y="3002"/>
                  </a:lnTo>
                  <a:lnTo>
                    <a:pt x="309" y="3004"/>
                  </a:lnTo>
                  <a:lnTo>
                    <a:pt x="312" y="3007"/>
                  </a:lnTo>
                  <a:lnTo>
                    <a:pt x="314" y="3008"/>
                  </a:lnTo>
                  <a:lnTo>
                    <a:pt x="316" y="3009"/>
                  </a:lnTo>
                  <a:lnTo>
                    <a:pt x="319" y="3008"/>
                  </a:lnTo>
                  <a:lnTo>
                    <a:pt x="321" y="3007"/>
                  </a:lnTo>
                  <a:lnTo>
                    <a:pt x="322" y="3004"/>
                  </a:lnTo>
                  <a:lnTo>
                    <a:pt x="323" y="3002"/>
                  </a:lnTo>
                  <a:lnTo>
                    <a:pt x="323" y="3002"/>
                  </a:lnTo>
                  <a:lnTo>
                    <a:pt x="322" y="2929"/>
                  </a:lnTo>
                  <a:lnTo>
                    <a:pt x="320" y="2854"/>
                  </a:lnTo>
                  <a:lnTo>
                    <a:pt x="316" y="2781"/>
                  </a:lnTo>
                  <a:lnTo>
                    <a:pt x="313" y="2707"/>
                  </a:lnTo>
                  <a:lnTo>
                    <a:pt x="303" y="2559"/>
                  </a:lnTo>
                  <a:lnTo>
                    <a:pt x="291" y="2413"/>
                  </a:lnTo>
                  <a:lnTo>
                    <a:pt x="291" y="2413"/>
                  </a:lnTo>
                  <a:lnTo>
                    <a:pt x="280" y="2265"/>
                  </a:lnTo>
                  <a:lnTo>
                    <a:pt x="280" y="2265"/>
                  </a:lnTo>
                  <a:lnTo>
                    <a:pt x="275" y="2192"/>
                  </a:lnTo>
                  <a:lnTo>
                    <a:pt x="273" y="2157"/>
                  </a:lnTo>
                  <a:lnTo>
                    <a:pt x="269" y="2120"/>
                  </a:lnTo>
                  <a:lnTo>
                    <a:pt x="269" y="2120"/>
                  </a:lnTo>
                  <a:lnTo>
                    <a:pt x="264" y="2088"/>
                  </a:lnTo>
                  <a:lnTo>
                    <a:pt x="260" y="2055"/>
                  </a:lnTo>
                  <a:lnTo>
                    <a:pt x="248" y="1990"/>
                  </a:lnTo>
                  <a:lnTo>
                    <a:pt x="248" y="1990"/>
                  </a:lnTo>
                  <a:lnTo>
                    <a:pt x="244" y="1953"/>
                  </a:lnTo>
                  <a:lnTo>
                    <a:pt x="241" y="1917"/>
                  </a:lnTo>
                  <a:lnTo>
                    <a:pt x="235" y="1844"/>
                  </a:lnTo>
                  <a:lnTo>
                    <a:pt x="235" y="1844"/>
                  </a:lnTo>
                  <a:lnTo>
                    <a:pt x="229" y="1771"/>
                  </a:lnTo>
                  <a:lnTo>
                    <a:pt x="225" y="1733"/>
                  </a:lnTo>
                  <a:lnTo>
                    <a:pt x="222" y="1696"/>
                  </a:lnTo>
                  <a:lnTo>
                    <a:pt x="222" y="1696"/>
                  </a:lnTo>
                  <a:lnTo>
                    <a:pt x="203" y="1549"/>
                  </a:lnTo>
                  <a:lnTo>
                    <a:pt x="203" y="1549"/>
                  </a:lnTo>
                  <a:lnTo>
                    <a:pt x="164" y="1254"/>
                  </a:lnTo>
                  <a:lnTo>
                    <a:pt x="164" y="1254"/>
                  </a:lnTo>
                  <a:lnTo>
                    <a:pt x="125" y="960"/>
                  </a:lnTo>
                  <a:lnTo>
                    <a:pt x="88" y="665"/>
                  </a:lnTo>
                  <a:lnTo>
                    <a:pt x="88" y="665"/>
                  </a:lnTo>
                  <a:lnTo>
                    <a:pt x="53" y="373"/>
                  </a:lnTo>
                  <a:lnTo>
                    <a:pt x="36" y="226"/>
                  </a:lnTo>
                  <a:lnTo>
                    <a:pt x="21" y="80"/>
                  </a:lnTo>
                  <a:lnTo>
                    <a:pt x="21" y="80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11" y="2"/>
                  </a:lnTo>
                  <a:lnTo>
                    <a:pt x="8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A6F39F5F-144A-14C3-CADE-1AAA89C66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3050"/>
              <a:ext cx="157" cy="82"/>
            </a:xfrm>
            <a:custGeom>
              <a:avLst/>
              <a:gdLst>
                <a:gd name="T0" fmla="*/ 2 w 630"/>
                <a:gd name="T1" fmla="*/ 14 h 327"/>
                <a:gd name="T2" fmla="*/ 56 w 630"/>
                <a:gd name="T3" fmla="*/ 59 h 327"/>
                <a:gd name="T4" fmla="*/ 103 w 630"/>
                <a:gd name="T5" fmla="*/ 110 h 327"/>
                <a:gd name="T6" fmla="*/ 175 w 630"/>
                <a:gd name="T7" fmla="*/ 186 h 327"/>
                <a:gd name="T8" fmla="*/ 200 w 630"/>
                <a:gd name="T9" fmla="*/ 209 h 327"/>
                <a:gd name="T10" fmla="*/ 227 w 630"/>
                <a:gd name="T11" fmla="*/ 232 h 327"/>
                <a:gd name="T12" fmla="*/ 256 w 630"/>
                <a:gd name="T13" fmla="*/ 251 h 327"/>
                <a:gd name="T14" fmla="*/ 287 w 630"/>
                <a:gd name="T15" fmla="*/ 268 h 327"/>
                <a:gd name="T16" fmla="*/ 319 w 630"/>
                <a:gd name="T17" fmla="*/ 282 h 327"/>
                <a:gd name="T18" fmla="*/ 337 w 630"/>
                <a:gd name="T19" fmla="*/ 289 h 327"/>
                <a:gd name="T20" fmla="*/ 389 w 630"/>
                <a:gd name="T21" fmla="*/ 303 h 327"/>
                <a:gd name="T22" fmla="*/ 460 w 630"/>
                <a:gd name="T23" fmla="*/ 316 h 327"/>
                <a:gd name="T24" fmla="*/ 500 w 630"/>
                <a:gd name="T25" fmla="*/ 321 h 327"/>
                <a:gd name="T26" fmla="*/ 583 w 630"/>
                <a:gd name="T27" fmla="*/ 326 h 327"/>
                <a:gd name="T28" fmla="*/ 623 w 630"/>
                <a:gd name="T29" fmla="*/ 327 h 327"/>
                <a:gd name="T30" fmla="*/ 629 w 630"/>
                <a:gd name="T31" fmla="*/ 326 h 327"/>
                <a:gd name="T32" fmla="*/ 630 w 630"/>
                <a:gd name="T33" fmla="*/ 320 h 327"/>
                <a:gd name="T34" fmla="*/ 629 w 630"/>
                <a:gd name="T35" fmla="*/ 315 h 327"/>
                <a:gd name="T36" fmla="*/ 623 w 630"/>
                <a:gd name="T37" fmla="*/ 312 h 327"/>
                <a:gd name="T38" fmla="*/ 552 w 630"/>
                <a:gd name="T39" fmla="*/ 310 h 327"/>
                <a:gd name="T40" fmla="*/ 480 w 630"/>
                <a:gd name="T41" fmla="*/ 304 h 327"/>
                <a:gd name="T42" fmla="*/ 409 w 630"/>
                <a:gd name="T43" fmla="*/ 294 h 327"/>
                <a:gd name="T44" fmla="*/ 339 w 630"/>
                <a:gd name="T45" fmla="*/ 275 h 327"/>
                <a:gd name="T46" fmla="*/ 323 w 630"/>
                <a:gd name="T47" fmla="*/ 269 h 327"/>
                <a:gd name="T48" fmla="*/ 291 w 630"/>
                <a:gd name="T49" fmla="*/ 253 h 327"/>
                <a:gd name="T50" fmla="*/ 260 w 630"/>
                <a:gd name="T51" fmla="*/ 237 h 327"/>
                <a:gd name="T52" fmla="*/ 232 w 630"/>
                <a:gd name="T53" fmla="*/ 217 h 327"/>
                <a:gd name="T54" fmla="*/ 217 w 630"/>
                <a:gd name="T55" fmla="*/ 206 h 327"/>
                <a:gd name="T56" fmla="*/ 168 w 630"/>
                <a:gd name="T57" fmla="*/ 159 h 327"/>
                <a:gd name="T58" fmla="*/ 121 w 630"/>
                <a:gd name="T59" fmla="*/ 109 h 327"/>
                <a:gd name="T60" fmla="*/ 95 w 630"/>
                <a:gd name="T61" fmla="*/ 80 h 327"/>
                <a:gd name="T62" fmla="*/ 40 w 630"/>
                <a:gd name="T63" fmla="*/ 26 h 327"/>
                <a:gd name="T64" fmla="*/ 9 w 630"/>
                <a:gd name="T65" fmla="*/ 2 h 327"/>
                <a:gd name="T66" fmla="*/ 7 w 630"/>
                <a:gd name="T67" fmla="*/ 0 h 327"/>
                <a:gd name="T68" fmla="*/ 2 w 630"/>
                <a:gd name="T69" fmla="*/ 2 h 327"/>
                <a:gd name="T70" fmla="*/ 0 w 630"/>
                <a:gd name="T71" fmla="*/ 6 h 327"/>
                <a:gd name="T72" fmla="*/ 1 w 630"/>
                <a:gd name="T73" fmla="*/ 12 h 327"/>
                <a:gd name="T74" fmla="*/ 2 w 630"/>
                <a:gd name="T75" fmla="*/ 14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0" h="327">
                  <a:moveTo>
                    <a:pt x="2" y="14"/>
                  </a:moveTo>
                  <a:lnTo>
                    <a:pt x="2" y="14"/>
                  </a:lnTo>
                  <a:lnTo>
                    <a:pt x="30" y="35"/>
                  </a:lnTo>
                  <a:lnTo>
                    <a:pt x="56" y="59"/>
                  </a:lnTo>
                  <a:lnTo>
                    <a:pt x="79" y="84"/>
                  </a:lnTo>
                  <a:lnTo>
                    <a:pt x="103" y="110"/>
                  </a:lnTo>
                  <a:lnTo>
                    <a:pt x="150" y="161"/>
                  </a:lnTo>
                  <a:lnTo>
                    <a:pt x="175" y="186"/>
                  </a:lnTo>
                  <a:lnTo>
                    <a:pt x="200" y="209"/>
                  </a:lnTo>
                  <a:lnTo>
                    <a:pt x="200" y="209"/>
                  </a:lnTo>
                  <a:lnTo>
                    <a:pt x="214" y="220"/>
                  </a:lnTo>
                  <a:lnTo>
                    <a:pt x="227" y="232"/>
                  </a:lnTo>
                  <a:lnTo>
                    <a:pt x="242" y="241"/>
                  </a:lnTo>
                  <a:lnTo>
                    <a:pt x="256" y="251"/>
                  </a:lnTo>
                  <a:lnTo>
                    <a:pt x="272" y="259"/>
                  </a:lnTo>
                  <a:lnTo>
                    <a:pt x="287" y="268"/>
                  </a:lnTo>
                  <a:lnTo>
                    <a:pt x="304" y="276"/>
                  </a:lnTo>
                  <a:lnTo>
                    <a:pt x="319" y="282"/>
                  </a:lnTo>
                  <a:lnTo>
                    <a:pt x="319" y="282"/>
                  </a:lnTo>
                  <a:lnTo>
                    <a:pt x="337" y="289"/>
                  </a:lnTo>
                  <a:lnTo>
                    <a:pt x="353" y="294"/>
                  </a:lnTo>
                  <a:lnTo>
                    <a:pt x="389" y="303"/>
                  </a:lnTo>
                  <a:lnTo>
                    <a:pt x="424" y="310"/>
                  </a:lnTo>
                  <a:lnTo>
                    <a:pt x="460" y="316"/>
                  </a:lnTo>
                  <a:lnTo>
                    <a:pt x="460" y="316"/>
                  </a:lnTo>
                  <a:lnTo>
                    <a:pt x="500" y="321"/>
                  </a:lnTo>
                  <a:lnTo>
                    <a:pt x="541" y="323"/>
                  </a:lnTo>
                  <a:lnTo>
                    <a:pt x="583" y="326"/>
                  </a:lnTo>
                  <a:lnTo>
                    <a:pt x="623" y="327"/>
                  </a:lnTo>
                  <a:lnTo>
                    <a:pt x="623" y="327"/>
                  </a:lnTo>
                  <a:lnTo>
                    <a:pt x="626" y="327"/>
                  </a:lnTo>
                  <a:lnTo>
                    <a:pt x="629" y="326"/>
                  </a:lnTo>
                  <a:lnTo>
                    <a:pt x="630" y="323"/>
                  </a:lnTo>
                  <a:lnTo>
                    <a:pt x="630" y="320"/>
                  </a:lnTo>
                  <a:lnTo>
                    <a:pt x="630" y="317"/>
                  </a:lnTo>
                  <a:lnTo>
                    <a:pt x="629" y="315"/>
                  </a:lnTo>
                  <a:lnTo>
                    <a:pt x="626" y="314"/>
                  </a:lnTo>
                  <a:lnTo>
                    <a:pt x="623" y="312"/>
                  </a:lnTo>
                  <a:lnTo>
                    <a:pt x="623" y="312"/>
                  </a:lnTo>
                  <a:lnTo>
                    <a:pt x="552" y="310"/>
                  </a:lnTo>
                  <a:lnTo>
                    <a:pt x="515" y="308"/>
                  </a:lnTo>
                  <a:lnTo>
                    <a:pt x="480" y="304"/>
                  </a:lnTo>
                  <a:lnTo>
                    <a:pt x="444" y="299"/>
                  </a:lnTo>
                  <a:lnTo>
                    <a:pt x="409" y="294"/>
                  </a:lnTo>
                  <a:lnTo>
                    <a:pt x="373" y="285"/>
                  </a:lnTo>
                  <a:lnTo>
                    <a:pt x="339" y="275"/>
                  </a:lnTo>
                  <a:lnTo>
                    <a:pt x="339" y="275"/>
                  </a:lnTo>
                  <a:lnTo>
                    <a:pt x="323" y="269"/>
                  </a:lnTo>
                  <a:lnTo>
                    <a:pt x="306" y="262"/>
                  </a:lnTo>
                  <a:lnTo>
                    <a:pt x="291" y="253"/>
                  </a:lnTo>
                  <a:lnTo>
                    <a:pt x="275" y="246"/>
                  </a:lnTo>
                  <a:lnTo>
                    <a:pt x="260" y="237"/>
                  </a:lnTo>
                  <a:lnTo>
                    <a:pt x="246" y="227"/>
                  </a:lnTo>
                  <a:lnTo>
                    <a:pt x="232" y="217"/>
                  </a:lnTo>
                  <a:lnTo>
                    <a:pt x="217" y="206"/>
                  </a:lnTo>
                  <a:lnTo>
                    <a:pt x="217" y="206"/>
                  </a:lnTo>
                  <a:lnTo>
                    <a:pt x="193" y="183"/>
                  </a:lnTo>
                  <a:lnTo>
                    <a:pt x="168" y="159"/>
                  </a:lnTo>
                  <a:lnTo>
                    <a:pt x="144" y="134"/>
                  </a:lnTo>
                  <a:lnTo>
                    <a:pt x="121" y="109"/>
                  </a:lnTo>
                  <a:lnTo>
                    <a:pt x="121" y="109"/>
                  </a:lnTo>
                  <a:lnTo>
                    <a:pt x="95" y="80"/>
                  </a:lnTo>
                  <a:lnTo>
                    <a:pt x="67" y="52"/>
                  </a:lnTo>
                  <a:lnTo>
                    <a:pt x="40" y="26"/>
                  </a:lnTo>
                  <a:lnTo>
                    <a:pt x="25" y="14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19931D9A-DC1A-A9CD-96F8-03DADD537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3162"/>
              <a:ext cx="80" cy="164"/>
            </a:xfrm>
            <a:custGeom>
              <a:avLst/>
              <a:gdLst>
                <a:gd name="T0" fmla="*/ 3 w 321"/>
                <a:gd name="T1" fmla="*/ 12 h 660"/>
                <a:gd name="T2" fmla="*/ 28 w 321"/>
                <a:gd name="T3" fmla="*/ 35 h 660"/>
                <a:gd name="T4" fmla="*/ 71 w 321"/>
                <a:gd name="T5" fmla="*/ 84 h 660"/>
                <a:gd name="T6" fmla="*/ 108 w 321"/>
                <a:gd name="T7" fmla="*/ 140 h 660"/>
                <a:gd name="T8" fmla="*/ 139 w 321"/>
                <a:gd name="T9" fmla="*/ 199 h 660"/>
                <a:gd name="T10" fmla="*/ 152 w 321"/>
                <a:gd name="T11" fmla="*/ 230 h 660"/>
                <a:gd name="T12" fmla="*/ 177 w 321"/>
                <a:gd name="T13" fmla="*/ 297 h 660"/>
                <a:gd name="T14" fmla="*/ 219 w 321"/>
                <a:gd name="T15" fmla="*/ 435 h 660"/>
                <a:gd name="T16" fmla="*/ 242 w 321"/>
                <a:gd name="T17" fmla="*/ 503 h 660"/>
                <a:gd name="T18" fmla="*/ 271 w 321"/>
                <a:gd name="T19" fmla="*/ 582 h 660"/>
                <a:gd name="T20" fmla="*/ 308 w 321"/>
                <a:gd name="T21" fmla="*/ 657 h 660"/>
                <a:gd name="T22" fmla="*/ 310 w 321"/>
                <a:gd name="T23" fmla="*/ 659 h 660"/>
                <a:gd name="T24" fmla="*/ 315 w 321"/>
                <a:gd name="T25" fmla="*/ 660 h 660"/>
                <a:gd name="T26" fmla="*/ 320 w 321"/>
                <a:gd name="T27" fmla="*/ 657 h 660"/>
                <a:gd name="T28" fmla="*/ 321 w 321"/>
                <a:gd name="T29" fmla="*/ 653 h 660"/>
                <a:gd name="T30" fmla="*/ 321 w 321"/>
                <a:gd name="T31" fmla="*/ 649 h 660"/>
                <a:gd name="T32" fmla="*/ 286 w 321"/>
                <a:gd name="T33" fmla="*/ 583 h 660"/>
                <a:gd name="T34" fmla="*/ 259 w 321"/>
                <a:gd name="T35" fmla="*/ 513 h 660"/>
                <a:gd name="T36" fmla="*/ 236 w 321"/>
                <a:gd name="T37" fmla="*/ 442 h 660"/>
                <a:gd name="T38" fmla="*/ 214 w 321"/>
                <a:gd name="T39" fmla="*/ 370 h 660"/>
                <a:gd name="T40" fmla="*/ 182 w 321"/>
                <a:gd name="T41" fmla="*/ 271 h 660"/>
                <a:gd name="T42" fmla="*/ 156 w 321"/>
                <a:gd name="T43" fmla="*/ 206 h 660"/>
                <a:gd name="T44" fmla="*/ 127 w 321"/>
                <a:gd name="T45" fmla="*/ 145 h 660"/>
                <a:gd name="T46" fmla="*/ 109 w 321"/>
                <a:gd name="T47" fmla="*/ 115 h 660"/>
                <a:gd name="T48" fmla="*/ 77 w 321"/>
                <a:gd name="T49" fmla="*/ 69 h 660"/>
                <a:gd name="T50" fmla="*/ 54 w 321"/>
                <a:gd name="T51" fmla="*/ 41 h 660"/>
                <a:gd name="T52" fmla="*/ 26 w 321"/>
                <a:gd name="T53" fmla="*/ 14 h 660"/>
                <a:gd name="T54" fmla="*/ 12 w 321"/>
                <a:gd name="T55" fmla="*/ 3 h 660"/>
                <a:gd name="T56" fmla="*/ 6 w 321"/>
                <a:gd name="T57" fmla="*/ 0 h 660"/>
                <a:gd name="T58" fmla="*/ 2 w 321"/>
                <a:gd name="T59" fmla="*/ 3 h 660"/>
                <a:gd name="T60" fmla="*/ 0 w 321"/>
                <a:gd name="T61" fmla="*/ 7 h 660"/>
                <a:gd name="T62" fmla="*/ 3 w 321"/>
                <a:gd name="T63" fmla="*/ 12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21" h="660">
                  <a:moveTo>
                    <a:pt x="3" y="12"/>
                  </a:moveTo>
                  <a:lnTo>
                    <a:pt x="3" y="12"/>
                  </a:lnTo>
                  <a:lnTo>
                    <a:pt x="15" y="23"/>
                  </a:lnTo>
                  <a:lnTo>
                    <a:pt x="28" y="35"/>
                  </a:lnTo>
                  <a:lnTo>
                    <a:pt x="50" y="58"/>
                  </a:lnTo>
                  <a:lnTo>
                    <a:pt x="71" y="84"/>
                  </a:lnTo>
                  <a:lnTo>
                    <a:pt x="90" y="112"/>
                  </a:lnTo>
                  <a:lnTo>
                    <a:pt x="108" y="140"/>
                  </a:lnTo>
                  <a:lnTo>
                    <a:pt x="123" y="170"/>
                  </a:lnTo>
                  <a:lnTo>
                    <a:pt x="139" y="199"/>
                  </a:lnTo>
                  <a:lnTo>
                    <a:pt x="152" y="230"/>
                  </a:lnTo>
                  <a:lnTo>
                    <a:pt x="152" y="230"/>
                  </a:lnTo>
                  <a:lnTo>
                    <a:pt x="165" y="263"/>
                  </a:lnTo>
                  <a:lnTo>
                    <a:pt x="177" y="297"/>
                  </a:lnTo>
                  <a:lnTo>
                    <a:pt x="198" y="366"/>
                  </a:lnTo>
                  <a:lnTo>
                    <a:pt x="219" y="435"/>
                  </a:lnTo>
                  <a:lnTo>
                    <a:pt x="242" y="503"/>
                  </a:lnTo>
                  <a:lnTo>
                    <a:pt x="242" y="503"/>
                  </a:lnTo>
                  <a:lnTo>
                    <a:pt x="256" y="542"/>
                  </a:lnTo>
                  <a:lnTo>
                    <a:pt x="271" y="582"/>
                  </a:lnTo>
                  <a:lnTo>
                    <a:pt x="289" y="619"/>
                  </a:lnTo>
                  <a:lnTo>
                    <a:pt x="308" y="657"/>
                  </a:lnTo>
                  <a:lnTo>
                    <a:pt x="308" y="657"/>
                  </a:lnTo>
                  <a:lnTo>
                    <a:pt x="310" y="659"/>
                  </a:lnTo>
                  <a:lnTo>
                    <a:pt x="312" y="660"/>
                  </a:lnTo>
                  <a:lnTo>
                    <a:pt x="315" y="660"/>
                  </a:lnTo>
                  <a:lnTo>
                    <a:pt x="317" y="660"/>
                  </a:lnTo>
                  <a:lnTo>
                    <a:pt x="320" y="657"/>
                  </a:lnTo>
                  <a:lnTo>
                    <a:pt x="321" y="655"/>
                  </a:lnTo>
                  <a:lnTo>
                    <a:pt x="321" y="653"/>
                  </a:lnTo>
                  <a:lnTo>
                    <a:pt x="321" y="649"/>
                  </a:lnTo>
                  <a:lnTo>
                    <a:pt x="321" y="649"/>
                  </a:lnTo>
                  <a:lnTo>
                    <a:pt x="303" y="616"/>
                  </a:lnTo>
                  <a:lnTo>
                    <a:pt x="286" y="583"/>
                  </a:lnTo>
                  <a:lnTo>
                    <a:pt x="272" y="548"/>
                  </a:lnTo>
                  <a:lnTo>
                    <a:pt x="259" y="513"/>
                  </a:lnTo>
                  <a:lnTo>
                    <a:pt x="247" y="477"/>
                  </a:lnTo>
                  <a:lnTo>
                    <a:pt x="236" y="442"/>
                  </a:lnTo>
                  <a:lnTo>
                    <a:pt x="214" y="370"/>
                  </a:lnTo>
                  <a:lnTo>
                    <a:pt x="214" y="370"/>
                  </a:lnTo>
                  <a:lnTo>
                    <a:pt x="193" y="303"/>
                  </a:lnTo>
                  <a:lnTo>
                    <a:pt x="182" y="271"/>
                  </a:lnTo>
                  <a:lnTo>
                    <a:pt x="171" y="238"/>
                  </a:lnTo>
                  <a:lnTo>
                    <a:pt x="156" y="206"/>
                  </a:lnTo>
                  <a:lnTo>
                    <a:pt x="142" y="175"/>
                  </a:lnTo>
                  <a:lnTo>
                    <a:pt x="127" y="145"/>
                  </a:lnTo>
                  <a:lnTo>
                    <a:pt x="109" y="115"/>
                  </a:lnTo>
                  <a:lnTo>
                    <a:pt x="109" y="115"/>
                  </a:lnTo>
                  <a:lnTo>
                    <a:pt x="89" y="84"/>
                  </a:lnTo>
                  <a:lnTo>
                    <a:pt x="77" y="69"/>
                  </a:lnTo>
                  <a:lnTo>
                    <a:pt x="65" y="55"/>
                  </a:lnTo>
                  <a:lnTo>
                    <a:pt x="54" y="41"/>
                  </a:lnTo>
                  <a:lnTo>
                    <a:pt x="41" y="27"/>
                  </a:lnTo>
                  <a:lnTo>
                    <a:pt x="26" y="14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29F29729-39FB-2CA0-7294-A84A1A93F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3" y="2955"/>
              <a:ext cx="144" cy="205"/>
            </a:xfrm>
            <a:custGeom>
              <a:avLst/>
              <a:gdLst>
                <a:gd name="T0" fmla="*/ 562 w 576"/>
                <a:gd name="T1" fmla="*/ 6 h 820"/>
                <a:gd name="T2" fmla="*/ 537 w 576"/>
                <a:gd name="T3" fmla="*/ 99 h 820"/>
                <a:gd name="T4" fmla="*/ 504 w 576"/>
                <a:gd name="T5" fmla="*/ 192 h 820"/>
                <a:gd name="T6" fmla="*/ 485 w 576"/>
                <a:gd name="T7" fmla="*/ 237 h 820"/>
                <a:gd name="T8" fmla="*/ 441 w 576"/>
                <a:gd name="T9" fmla="*/ 324 h 820"/>
                <a:gd name="T10" fmla="*/ 417 w 576"/>
                <a:gd name="T11" fmla="*/ 367 h 820"/>
                <a:gd name="T12" fmla="*/ 365 w 576"/>
                <a:gd name="T13" fmla="*/ 450 h 820"/>
                <a:gd name="T14" fmla="*/ 307 w 576"/>
                <a:gd name="T15" fmla="*/ 528 h 820"/>
                <a:gd name="T16" fmla="*/ 277 w 576"/>
                <a:gd name="T17" fmla="*/ 566 h 820"/>
                <a:gd name="T18" fmla="*/ 211 w 576"/>
                <a:gd name="T19" fmla="*/ 637 h 820"/>
                <a:gd name="T20" fmla="*/ 175 w 576"/>
                <a:gd name="T21" fmla="*/ 671 h 820"/>
                <a:gd name="T22" fmla="*/ 102 w 576"/>
                <a:gd name="T23" fmla="*/ 735 h 820"/>
                <a:gd name="T24" fmla="*/ 23 w 576"/>
                <a:gd name="T25" fmla="*/ 793 h 820"/>
                <a:gd name="T26" fmla="*/ 3 w 576"/>
                <a:gd name="T27" fmla="*/ 807 h 820"/>
                <a:gd name="T28" fmla="*/ 1 w 576"/>
                <a:gd name="T29" fmla="*/ 810 h 820"/>
                <a:gd name="T30" fmla="*/ 0 w 576"/>
                <a:gd name="T31" fmla="*/ 814 h 820"/>
                <a:gd name="T32" fmla="*/ 3 w 576"/>
                <a:gd name="T33" fmla="*/ 819 h 820"/>
                <a:gd name="T34" fmla="*/ 7 w 576"/>
                <a:gd name="T35" fmla="*/ 820 h 820"/>
                <a:gd name="T36" fmla="*/ 10 w 576"/>
                <a:gd name="T37" fmla="*/ 819 h 820"/>
                <a:gd name="T38" fmla="*/ 91 w 576"/>
                <a:gd name="T39" fmla="*/ 762 h 820"/>
                <a:gd name="T40" fmla="*/ 167 w 576"/>
                <a:gd name="T41" fmla="*/ 698 h 820"/>
                <a:gd name="T42" fmla="*/ 202 w 576"/>
                <a:gd name="T43" fmla="*/ 665 h 820"/>
                <a:gd name="T44" fmla="*/ 271 w 576"/>
                <a:gd name="T45" fmla="*/ 594 h 820"/>
                <a:gd name="T46" fmla="*/ 303 w 576"/>
                <a:gd name="T47" fmla="*/ 556 h 820"/>
                <a:gd name="T48" fmla="*/ 363 w 576"/>
                <a:gd name="T49" fmla="*/ 478 h 820"/>
                <a:gd name="T50" fmla="*/ 417 w 576"/>
                <a:gd name="T51" fmla="*/ 395 h 820"/>
                <a:gd name="T52" fmla="*/ 442 w 576"/>
                <a:gd name="T53" fmla="*/ 353 h 820"/>
                <a:gd name="T54" fmla="*/ 487 w 576"/>
                <a:gd name="T55" fmla="*/ 265 h 820"/>
                <a:gd name="T56" fmla="*/ 507 w 576"/>
                <a:gd name="T57" fmla="*/ 220 h 820"/>
                <a:gd name="T58" fmla="*/ 541 w 576"/>
                <a:gd name="T59" fmla="*/ 128 h 820"/>
                <a:gd name="T60" fmla="*/ 570 w 576"/>
                <a:gd name="T61" fmla="*/ 33 h 820"/>
                <a:gd name="T62" fmla="*/ 576 w 576"/>
                <a:gd name="T63" fmla="*/ 9 h 820"/>
                <a:gd name="T64" fmla="*/ 576 w 576"/>
                <a:gd name="T65" fmla="*/ 6 h 820"/>
                <a:gd name="T66" fmla="*/ 573 w 576"/>
                <a:gd name="T67" fmla="*/ 2 h 820"/>
                <a:gd name="T68" fmla="*/ 567 w 576"/>
                <a:gd name="T69" fmla="*/ 0 h 820"/>
                <a:gd name="T70" fmla="*/ 564 w 576"/>
                <a:gd name="T71" fmla="*/ 2 h 820"/>
                <a:gd name="T72" fmla="*/ 562 w 576"/>
                <a:gd name="T73" fmla="*/ 6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76" h="820">
                  <a:moveTo>
                    <a:pt x="562" y="6"/>
                  </a:moveTo>
                  <a:lnTo>
                    <a:pt x="562" y="6"/>
                  </a:lnTo>
                  <a:lnTo>
                    <a:pt x="550" y="53"/>
                  </a:lnTo>
                  <a:lnTo>
                    <a:pt x="537" y="99"/>
                  </a:lnTo>
                  <a:lnTo>
                    <a:pt x="521" y="146"/>
                  </a:lnTo>
                  <a:lnTo>
                    <a:pt x="504" y="192"/>
                  </a:lnTo>
                  <a:lnTo>
                    <a:pt x="504" y="192"/>
                  </a:lnTo>
                  <a:lnTo>
                    <a:pt x="485" y="237"/>
                  </a:lnTo>
                  <a:lnTo>
                    <a:pt x="463" y="280"/>
                  </a:lnTo>
                  <a:lnTo>
                    <a:pt x="441" y="324"/>
                  </a:lnTo>
                  <a:lnTo>
                    <a:pt x="417" y="367"/>
                  </a:lnTo>
                  <a:lnTo>
                    <a:pt x="417" y="367"/>
                  </a:lnTo>
                  <a:lnTo>
                    <a:pt x="393" y="408"/>
                  </a:lnTo>
                  <a:lnTo>
                    <a:pt x="365" y="450"/>
                  </a:lnTo>
                  <a:lnTo>
                    <a:pt x="337" y="489"/>
                  </a:lnTo>
                  <a:lnTo>
                    <a:pt x="307" y="528"/>
                  </a:lnTo>
                  <a:lnTo>
                    <a:pt x="307" y="528"/>
                  </a:lnTo>
                  <a:lnTo>
                    <a:pt x="277" y="566"/>
                  </a:lnTo>
                  <a:lnTo>
                    <a:pt x="244" y="603"/>
                  </a:lnTo>
                  <a:lnTo>
                    <a:pt x="211" y="637"/>
                  </a:lnTo>
                  <a:lnTo>
                    <a:pt x="175" y="671"/>
                  </a:lnTo>
                  <a:lnTo>
                    <a:pt x="175" y="671"/>
                  </a:lnTo>
                  <a:lnTo>
                    <a:pt x="140" y="704"/>
                  </a:lnTo>
                  <a:lnTo>
                    <a:pt x="102" y="735"/>
                  </a:lnTo>
                  <a:lnTo>
                    <a:pt x="63" y="765"/>
                  </a:lnTo>
                  <a:lnTo>
                    <a:pt x="23" y="793"/>
                  </a:lnTo>
                  <a:lnTo>
                    <a:pt x="23" y="793"/>
                  </a:lnTo>
                  <a:lnTo>
                    <a:pt x="3" y="807"/>
                  </a:lnTo>
                  <a:lnTo>
                    <a:pt x="3" y="807"/>
                  </a:lnTo>
                  <a:lnTo>
                    <a:pt x="1" y="810"/>
                  </a:lnTo>
                  <a:lnTo>
                    <a:pt x="0" y="812"/>
                  </a:lnTo>
                  <a:lnTo>
                    <a:pt x="0" y="814"/>
                  </a:lnTo>
                  <a:lnTo>
                    <a:pt x="1" y="817"/>
                  </a:lnTo>
                  <a:lnTo>
                    <a:pt x="3" y="819"/>
                  </a:lnTo>
                  <a:lnTo>
                    <a:pt x="5" y="820"/>
                  </a:lnTo>
                  <a:lnTo>
                    <a:pt x="7" y="820"/>
                  </a:lnTo>
                  <a:lnTo>
                    <a:pt x="10" y="819"/>
                  </a:lnTo>
                  <a:lnTo>
                    <a:pt x="10" y="819"/>
                  </a:lnTo>
                  <a:lnTo>
                    <a:pt x="51" y="791"/>
                  </a:lnTo>
                  <a:lnTo>
                    <a:pt x="91" y="762"/>
                  </a:lnTo>
                  <a:lnTo>
                    <a:pt x="129" y="732"/>
                  </a:lnTo>
                  <a:lnTo>
                    <a:pt x="167" y="698"/>
                  </a:lnTo>
                  <a:lnTo>
                    <a:pt x="167" y="698"/>
                  </a:lnTo>
                  <a:lnTo>
                    <a:pt x="202" y="665"/>
                  </a:lnTo>
                  <a:lnTo>
                    <a:pt x="238" y="630"/>
                  </a:lnTo>
                  <a:lnTo>
                    <a:pt x="271" y="594"/>
                  </a:lnTo>
                  <a:lnTo>
                    <a:pt x="303" y="556"/>
                  </a:lnTo>
                  <a:lnTo>
                    <a:pt x="303" y="556"/>
                  </a:lnTo>
                  <a:lnTo>
                    <a:pt x="333" y="518"/>
                  </a:lnTo>
                  <a:lnTo>
                    <a:pt x="363" y="478"/>
                  </a:lnTo>
                  <a:lnTo>
                    <a:pt x="390" y="438"/>
                  </a:lnTo>
                  <a:lnTo>
                    <a:pt x="417" y="395"/>
                  </a:lnTo>
                  <a:lnTo>
                    <a:pt x="417" y="395"/>
                  </a:lnTo>
                  <a:lnTo>
                    <a:pt x="442" y="353"/>
                  </a:lnTo>
                  <a:lnTo>
                    <a:pt x="466" y="309"/>
                  </a:lnTo>
                  <a:lnTo>
                    <a:pt x="487" y="265"/>
                  </a:lnTo>
                  <a:lnTo>
                    <a:pt x="507" y="220"/>
                  </a:lnTo>
                  <a:lnTo>
                    <a:pt x="507" y="220"/>
                  </a:lnTo>
                  <a:lnTo>
                    <a:pt x="525" y="174"/>
                  </a:lnTo>
                  <a:lnTo>
                    <a:pt x="541" y="128"/>
                  </a:lnTo>
                  <a:lnTo>
                    <a:pt x="557" y="80"/>
                  </a:lnTo>
                  <a:lnTo>
                    <a:pt x="570" y="33"/>
                  </a:lnTo>
                  <a:lnTo>
                    <a:pt x="570" y="33"/>
                  </a:lnTo>
                  <a:lnTo>
                    <a:pt x="576" y="9"/>
                  </a:lnTo>
                  <a:lnTo>
                    <a:pt x="576" y="9"/>
                  </a:lnTo>
                  <a:lnTo>
                    <a:pt x="576" y="6"/>
                  </a:lnTo>
                  <a:lnTo>
                    <a:pt x="575" y="3"/>
                  </a:lnTo>
                  <a:lnTo>
                    <a:pt x="573" y="2"/>
                  </a:lnTo>
                  <a:lnTo>
                    <a:pt x="571" y="1"/>
                  </a:lnTo>
                  <a:lnTo>
                    <a:pt x="567" y="0"/>
                  </a:lnTo>
                  <a:lnTo>
                    <a:pt x="565" y="1"/>
                  </a:lnTo>
                  <a:lnTo>
                    <a:pt x="564" y="2"/>
                  </a:lnTo>
                  <a:lnTo>
                    <a:pt x="562" y="6"/>
                  </a:lnTo>
                  <a:lnTo>
                    <a:pt x="56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6DB82B26-045B-448A-1277-8090E32DD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821"/>
              <a:ext cx="1553" cy="431"/>
            </a:xfrm>
            <a:custGeom>
              <a:avLst/>
              <a:gdLst>
                <a:gd name="T0" fmla="*/ 244 w 6214"/>
                <a:gd name="T1" fmla="*/ 1372 h 1725"/>
                <a:gd name="T2" fmla="*/ 454 w 6214"/>
                <a:gd name="T3" fmla="*/ 1090 h 1725"/>
                <a:gd name="T4" fmla="*/ 582 w 6214"/>
                <a:gd name="T5" fmla="*/ 863 h 1725"/>
                <a:gd name="T6" fmla="*/ 669 w 6214"/>
                <a:gd name="T7" fmla="*/ 618 h 1725"/>
                <a:gd name="T8" fmla="*/ 701 w 6214"/>
                <a:gd name="T9" fmla="*/ 415 h 1725"/>
                <a:gd name="T10" fmla="*/ 697 w 6214"/>
                <a:gd name="T11" fmla="*/ 117 h 1725"/>
                <a:gd name="T12" fmla="*/ 694 w 6214"/>
                <a:gd name="T13" fmla="*/ 13 h 1725"/>
                <a:gd name="T14" fmla="*/ 853 w 6214"/>
                <a:gd name="T15" fmla="*/ 98 h 1725"/>
                <a:gd name="T16" fmla="*/ 1166 w 6214"/>
                <a:gd name="T17" fmla="*/ 341 h 1725"/>
                <a:gd name="T18" fmla="*/ 1467 w 6214"/>
                <a:gd name="T19" fmla="*/ 562 h 1725"/>
                <a:gd name="T20" fmla="*/ 1785 w 6214"/>
                <a:gd name="T21" fmla="*/ 759 h 1725"/>
                <a:gd name="T22" fmla="*/ 1870 w 6214"/>
                <a:gd name="T23" fmla="*/ 799 h 1725"/>
                <a:gd name="T24" fmla="*/ 2034 w 6214"/>
                <a:gd name="T25" fmla="*/ 875 h 1725"/>
                <a:gd name="T26" fmla="*/ 2285 w 6214"/>
                <a:gd name="T27" fmla="*/ 997 h 1725"/>
                <a:gd name="T28" fmla="*/ 2622 w 6214"/>
                <a:gd name="T29" fmla="*/ 1136 h 1725"/>
                <a:gd name="T30" fmla="*/ 3045 w 6214"/>
                <a:gd name="T31" fmla="*/ 1277 h 1725"/>
                <a:gd name="T32" fmla="*/ 3476 w 6214"/>
                <a:gd name="T33" fmla="*/ 1385 h 1725"/>
                <a:gd name="T34" fmla="*/ 3840 w 6214"/>
                <a:gd name="T35" fmla="*/ 1449 h 1725"/>
                <a:gd name="T36" fmla="*/ 4279 w 6214"/>
                <a:gd name="T37" fmla="*/ 1494 h 1725"/>
                <a:gd name="T38" fmla="*/ 4893 w 6214"/>
                <a:gd name="T39" fmla="*/ 1521 h 1725"/>
                <a:gd name="T40" fmla="*/ 5280 w 6214"/>
                <a:gd name="T41" fmla="*/ 1563 h 1725"/>
                <a:gd name="T42" fmla="*/ 5584 w 6214"/>
                <a:gd name="T43" fmla="*/ 1632 h 1725"/>
                <a:gd name="T44" fmla="*/ 5847 w 6214"/>
                <a:gd name="T45" fmla="*/ 1711 h 1725"/>
                <a:gd name="T46" fmla="*/ 6049 w 6214"/>
                <a:gd name="T47" fmla="*/ 1719 h 1725"/>
                <a:gd name="T48" fmla="*/ 6142 w 6214"/>
                <a:gd name="T49" fmla="*/ 1692 h 1725"/>
                <a:gd name="T50" fmla="*/ 6214 w 6214"/>
                <a:gd name="T51" fmla="*/ 1644 h 1725"/>
                <a:gd name="T52" fmla="*/ 6202 w 6214"/>
                <a:gd name="T53" fmla="*/ 1638 h 1725"/>
                <a:gd name="T54" fmla="*/ 6123 w 6214"/>
                <a:gd name="T55" fmla="*/ 1685 h 1725"/>
                <a:gd name="T56" fmla="*/ 6020 w 6214"/>
                <a:gd name="T57" fmla="*/ 1708 h 1725"/>
                <a:gd name="T58" fmla="*/ 5825 w 6214"/>
                <a:gd name="T59" fmla="*/ 1691 h 1725"/>
                <a:gd name="T60" fmla="*/ 5582 w 6214"/>
                <a:gd name="T61" fmla="*/ 1618 h 1725"/>
                <a:gd name="T62" fmla="*/ 5149 w 6214"/>
                <a:gd name="T63" fmla="*/ 1529 h 1725"/>
                <a:gd name="T64" fmla="*/ 4772 w 6214"/>
                <a:gd name="T65" fmla="*/ 1501 h 1725"/>
                <a:gd name="T66" fmla="*/ 4170 w 6214"/>
                <a:gd name="T67" fmla="*/ 1471 h 1725"/>
                <a:gd name="T68" fmla="*/ 3799 w 6214"/>
                <a:gd name="T69" fmla="*/ 1429 h 1725"/>
                <a:gd name="T70" fmla="*/ 3370 w 6214"/>
                <a:gd name="T71" fmla="*/ 1348 h 1725"/>
                <a:gd name="T72" fmla="*/ 2949 w 6214"/>
                <a:gd name="T73" fmla="*/ 1235 h 1725"/>
                <a:gd name="T74" fmla="*/ 2603 w 6214"/>
                <a:gd name="T75" fmla="*/ 1114 h 1725"/>
                <a:gd name="T76" fmla="*/ 2195 w 6214"/>
                <a:gd name="T77" fmla="*/ 940 h 1725"/>
                <a:gd name="T78" fmla="*/ 1935 w 6214"/>
                <a:gd name="T79" fmla="*/ 807 h 1725"/>
                <a:gd name="T80" fmla="*/ 1845 w 6214"/>
                <a:gd name="T81" fmla="*/ 775 h 1725"/>
                <a:gd name="T82" fmla="*/ 1643 w 6214"/>
                <a:gd name="T83" fmla="*/ 659 h 1725"/>
                <a:gd name="T84" fmla="*/ 1275 w 6214"/>
                <a:gd name="T85" fmla="*/ 407 h 1725"/>
                <a:gd name="T86" fmla="*/ 941 w 6214"/>
                <a:gd name="T87" fmla="*/ 142 h 1725"/>
                <a:gd name="T88" fmla="*/ 795 w 6214"/>
                <a:gd name="T89" fmla="*/ 46 h 1725"/>
                <a:gd name="T90" fmla="*/ 695 w 6214"/>
                <a:gd name="T91" fmla="*/ 0 h 1725"/>
                <a:gd name="T92" fmla="*/ 684 w 6214"/>
                <a:gd name="T93" fmla="*/ 95 h 1725"/>
                <a:gd name="T94" fmla="*/ 689 w 6214"/>
                <a:gd name="T95" fmla="*/ 367 h 1725"/>
                <a:gd name="T96" fmla="*/ 652 w 6214"/>
                <a:gd name="T97" fmla="*/ 629 h 1725"/>
                <a:gd name="T98" fmla="*/ 577 w 6214"/>
                <a:gd name="T99" fmla="*/ 837 h 1725"/>
                <a:gd name="T100" fmla="*/ 451 w 6214"/>
                <a:gd name="T101" fmla="*/ 1071 h 1725"/>
                <a:gd name="T102" fmla="*/ 266 w 6214"/>
                <a:gd name="T103" fmla="*/ 1324 h 1725"/>
                <a:gd name="T104" fmla="*/ 2 w 6214"/>
                <a:gd name="T105" fmla="*/ 1624 h 1725"/>
                <a:gd name="T106" fmla="*/ 6 w 6214"/>
                <a:gd name="T107" fmla="*/ 1636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14" h="1725">
                  <a:moveTo>
                    <a:pt x="12" y="1634"/>
                  </a:moveTo>
                  <a:lnTo>
                    <a:pt x="12" y="1634"/>
                  </a:lnTo>
                  <a:lnTo>
                    <a:pt x="70" y="1570"/>
                  </a:lnTo>
                  <a:lnTo>
                    <a:pt x="128" y="1505"/>
                  </a:lnTo>
                  <a:lnTo>
                    <a:pt x="186" y="1440"/>
                  </a:lnTo>
                  <a:lnTo>
                    <a:pt x="244" y="1372"/>
                  </a:lnTo>
                  <a:lnTo>
                    <a:pt x="299" y="1305"/>
                  </a:lnTo>
                  <a:lnTo>
                    <a:pt x="354" y="1235"/>
                  </a:lnTo>
                  <a:lnTo>
                    <a:pt x="380" y="1199"/>
                  </a:lnTo>
                  <a:lnTo>
                    <a:pt x="406" y="1164"/>
                  </a:lnTo>
                  <a:lnTo>
                    <a:pt x="431" y="1127"/>
                  </a:lnTo>
                  <a:lnTo>
                    <a:pt x="454" y="1090"/>
                  </a:lnTo>
                  <a:lnTo>
                    <a:pt x="478" y="1054"/>
                  </a:lnTo>
                  <a:lnTo>
                    <a:pt x="500" y="1017"/>
                  </a:lnTo>
                  <a:lnTo>
                    <a:pt x="523" y="979"/>
                  </a:lnTo>
                  <a:lnTo>
                    <a:pt x="543" y="941"/>
                  </a:lnTo>
                  <a:lnTo>
                    <a:pt x="563" y="902"/>
                  </a:lnTo>
                  <a:lnTo>
                    <a:pt x="582" y="863"/>
                  </a:lnTo>
                  <a:lnTo>
                    <a:pt x="600" y="823"/>
                  </a:lnTo>
                  <a:lnTo>
                    <a:pt x="616" y="784"/>
                  </a:lnTo>
                  <a:lnTo>
                    <a:pt x="632" y="742"/>
                  </a:lnTo>
                  <a:lnTo>
                    <a:pt x="646" y="702"/>
                  </a:lnTo>
                  <a:lnTo>
                    <a:pt x="659" y="659"/>
                  </a:lnTo>
                  <a:lnTo>
                    <a:pt x="669" y="618"/>
                  </a:lnTo>
                  <a:lnTo>
                    <a:pt x="679" y="575"/>
                  </a:lnTo>
                  <a:lnTo>
                    <a:pt x="687" y="531"/>
                  </a:lnTo>
                  <a:lnTo>
                    <a:pt x="694" y="488"/>
                  </a:lnTo>
                  <a:lnTo>
                    <a:pt x="699" y="443"/>
                  </a:lnTo>
                  <a:lnTo>
                    <a:pt x="699" y="443"/>
                  </a:lnTo>
                  <a:lnTo>
                    <a:pt x="701" y="415"/>
                  </a:lnTo>
                  <a:lnTo>
                    <a:pt x="702" y="388"/>
                  </a:lnTo>
                  <a:lnTo>
                    <a:pt x="702" y="334"/>
                  </a:lnTo>
                  <a:lnTo>
                    <a:pt x="701" y="279"/>
                  </a:lnTo>
                  <a:lnTo>
                    <a:pt x="699" y="226"/>
                  </a:lnTo>
                  <a:lnTo>
                    <a:pt x="697" y="172"/>
                  </a:lnTo>
                  <a:lnTo>
                    <a:pt x="697" y="117"/>
                  </a:lnTo>
                  <a:lnTo>
                    <a:pt x="697" y="90"/>
                  </a:lnTo>
                  <a:lnTo>
                    <a:pt x="699" y="63"/>
                  </a:lnTo>
                  <a:lnTo>
                    <a:pt x="701" y="35"/>
                  </a:lnTo>
                  <a:lnTo>
                    <a:pt x="705" y="8"/>
                  </a:lnTo>
                  <a:lnTo>
                    <a:pt x="705" y="8"/>
                  </a:lnTo>
                  <a:lnTo>
                    <a:pt x="694" y="13"/>
                  </a:lnTo>
                  <a:lnTo>
                    <a:pt x="694" y="13"/>
                  </a:lnTo>
                  <a:lnTo>
                    <a:pt x="727" y="27"/>
                  </a:lnTo>
                  <a:lnTo>
                    <a:pt x="759" y="44"/>
                  </a:lnTo>
                  <a:lnTo>
                    <a:pt x="791" y="61"/>
                  </a:lnTo>
                  <a:lnTo>
                    <a:pt x="822" y="79"/>
                  </a:lnTo>
                  <a:lnTo>
                    <a:pt x="853" y="98"/>
                  </a:lnTo>
                  <a:lnTo>
                    <a:pt x="882" y="118"/>
                  </a:lnTo>
                  <a:lnTo>
                    <a:pt x="912" y="140"/>
                  </a:lnTo>
                  <a:lnTo>
                    <a:pt x="941" y="161"/>
                  </a:lnTo>
                  <a:lnTo>
                    <a:pt x="998" y="205"/>
                  </a:lnTo>
                  <a:lnTo>
                    <a:pt x="1053" y="250"/>
                  </a:lnTo>
                  <a:lnTo>
                    <a:pt x="1166" y="341"/>
                  </a:lnTo>
                  <a:lnTo>
                    <a:pt x="1166" y="341"/>
                  </a:lnTo>
                  <a:lnTo>
                    <a:pt x="1225" y="387"/>
                  </a:lnTo>
                  <a:lnTo>
                    <a:pt x="1284" y="432"/>
                  </a:lnTo>
                  <a:lnTo>
                    <a:pt x="1344" y="477"/>
                  </a:lnTo>
                  <a:lnTo>
                    <a:pt x="1406" y="521"/>
                  </a:lnTo>
                  <a:lnTo>
                    <a:pt x="1467" y="562"/>
                  </a:lnTo>
                  <a:lnTo>
                    <a:pt x="1530" y="604"/>
                  </a:lnTo>
                  <a:lnTo>
                    <a:pt x="1592" y="644"/>
                  </a:lnTo>
                  <a:lnTo>
                    <a:pt x="1656" y="684"/>
                  </a:lnTo>
                  <a:lnTo>
                    <a:pt x="1656" y="684"/>
                  </a:lnTo>
                  <a:lnTo>
                    <a:pt x="1720" y="722"/>
                  </a:lnTo>
                  <a:lnTo>
                    <a:pt x="1785" y="759"/>
                  </a:lnTo>
                  <a:lnTo>
                    <a:pt x="1785" y="759"/>
                  </a:lnTo>
                  <a:lnTo>
                    <a:pt x="1805" y="771"/>
                  </a:lnTo>
                  <a:lnTo>
                    <a:pt x="1826" y="782"/>
                  </a:lnTo>
                  <a:lnTo>
                    <a:pt x="1848" y="792"/>
                  </a:lnTo>
                  <a:lnTo>
                    <a:pt x="1858" y="795"/>
                  </a:lnTo>
                  <a:lnTo>
                    <a:pt x="1870" y="799"/>
                  </a:lnTo>
                  <a:lnTo>
                    <a:pt x="1870" y="799"/>
                  </a:lnTo>
                  <a:lnTo>
                    <a:pt x="1899" y="809"/>
                  </a:lnTo>
                  <a:lnTo>
                    <a:pt x="1927" y="819"/>
                  </a:lnTo>
                  <a:lnTo>
                    <a:pt x="1954" y="831"/>
                  </a:lnTo>
                  <a:lnTo>
                    <a:pt x="1981" y="845"/>
                  </a:lnTo>
                  <a:lnTo>
                    <a:pt x="2034" y="875"/>
                  </a:lnTo>
                  <a:lnTo>
                    <a:pt x="2060" y="889"/>
                  </a:lnTo>
                  <a:lnTo>
                    <a:pt x="2088" y="903"/>
                  </a:lnTo>
                  <a:lnTo>
                    <a:pt x="2088" y="903"/>
                  </a:lnTo>
                  <a:lnTo>
                    <a:pt x="2153" y="935"/>
                  </a:lnTo>
                  <a:lnTo>
                    <a:pt x="2219" y="966"/>
                  </a:lnTo>
                  <a:lnTo>
                    <a:pt x="2285" y="997"/>
                  </a:lnTo>
                  <a:lnTo>
                    <a:pt x="2352" y="1026"/>
                  </a:lnTo>
                  <a:lnTo>
                    <a:pt x="2419" y="1056"/>
                  </a:lnTo>
                  <a:lnTo>
                    <a:pt x="2486" y="1083"/>
                  </a:lnTo>
                  <a:lnTo>
                    <a:pt x="2554" y="1110"/>
                  </a:lnTo>
                  <a:lnTo>
                    <a:pt x="2622" y="1136"/>
                  </a:lnTo>
                  <a:lnTo>
                    <a:pt x="2622" y="1136"/>
                  </a:lnTo>
                  <a:lnTo>
                    <a:pt x="2692" y="1162"/>
                  </a:lnTo>
                  <a:lnTo>
                    <a:pt x="2761" y="1187"/>
                  </a:lnTo>
                  <a:lnTo>
                    <a:pt x="2832" y="1211"/>
                  </a:lnTo>
                  <a:lnTo>
                    <a:pt x="2902" y="1235"/>
                  </a:lnTo>
                  <a:lnTo>
                    <a:pt x="2973" y="1257"/>
                  </a:lnTo>
                  <a:lnTo>
                    <a:pt x="3045" y="1277"/>
                  </a:lnTo>
                  <a:lnTo>
                    <a:pt x="3116" y="1299"/>
                  </a:lnTo>
                  <a:lnTo>
                    <a:pt x="3188" y="1318"/>
                  </a:lnTo>
                  <a:lnTo>
                    <a:pt x="3259" y="1337"/>
                  </a:lnTo>
                  <a:lnTo>
                    <a:pt x="3331" y="1353"/>
                  </a:lnTo>
                  <a:lnTo>
                    <a:pt x="3403" y="1370"/>
                  </a:lnTo>
                  <a:lnTo>
                    <a:pt x="3476" y="1385"/>
                  </a:lnTo>
                  <a:lnTo>
                    <a:pt x="3548" y="1400"/>
                  </a:lnTo>
                  <a:lnTo>
                    <a:pt x="3622" y="1413"/>
                  </a:lnTo>
                  <a:lnTo>
                    <a:pt x="3695" y="1426"/>
                  </a:lnTo>
                  <a:lnTo>
                    <a:pt x="3768" y="1438"/>
                  </a:lnTo>
                  <a:lnTo>
                    <a:pt x="3768" y="1438"/>
                  </a:lnTo>
                  <a:lnTo>
                    <a:pt x="3840" y="1449"/>
                  </a:lnTo>
                  <a:lnTo>
                    <a:pt x="3914" y="1458"/>
                  </a:lnTo>
                  <a:lnTo>
                    <a:pt x="3987" y="1468"/>
                  </a:lnTo>
                  <a:lnTo>
                    <a:pt x="4059" y="1476"/>
                  </a:lnTo>
                  <a:lnTo>
                    <a:pt x="4132" y="1482"/>
                  </a:lnTo>
                  <a:lnTo>
                    <a:pt x="4206" y="1489"/>
                  </a:lnTo>
                  <a:lnTo>
                    <a:pt x="4279" y="1494"/>
                  </a:lnTo>
                  <a:lnTo>
                    <a:pt x="4352" y="1498"/>
                  </a:lnTo>
                  <a:lnTo>
                    <a:pt x="4352" y="1498"/>
                  </a:lnTo>
                  <a:lnTo>
                    <a:pt x="4507" y="1505"/>
                  </a:lnTo>
                  <a:lnTo>
                    <a:pt x="4662" y="1511"/>
                  </a:lnTo>
                  <a:lnTo>
                    <a:pt x="4817" y="1518"/>
                  </a:lnTo>
                  <a:lnTo>
                    <a:pt x="4893" y="1521"/>
                  </a:lnTo>
                  <a:lnTo>
                    <a:pt x="4970" y="1527"/>
                  </a:lnTo>
                  <a:lnTo>
                    <a:pt x="4970" y="1527"/>
                  </a:lnTo>
                  <a:lnTo>
                    <a:pt x="5048" y="1533"/>
                  </a:lnTo>
                  <a:lnTo>
                    <a:pt x="5126" y="1541"/>
                  </a:lnTo>
                  <a:lnTo>
                    <a:pt x="5203" y="1551"/>
                  </a:lnTo>
                  <a:lnTo>
                    <a:pt x="5280" y="1563"/>
                  </a:lnTo>
                  <a:lnTo>
                    <a:pt x="5357" y="1576"/>
                  </a:lnTo>
                  <a:lnTo>
                    <a:pt x="5434" y="1592"/>
                  </a:lnTo>
                  <a:lnTo>
                    <a:pt x="5471" y="1602"/>
                  </a:lnTo>
                  <a:lnTo>
                    <a:pt x="5509" y="1611"/>
                  </a:lnTo>
                  <a:lnTo>
                    <a:pt x="5547" y="1622"/>
                  </a:lnTo>
                  <a:lnTo>
                    <a:pt x="5584" y="1632"/>
                  </a:lnTo>
                  <a:lnTo>
                    <a:pt x="5584" y="1632"/>
                  </a:lnTo>
                  <a:lnTo>
                    <a:pt x="5714" y="1675"/>
                  </a:lnTo>
                  <a:lnTo>
                    <a:pt x="5747" y="1685"/>
                  </a:lnTo>
                  <a:lnTo>
                    <a:pt x="5780" y="1694"/>
                  </a:lnTo>
                  <a:lnTo>
                    <a:pt x="5813" y="1704"/>
                  </a:lnTo>
                  <a:lnTo>
                    <a:pt x="5847" y="1711"/>
                  </a:lnTo>
                  <a:lnTo>
                    <a:pt x="5880" y="1717"/>
                  </a:lnTo>
                  <a:lnTo>
                    <a:pt x="5915" y="1721"/>
                  </a:lnTo>
                  <a:lnTo>
                    <a:pt x="5948" y="1724"/>
                  </a:lnTo>
                  <a:lnTo>
                    <a:pt x="5982" y="1725"/>
                  </a:lnTo>
                  <a:lnTo>
                    <a:pt x="6015" y="1722"/>
                  </a:lnTo>
                  <a:lnTo>
                    <a:pt x="6049" y="1719"/>
                  </a:lnTo>
                  <a:lnTo>
                    <a:pt x="6066" y="1715"/>
                  </a:lnTo>
                  <a:lnTo>
                    <a:pt x="6082" y="1712"/>
                  </a:lnTo>
                  <a:lnTo>
                    <a:pt x="6099" y="1707"/>
                  </a:lnTo>
                  <a:lnTo>
                    <a:pt x="6117" y="1701"/>
                  </a:lnTo>
                  <a:lnTo>
                    <a:pt x="6117" y="1701"/>
                  </a:lnTo>
                  <a:lnTo>
                    <a:pt x="6142" y="1692"/>
                  </a:lnTo>
                  <a:lnTo>
                    <a:pt x="6166" y="1679"/>
                  </a:lnTo>
                  <a:lnTo>
                    <a:pt x="6189" y="1664"/>
                  </a:lnTo>
                  <a:lnTo>
                    <a:pt x="6211" y="1649"/>
                  </a:lnTo>
                  <a:lnTo>
                    <a:pt x="6211" y="1649"/>
                  </a:lnTo>
                  <a:lnTo>
                    <a:pt x="6214" y="1647"/>
                  </a:lnTo>
                  <a:lnTo>
                    <a:pt x="6214" y="1644"/>
                  </a:lnTo>
                  <a:lnTo>
                    <a:pt x="6214" y="1642"/>
                  </a:lnTo>
                  <a:lnTo>
                    <a:pt x="6212" y="1640"/>
                  </a:lnTo>
                  <a:lnTo>
                    <a:pt x="6210" y="1638"/>
                  </a:lnTo>
                  <a:lnTo>
                    <a:pt x="6208" y="1637"/>
                  </a:lnTo>
                  <a:lnTo>
                    <a:pt x="6204" y="1637"/>
                  </a:lnTo>
                  <a:lnTo>
                    <a:pt x="6202" y="1638"/>
                  </a:lnTo>
                  <a:lnTo>
                    <a:pt x="6202" y="1638"/>
                  </a:lnTo>
                  <a:lnTo>
                    <a:pt x="6186" y="1650"/>
                  </a:lnTo>
                  <a:lnTo>
                    <a:pt x="6171" y="1660"/>
                  </a:lnTo>
                  <a:lnTo>
                    <a:pt x="6155" y="1669"/>
                  </a:lnTo>
                  <a:lnTo>
                    <a:pt x="6139" y="1677"/>
                  </a:lnTo>
                  <a:lnTo>
                    <a:pt x="6123" y="1685"/>
                  </a:lnTo>
                  <a:lnTo>
                    <a:pt x="6106" y="1691"/>
                  </a:lnTo>
                  <a:lnTo>
                    <a:pt x="6090" y="1695"/>
                  </a:lnTo>
                  <a:lnTo>
                    <a:pt x="6072" y="1700"/>
                  </a:lnTo>
                  <a:lnTo>
                    <a:pt x="6055" y="1704"/>
                  </a:lnTo>
                  <a:lnTo>
                    <a:pt x="6037" y="1706"/>
                  </a:lnTo>
                  <a:lnTo>
                    <a:pt x="6020" y="1708"/>
                  </a:lnTo>
                  <a:lnTo>
                    <a:pt x="6003" y="1709"/>
                  </a:lnTo>
                  <a:lnTo>
                    <a:pt x="5968" y="1709"/>
                  </a:lnTo>
                  <a:lnTo>
                    <a:pt x="5932" y="1708"/>
                  </a:lnTo>
                  <a:lnTo>
                    <a:pt x="5896" y="1704"/>
                  </a:lnTo>
                  <a:lnTo>
                    <a:pt x="5860" y="1698"/>
                  </a:lnTo>
                  <a:lnTo>
                    <a:pt x="5825" y="1691"/>
                  </a:lnTo>
                  <a:lnTo>
                    <a:pt x="5789" y="1682"/>
                  </a:lnTo>
                  <a:lnTo>
                    <a:pt x="5754" y="1672"/>
                  </a:lnTo>
                  <a:lnTo>
                    <a:pt x="5720" y="1662"/>
                  </a:lnTo>
                  <a:lnTo>
                    <a:pt x="5653" y="1640"/>
                  </a:lnTo>
                  <a:lnTo>
                    <a:pt x="5653" y="1640"/>
                  </a:lnTo>
                  <a:lnTo>
                    <a:pt x="5582" y="1618"/>
                  </a:lnTo>
                  <a:lnTo>
                    <a:pt x="5510" y="1598"/>
                  </a:lnTo>
                  <a:lnTo>
                    <a:pt x="5439" y="1580"/>
                  </a:lnTo>
                  <a:lnTo>
                    <a:pt x="5367" y="1565"/>
                  </a:lnTo>
                  <a:lnTo>
                    <a:pt x="5295" y="1551"/>
                  </a:lnTo>
                  <a:lnTo>
                    <a:pt x="5222" y="1539"/>
                  </a:lnTo>
                  <a:lnTo>
                    <a:pt x="5149" y="1529"/>
                  </a:lnTo>
                  <a:lnTo>
                    <a:pt x="5074" y="1521"/>
                  </a:lnTo>
                  <a:lnTo>
                    <a:pt x="5074" y="1521"/>
                  </a:lnTo>
                  <a:lnTo>
                    <a:pt x="5000" y="1515"/>
                  </a:lnTo>
                  <a:lnTo>
                    <a:pt x="4924" y="1509"/>
                  </a:lnTo>
                  <a:lnTo>
                    <a:pt x="4849" y="1505"/>
                  </a:lnTo>
                  <a:lnTo>
                    <a:pt x="4772" y="1501"/>
                  </a:lnTo>
                  <a:lnTo>
                    <a:pt x="4620" y="1495"/>
                  </a:lnTo>
                  <a:lnTo>
                    <a:pt x="4469" y="1489"/>
                  </a:lnTo>
                  <a:lnTo>
                    <a:pt x="4469" y="1489"/>
                  </a:lnTo>
                  <a:lnTo>
                    <a:pt x="4319" y="1482"/>
                  </a:lnTo>
                  <a:lnTo>
                    <a:pt x="4245" y="1477"/>
                  </a:lnTo>
                  <a:lnTo>
                    <a:pt x="4170" y="1471"/>
                  </a:lnTo>
                  <a:lnTo>
                    <a:pt x="4094" y="1464"/>
                  </a:lnTo>
                  <a:lnTo>
                    <a:pt x="4020" y="1457"/>
                  </a:lnTo>
                  <a:lnTo>
                    <a:pt x="3946" y="1449"/>
                  </a:lnTo>
                  <a:lnTo>
                    <a:pt x="3871" y="1440"/>
                  </a:lnTo>
                  <a:lnTo>
                    <a:pt x="3871" y="1440"/>
                  </a:lnTo>
                  <a:lnTo>
                    <a:pt x="3799" y="1429"/>
                  </a:lnTo>
                  <a:lnTo>
                    <a:pt x="3728" y="1418"/>
                  </a:lnTo>
                  <a:lnTo>
                    <a:pt x="3656" y="1405"/>
                  </a:lnTo>
                  <a:lnTo>
                    <a:pt x="3584" y="1392"/>
                  </a:lnTo>
                  <a:lnTo>
                    <a:pt x="3513" y="1379"/>
                  </a:lnTo>
                  <a:lnTo>
                    <a:pt x="3442" y="1364"/>
                  </a:lnTo>
                  <a:lnTo>
                    <a:pt x="3370" y="1348"/>
                  </a:lnTo>
                  <a:lnTo>
                    <a:pt x="3300" y="1332"/>
                  </a:lnTo>
                  <a:lnTo>
                    <a:pt x="3229" y="1314"/>
                  </a:lnTo>
                  <a:lnTo>
                    <a:pt x="3158" y="1295"/>
                  </a:lnTo>
                  <a:lnTo>
                    <a:pt x="3089" y="1276"/>
                  </a:lnTo>
                  <a:lnTo>
                    <a:pt x="3019" y="1256"/>
                  </a:lnTo>
                  <a:lnTo>
                    <a:pt x="2949" y="1235"/>
                  </a:lnTo>
                  <a:lnTo>
                    <a:pt x="2880" y="1212"/>
                  </a:lnTo>
                  <a:lnTo>
                    <a:pt x="2811" y="1190"/>
                  </a:lnTo>
                  <a:lnTo>
                    <a:pt x="2741" y="1166"/>
                  </a:lnTo>
                  <a:lnTo>
                    <a:pt x="2741" y="1166"/>
                  </a:lnTo>
                  <a:lnTo>
                    <a:pt x="2673" y="1140"/>
                  </a:lnTo>
                  <a:lnTo>
                    <a:pt x="2603" y="1114"/>
                  </a:lnTo>
                  <a:lnTo>
                    <a:pt x="2534" y="1088"/>
                  </a:lnTo>
                  <a:lnTo>
                    <a:pt x="2466" y="1059"/>
                  </a:lnTo>
                  <a:lnTo>
                    <a:pt x="2397" y="1031"/>
                  </a:lnTo>
                  <a:lnTo>
                    <a:pt x="2330" y="1001"/>
                  </a:lnTo>
                  <a:lnTo>
                    <a:pt x="2263" y="971"/>
                  </a:lnTo>
                  <a:lnTo>
                    <a:pt x="2195" y="940"/>
                  </a:lnTo>
                  <a:lnTo>
                    <a:pt x="2195" y="940"/>
                  </a:lnTo>
                  <a:lnTo>
                    <a:pt x="2130" y="908"/>
                  </a:lnTo>
                  <a:lnTo>
                    <a:pt x="2064" y="875"/>
                  </a:lnTo>
                  <a:lnTo>
                    <a:pt x="2000" y="842"/>
                  </a:lnTo>
                  <a:lnTo>
                    <a:pt x="1935" y="807"/>
                  </a:lnTo>
                  <a:lnTo>
                    <a:pt x="1935" y="807"/>
                  </a:lnTo>
                  <a:lnTo>
                    <a:pt x="1920" y="800"/>
                  </a:lnTo>
                  <a:lnTo>
                    <a:pt x="1904" y="794"/>
                  </a:lnTo>
                  <a:lnTo>
                    <a:pt x="1871" y="785"/>
                  </a:lnTo>
                  <a:lnTo>
                    <a:pt x="1871" y="785"/>
                  </a:lnTo>
                  <a:lnTo>
                    <a:pt x="1857" y="780"/>
                  </a:lnTo>
                  <a:lnTo>
                    <a:pt x="1845" y="775"/>
                  </a:lnTo>
                  <a:lnTo>
                    <a:pt x="1821" y="764"/>
                  </a:lnTo>
                  <a:lnTo>
                    <a:pt x="1796" y="749"/>
                  </a:lnTo>
                  <a:lnTo>
                    <a:pt x="1772" y="735"/>
                  </a:lnTo>
                  <a:lnTo>
                    <a:pt x="1772" y="735"/>
                  </a:lnTo>
                  <a:lnTo>
                    <a:pt x="1707" y="698"/>
                  </a:lnTo>
                  <a:lnTo>
                    <a:pt x="1643" y="659"/>
                  </a:lnTo>
                  <a:lnTo>
                    <a:pt x="1581" y="620"/>
                  </a:lnTo>
                  <a:lnTo>
                    <a:pt x="1518" y="579"/>
                  </a:lnTo>
                  <a:lnTo>
                    <a:pt x="1455" y="537"/>
                  </a:lnTo>
                  <a:lnTo>
                    <a:pt x="1395" y="495"/>
                  </a:lnTo>
                  <a:lnTo>
                    <a:pt x="1334" y="452"/>
                  </a:lnTo>
                  <a:lnTo>
                    <a:pt x="1275" y="407"/>
                  </a:lnTo>
                  <a:lnTo>
                    <a:pt x="1275" y="407"/>
                  </a:lnTo>
                  <a:lnTo>
                    <a:pt x="1218" y="363"/>
                  </a:lnTo>
                  <a:lnTo>
                    <a:pt x="1163" y="320"/>
                  </a:lnTo>
                  <a:lnTo>
                    <a:pt x="1053" y="230"/>
                  </a:lnTo>
                  <a:lnTo>
                    <a:pt x="998" y="185"/>
                  </a:lnTo>
                  <a:lnTo>
                    <a:pt x="941" y="142"/>
                  </a:lnTo>
                  <a:lnTo>
                    <a:pt x="913" y="122"/>
                  </a:lnTo>
                  <a:lnTo>
                    <a:pt x="883" y="102"/>
                  </a:lnTo>
                  <a:lnTo>
                    <a:pt x="854" y="82"/>
                  </a:lnTo>
                  <a:lnTo>
                    <a:pt x="824" y="64"/>
                  </a:lnTo>
                  <a:lnTo>
                    <a:pt x="824" y="64"/>
                  </a:lnTo>
                  <a:lnTo>
                    <a:pt x="795" y="46"/>
                  </a:lnTo>
                  <a:lnTo>
                    <a:pt x="764" y="30"/>
                  </a:lnTo>
                  <a:lnTo>
                    <a:pt x="733" y="14"/>
                  </a:lnTo>
                  <a:lnTo>
                    <a:pt x="701" y="0"/>
                  </a:lnTo>
                  <a:lnTo>
                    <a:pt x="701" y="0"/>
                  </a:lnTo>
                  <a:lnTo>
                    <a:pt x="698" y="0"/>
                  </a:lnTo>
                  <a:lnTo>
                    <a:pt x="695" y="0"/>
                  </a:lnTo>
                  <a:lnTo>
                    <a:pt x="692" y="1"/>
                  </a:lnTo>
                  <a:lnTo>
                    <a:pt x="691" y="5"/>
                  </a:lnTo>
                  <a:lnTo>
                    <a:pt x="691" y="5"/>
                  </a:lnTo>
                  <a:lnTo>
                    <a:pt x="688" y="27"/>
                  </a:lnTo>
                  <a:lnTo>
                    <a:pt x="686" y="50"/>
                  </a:lnTo>
                  <a:lnTo>
                    <a:pt x="684" y="95"/>
                  </a:lnTo>
                  <a:lnTo>
                    <a:pt x="684" y="141"/>
                  </a:lnTo>
                  <a:lnTo>
                    <a:pt x="685" y="186"/>
                  </a:lnTo>
                  <a:lnTo>
                    <a:pt x="688" y="276"/>
                  </a:lnTo>
                  <a:lnTo>
                    <a:pt x="689" y="322"/>
                  </a:lnTo>
                  <a:lnTo>
                    <a:pt x="689" y="367"/>
                  </a:lnTo>
                  <a:lnTo>
                    <a:pt x="689" y="367"/>
                  </a:lnTo>
                  <a:lnTo>
                    <a:pt x="687" y="411"/>
                  </a:lnTo>
                  <a:lnTo>
                    <a:pt x="684" y="455"/>
                  </a:lnTo>
                  <a:lnTo>
                    <a:pt x="679" y="498"/>
                  </a:lnTo>
                  <a:lnTo>
                    <a:pt x="671" y="542"/>
                  </a:lnTo>
                  <a:lnTo>
                    <a:pt x="662" y="585"/>
                  </a:lnTo>
                  <a:lnTo>
                    <a:pt x="652" y="629"/>
                  </a:lnTo>
                  <a:lnTo>
                    <a:pt x="640" y="670"/>
                  </a:lnTo>
                  <a:lnTo>
                    <a:pt x="627" y="713"/>
                  </a:lnTo>
                  <a:lnTo>
                    <a:pt x="627" y="713"/>
                  </a:lnTo>
                  <a:lnTo>
                    <a:pt x="611" y="754"/>
                  </a:lnTo>
                  <a:lnTo>
                    <a:pt x="595" y="797"/>
                  </a:lnTo>
                  <a:lnTo>
                    <a:pt x="577" y="837"/>
                  </a:lnTo>
                  <a:lnTo>
                    <a:pt x="559" y="877"/>
                  </a:lnTo>
                  <a:lnTo>
                    <a:pt x="539" y="917"/>
                  </a:lnTo>
                  <a:lnTo>
                    <a:pt x="518" y="956"/>
                  </a:lnTo>
                  <a:lnTo>
                    <a:pt x="497" y="996"/>
                  </a:lnTo>
                  <a:lnTo>
                    <a:pt x="474" y="1033"/>
                  </a:lnTo>
                  <a:lnTo>
                    <a:pt x="451" y="1071"/>
                  </a:lnTo>
                  <a:lnTo>
                    <a:pt x="426" y="1109"/>
                  </a:lnTo>
                  <a:lnTo>
                    <a:pt x="401" y="1146"/>
                  </a:lnTo>
                  <a:lnTo>
                    <a:pt x="375" y="1183"/>
                  </a:lnTo>
                  <a:lnTo>
                    <a:pt x="349" y="1218"/>
                  </a:lnTo>
                  <a:lnTo>
                    <a:pt x="322" y="1254"/>
                  </a:lnTo>
                  <a:lnTo>
                    <a:pt x="266" y="1324"/>
                  </a:lnTo>
                  <a:lnTo>
                    <a:pt x="266" y="1324"/>
                  </a:lnTo>
                  <a:lnTo>
                    <a:pt x="203" y="1400"/>
                  </a:lnTo>
                  <a:lnTo>
                    <a:pt x="136" y="1475"/>
                  </a:lnTo>
                  <a:lnTo>
                    <a:pt x="69" y="1550"/>
                  </a:lnTo>
                  <a:lnTo>
                    <a:pt x="2" y="1624"/>
                  </a:lnTo>
                  <a:lnTo>
                    <a:pt x="2" y="1624"/>
                  </a:lnTo>
                  <a:lnTo>
                    <a:pt x="0" y="1627"/>
                  </a:lnTo>
                  <a:lnTo>
                    <a:pt x="0" y="1629"/>
                  </a:lnTo>
                  <a:lnTo>
                    <a:pt x="0" y="1631"/>
                  </a:lnTo>
                  <a:lnTo>
                    <a:pt x="2" y="1634"/>
                  </a:lnTo>
                  <a:lnTo>
                    <a:pt x="4" y="1635"/>
                  </a:lnTo>
                  <a:lnTo>
                    <a:pt x="6" y="1636"/>
                  </a:lnTo>
                  <a:lnTo>
                    <a:pt x="10" y="1636"/>
                  </a:lnTo>
                  <a:lnTo>
                    <a:pt x="12" y="1634"/>
                  </a:lnTo>
                  <a:lnTo>
                    <a:pt x="12" y="16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C568EA6A-C766-C490-E425-0DE983BC3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1" y="1024"/>
              <a:ext cx="521" cy="477"/>
            </a:xfrm>
            <a:custGeom>
              <a:avLst/>
              <a:gdLst>
                <a:gd name="T0" fmla="*/ 126 w 2085"/>
                <a:gd name="T1" fmla="*/ 495 h 1910"/>
                <a:gd name="T2" fmla="*/ 53 w 2085"/>
                <a:gd name="T3" fmla="*/ 724 h 1910"/>
                <a:gd name="T4" fmla="*/ 10 w 2085"/>
                <a:gd name="T5" fmla="*/ 894 h 1910"/>
                <a:gd name="T6" fmla="*/ 0 w 2085"/>
                <a:gd name="T7" fmla="*/ 991 h 1910"/>
                <a:gd name="T8" fmla="*/ 10 w 2085"/>
                <a:gd name="T9" fmla="*/ 1046 h 1910"/>
                <a:gd name="T10" fmla="*/ 40 w 2085"/>
                <a:gd name="T11" fmla="*/ 1102 h 1910"/>
                <a:gd name="T12" fmla="*/ 109 w 2085"/>
                <a:gd name="T13" fmla="*/ 1176 h 1910"/>
                <a:gd name="T14" fmla="*/ 226 w 2085"/>
                <a:gd name="T15" fmla="*/ 1271 h 1910"/>
                <a:gd name="T16" fmla="*/ 475 w 2085"/>
                <a:gd name="T17" fmla="*/ 1440 h 1910"/>
                <a:gd name="T18" fmla="*/ 685 w 2085"/>
                <a:gd name="T19" fmla="*/ 1577 h 1910"/>
                <a:gd name="T20" fmla="*/ 807 w 2085"/>
                <a:gd name="T21" fmla="*/ 1666 h 1910"/>
                <a:gd name="T22" fmla="*/ 957 w 2085"/>
                <a:gd name="T23" fmla="*/ 1797 h 1910"/>
                <a:gd name="T24" fmla="*/ 1007 w 2085"/>
                <a:gd name="T25" fmla="*/ 1853 h 1910"/>
                <a:gd name="T26" fmla="*/ 1042 w 2085"/>
                <a:gd name="T27" fmla="*/ 1886 h 1910"/>
                <a:gd name="T28" fmla="*/ 1074 w 2085"/>
                <a:gd name="T29" fmla="*/ 1910 h 1910"/>
                <a:gd name="T30" fmla="*/ 1123 w 2085"/>
                <a:gd name="T31" fmla="*/ 1880 h 1910"/>
                <a:gd name="T32" fmla="*/ 1275 w 2085"/>
                <a:gd name="T33" fmla="*/ 1749 h 1910"/>
                <a:gd name="T34" fmla="*/ 1377 w 2085"/>
                <a:gd name="T35" fmla="*/ 1636 h 1910"/>
                <a:gd name="T36" fmla="*/ 1501 w 2085"/>
                <a:gd name="T37" fmla="*/ 1472 h 1910"/>
                <a:gd name="T38" fmla="*/ 1612 w 2085"/>
                <a:gd name="T39" fmla="*/ 1299 h 1910"/>
                <a:gd name="T40" fmla="*/ 1695 w 2085"/>
                <a:gd name="T41" fmla="*/ 1156 h 1910"/>
                <a:gd name="T42" fmla="*/ 1794 w 2085"/>
                <a:gd name="T43" fmla="*/ 962 h 1910"/>
                <a:gd name="T44" fmla="*/ 1861 w 2085"/>
                <a:gd name="T45" fmla="*/ 811 h 1910"/>
                <a:gd name="T46" fmla="*/ 1942 w 2085"/>
                <a:gd name="T47" fmla="*/ 608 h 1910"/>
                <a:gd name="T48" fmla="*/ 1996 w 2085"/>
                <a:gd name="T49" fmla="*/ 450 h 1910"/>
                <a:gd name="T50" fmla="*/ 2054 w 2085"/>
                <a:gd name="T51" fmla="*/ 231 h 1910"/>
                <a:gd name="T52" fmla="*/ 2081 w 2085"/>
                <a:gd name="T53" fmla="*/ 64 h 1910"/>
                <a:gd name="T54" fmla="*/ 2083 w 2085"/>
                <a:gd name="T55" fmla="*/ 1 h 1910"/>
                <a:gd name="T56" fmla="*/ 2074 w 2085"/>
                <a:gd name="T57" fmla="*/ 1 h 1910"/>
                <a:gd name="T58" fmla="*/ 2067 w 2085"/>
                <a:gd name="T59" fmla="*/ 63 h 1910"/>
                <a:gd name="T60" fmla="*/ 2027 w 2085"/>
                <a:gd name="T61" fmla="*/ 286 h 1910"/>
                <a:gd name="T62" fmla="*/ 1982 w 2085"/>
                <a:gd name="T63" fmla="*/ 448 h 1910"/>
                <a:gd name="T64" fmla="*/ 1910 w 2085"/>
                <a:gd name="T65" fmla="*/ 655 h 1910"/>
                <a:gd name="T66" fmla="*/ 1826 w 2085"/>
                <a:gd name="T67" fmla="*/ 857 h 1910"/>
                <a:gd name="T68" fmla="*/ 1757 w 2085"/>
                <a:gd name="T69" fmla="*/ 1004 h 1910"/>
                <a:gd name="T70" fmla="*/ 1656 w 2085"/>
                <a:gd name="T71" fmla="*/ 1196 h 1910"/>
                <a:gd name="T72" fmla="*/ 1548 w 2085"/>
                <a:gd name="T73" fmla="*/ 1375 h 1910"/>
                <a:gd name="T74" fmla="*/ 1431 w 2085"/>
                <a:gd name="T75" fmla="*/ 1545 h 1910"/>
                <a:gd name="T76" fmla="*/ 1335 w 2085"/>
                <a:gd name="T77" fmla="*/ 1664 h 1910"/>
                <a:gd name="T78" fmla="*/ 1193 w 2085"/>
                <a:gd name="T79" fmla="*/ 1806 h 1910"/>
                <a:gd name="T80" fmla="*/ 1074 w 2085"/>
                <a:gd name="T81" fmla="*/ 1897 h 1910"/>
                <a:gd name="T82" fmla="*/ 1046 w 2085"/>
                <a:gd name="T83" fmla="*/ 1870 h 1910"/>
                <a:gd name="T84" fmla="*/ 998 w 2085"/>
                <a:gd name="T85" fmla="*/ 1821 h 1910"/>
                <a:gd name="T86" fmla="*/ 893 w 2085"/>
                <a:gd name="T87" fmla="*/ 1718 h 1910"/>
                <a:gd name="T88" fmla="*/ 779 w 2085"/>
                <a:gd name="T89" fmla="*/ 1626 h 1910"/>
                <a:gd name="T90" fmla="*/ 533 w 2085"/>
                <a:gd name="T91" fmla="*/ 1461 h 1910"/>
                <a:gd name="T92" fmla="*/ 326 w 2085"/>
                <a:gd name="T93" fmla="*/ 1325 h 1910"/>
                <a:gd name="T94" fmla="*/ 205 w 2085"/>
                <a:gd name="T95" fmla="*/ 1237 h 1910"/>
                <a:gd name="T96" fmla="*/ 91 w 2085"/>
                <a:gd name="T97" fmla="*/ 1139 h 1910"/>
                <a:gd name="T98" fmla="*/ 44 w 2085"/>
                <a:gd name="T99" fmla="*/ 1081 h 1910"/>
                <a:gd name="T100" fmla="*/ 21 w 2085"/>
                <a:gd name="T101" fmla="*/ 1036 h 1910"/>
                <a:gd name="T102" fmla="*/ 13 w 2085"/>
                <a:gd name="T103" fmla="*/ 996 h 1910"/>
                <a:gd name="T104" fmla="*/ 20 w 2085"/>
                <a:gd name="T105" fmla="*/ 921 h 1910"/>
                <a:gd name="T106" fmla="*/ 53 w 2085"/>
                <a:gd name="T107" fmla="*/ 777 h 1910"/>
                <a:gd name="T108" fmla="*/ 122 w 2085"/>
                <a:gd name="T109" fmla="*/ 552 h 1910"/>
                <a:gd name="T110" fmla="*/ 183 w 2085"/>
                <a:gd name="T111" fmla="*/ 386 h 1910"/>
                <a:gd name="T112" fmla="*/ 182 w 2085"/>
                <a:gd name="T113" fmla="*/ 379 h 1910"/>
                <a:gd name="T114" fmla="*/ 171 w 2085"/>
                <a:gd name="T115" fmla="*/ 380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85" h="1910">
                  <a:moveTo>
                    <a:pt x="170" y="383"/>
                  </a:moveTo>
                  <a:lnTo>
                    <a:pt x="170" y="383"/>
                  </a:lnTo>
                  <a:lnTo>
                    <a:pt x="148" y="438"/>
                  </a:lnTo>
                  <a:lnTo>
                    <a:pt x="126" y="495"/>
                  </a:lnTo>
                  <a:lnTo>
                    <a:pt x="106" y="551"/>
                  </a:lnTo>
                  <a:lnTo>
                    <a:pt x="87" y="609"/>
                  </a:lnTo>
                  <a:lnTo>
                    <a:pt x="70" y="666"/>
                  </a:lnTo>
                  <a:lnTo>
                    <a:pt x="53" y="724"/>
                  </a:lnTo>
                  <a:lnTo>
                    <a:pt x="38" y="782"/>
                  </a:lnTo>
                  <a:lnTo>
                    <a:pt x="23" y="840"/>
                  </a:lnTo>
                  <a:lnTo>
                    <a:pt x="23" y="840"/>
                  </a:lnTo>
                  <a:lnTo>
                    <a:pt x="10" y="894"/>
                  </a:lnTo>
                  <a:lnTo>
                    <a:pt x="5" y="921"/>
                  </a:lnTo>
                  <a:lnTo>
                    <a:pt x="1" y="950"/>
                  </a:lnTo>
                  <a:lnTo>
                    <a:pt x="0" y="977"/>
                  </a:lnTo>
                  <a:lnTo>
                    <a:pt x="0" y="991"/>
                  </a:lnTo>
                  <a:lnTo>
                    <a:pt x="1" y="1004"/>
                  </a:lnTo>
                  <a:lnTo>
                    <a:pt x="2" y="1018"/>
                  </a:lnTo>
                  <a:lnTo>
                    <a:pt x="6" y="1031"/>
                  </a:lnTo>
                  <a:lnTo>
                    <a:pt x="10" y="1046"/>
                  </a:lnTo>
                  <a:lnTo>
                    <a:pt x="15" y="1059"/>
                  </a:lnTo>
                  <a:lnTo>
                    <a:pt x="15" y="1059"/>
                  </a:lnTo>
                  <a:lnTo>
                    <a:pt x="27" y="1081"/>
                  </a:lnTo>
                  <a:lnTo>
                    <a:pt x="40" y="1102"/>
                  </a:lnTo>
                  <a:lnTo>
                    <a:pt x="55" y="1121"/>
                  </a:lnTo>
                  <a:lnTo>
                    <a:pt x="72" y="1140"/>
                  </a:lnTo>
                  <a:lnTo>
                    <a:pt x="90" y="1158"/>
                  </a:lnTo>
                  <a:lnTo>
                    <a:pt x="109" y="1176"/>
                  </a:lnTo>
                  <a:lnTo>
                    <a:pt x="146" y="1208"/>
                  </a:lnTo>
                  <a:lnTo>
                    <a:pt x="146" y="1208"/>
                  </a:lnTo>
                  <a:lnTo>
                    <a:pt x="185" y="1240"/>
                  </a:lnTo>
                  <a:lnTo>
                    <a:pt x="226" y="1271"/>
                  </a:lnTo>
                  <a:lnTo>
                    <a:pt x="266" y="1300"/>
                  </a:lnTo>
                  <a:lnTo>
                    <a:pt x="307" y="1330"/>
                  </a:lnTo>
                  <a:lnTo>
                    <a:pt x="390" y="1385"/>
                  </a:lnTo>
                  <a:lnTo>
                    <a:pt x="475" y="1440"/>
                  </a:lnTo>
                  <a:lnTo>
                    <a:pt x="475" y="1440"/>
                  </a:lnTo>
                  <a:lnTo>
                    <a:pt x="559" y="1494"/>
                  </a:lnTo>
                  <a:lnTo>
                    <a:pt x="644" y="1550"/>
                  </a:lnTo>
                  <a:lnTo>
                    <a:pt x="685" y="1577"/>
                  </a:lnTo>
                  <a:lnTo>
                    <a:pt x="727" y="1607"/>
                  </a:lnTo>
                  <a:lnTo>
                    <a:pt x="767" y="1635"/>
                  </a:lnTo>
                  <a:lnTo>
                    <a:pt x="807" y="1666"/>
                  </a:lnTo>
                  <a:lnTo>
                    <a:pt x="807" y="1666"/>
                  </a:lnTo>
                  <a:lnTo>
                    <a:pt x="846" y="1697"/>
                  </a:lnTo>
                  <a:lnTo>
                    <a:pt x="884" y="1730"/>
                  </a:lnTo>
                  <a:lnTo>
                    <a:pt x="922" y="1763"/>
                  </a:lnTo>
                  <a:lnTo>
                    <a:pt x="957" y="1797"/>
                  </a:lnTo>
                  <a:lnTo>
                    <a:pt x="957" y="1797"/>
                  </a:lnTo>
                  <a:lnTo>
                    <a:pt x="990" y="1833"/>
                  </a:lnTo>
                  <a:lnTo>
                    <a:pt x="990" y="1833"/>
                  </a:lnTo>
                  <a:lnTo>
                    <a:pt x="1007" y="1853"/>
                  </a:lnTo>
                  <a:lnTo>
                    <a:pt x="1024" y="1872"/>
                  </a:lnTo>
                  <a:lnTo>
                    <a:pt x="1024" y="1872"/>
                  </a:lnTo>
                  <a:lnTo>
                    <a:pt x="1033" y="1879"/>
                  </a:lnTo>
                  <a:lnTo>
                    <a:pt x="1042" y="1886"/>
                  </a:lnTo>
                  <a:lnTo>
                    <a:pt x="1061" y="1900"/>
                  </a:lnTo>
                  <a:lnTo>
                    <a:pt x="1061" y="1900"/>
                  </a:lnTo>
                  <a:lnTo>
                    <a:pt x="1074" y="1910"/>
                  </a:lnTo>
                  <a:lnTo>
                    <a:pt x="1074" y="1910"/>
                  </a:lnTo>
                  <a:lnTo>
                    <a:pt x="1078" y="1910"/>
                  </a:lnTo>
                  <a:lnTo>
                    <a:pt x="1081" y="1910"/>
                  </a:lnTo>
                  <a:lnTo>
                    <a:pt x="1081" y="1910"/>
                  </a:lnTo>
                  <a:lnTo>
                    <a:pt x="1123" y="1880"/>
                  </a:lnTo>
                  <a:lnTo>
                    <a:pt x="1163" y="1849"/>
                  </a:lnTo>
                  <a:lnTo>
                    <a:pt x="1202" y="1818"/>
                  </a:lnTo>
                  <a:lnTo>
                    <a:pt x="1240" y="1783"/>
                  </a:lnTo>
                  <a:lnTo>
                    <a:pt x="1275" y="1749"/>
                  </a:lnTo>
                  <a:lnTo>
                    <a:pt x="1310" y="1712"/>
                  </a:lnTo>
                  <a:lnTo>
                    <a:pt x="1345" y="1674"/>
                  </a:lnTo>
                  <a:lnTo>
                    <a:pt x="1377" y="1636"/>
                  </a:lnTo>
                  <a:lnTo>
                    <a:pt x="1377" y="1636"/>
                  </a:lnTo>
                  <a:lnTo>
                    <a:pt x="1410" y="1596"/>
                  </a:lnTo>
                  <a:lnTo>
                    <a:pt x="1441" y="1556"/>
                  </a:lnTo>
                  <a:lnTo>
                    <a:pt x="1471" y="1514"/>
                  </a:lnTo>
                  <a:lnTo>
                    <a:pt x="1501" y="1472"/>
                  </a:lnTo>
                  <a:lnTo>
                    <a:pt x="1530" y="1429"/>
                  </a:lnTo>
                  <a:lnTo>
                    <a:pt x="1558" y="1387"/>
                  </a:lnTo>
                  <a:lnTo>
                    <a:pt x="1586" y="1343"/>
                  </a:lnTo>
                  <a:lnTo>
                    <a:pt x="1612" y="1299"/>
                  </a:lnTo>
                  <a:lnTo>
                    <a:pt x="1612" y="1299"/>
                  </a:lnTo>
                  <a:lnTo>
                    <a:pt x="1640" y="1252"/>
                  </a:lnTo>
                  <a:lnTo>
                    <a:pt x="1667" y="1204"/>
                  </a:lnTo>
                  <a:lnTo>
                    <a:pt x="1695" y="1156"/>
                  </a:lnTo>
                  <a:lnTo>
                    <a:pt x="1721" y="1108"/>
                  </a:lnTo>
                  <a:lnTo>
                    <a:pt x="1745" y="1060"/>
                  </a:lnTo>
                  <a:lnTo>
                    <a:pt x="1770" y="1010"/>
                  </a:lnTo>
                  <a:lnTo>
                    <a:pt x="1794" y="962"/>
                  </a:lnTo>
                  <a:lnTo>
                    <a:pt x="1818" y="912"/>
                  </a:lnTo>
                  <a:lnTo>
                    <a:pt x="1818" y="912"/>
                  </a:lnTo>
                  <a:lnTo>
                    <a:pt x="1840" y="862"/>
                  </a:lnTo>
                  <a:lnTo>
                    <a:pt x="1861" y="811"/>
                  </a:lnTo>
                  <a:lnTo>
                    <a:pt x="1883" y="761"/>
                  </a:lnTo>
                  <a:lnTo>
                    <a:pt x="1903" y="711"/>
                  </a:lnTo>
                  <a:lnTo>
                    <a:pt x="1923" y="660"/>
                  </a:lnTo>
                  <a:lnTo>
                    <a:pt x="1942" y="608"/>
                  </a:lnTo>
                  <a:lnTo>
                    <a:pt x="1961" y="557"/>
                  </a:lnTo>
                  <a:lnTo>
                    <a:pt x="1978" y="505"/>
                  </a:lnTo>
                  <a:lnTo>
                    <a:pt x="1978" y="505"/>
                  </a:lnTo>
                  <a:lnTo>
                    <a:pt x="1996" y="450"/>
                  </a:lnTo>
                  <a:lnTo>
                    <a:pt x="2013" y="396"/>
                  </a:lnTo>
                  <a:lnTo>
                    <a:pt x="2028" y="341"/>
                  </a:lnTo>
                  <a:lnTo>
                    <a:pt x="2041" y="287"/>
                  </a:lnTo>
                  <a:lnTo>
                    <a:pt x="2054" y="231"/>
                  </a:lnTo>
                  <a:lnTo>
                    <a:pt x="2065" y="175"/>
                  </a:lnTo>
                  <a:lnTo>
                    <a:pt x="2074" y="120"/>
                  </a:lnTo>
                  <a:lnTo>
                    <a:pt x="2081" y="64"/>
                  </a:lnTo>
                  <a:lnTo>
                    <a:pt x="2081" y="64"/>
                  </a:lnTo>
                  <a:lnTo>
                    <a:pt x="2085" y="7"/>
                  </a:lnTo>
                  <a:lnTo>
                    <a:pt x="2085" y="7"/>
                  </a:lnTo>
                  <a:lnTo>
                    <a:pt x="2085" y="4"/>
                  </a:lnTo>
                  <a:lnTo>
                    <a:pt x="2083" y="1"/>
                  </a:lnTo>
                  <a:lnTo>
                    <a:pt x="2081" y="0"/>
                  </a:lnTo>
                  <a:lnTo>
                    <a:pt x="2079" y="0"/>
                  </a:lnTo>
                  <a:lnTo>
                    <a:pt x="2076" y="0"/>
                  </a:lnTo>
                  <a:lnTo>
                    <a:pt x="2074" y="1"/>
                  </a:lnTo>
                  <a:lnTo>
                    <a:pt x="2072" y="4"/>
                  </a:lnTo>
                  <a:lnTo>
                    <a:pt x="2070" y="7"/>
                  </a:lnTo>
                  <a:lnTo>
                    <a:pt x="2070" y="7"/>
                  </a:lnTo>
                  <a:lnTo>
                    <a:pt x="2067" y="63"/>
                  </a:lnTo>
                  <a:lnTo>
                    <a:pt x="2060" y="119"/>
                  </a:lnTo>
                  <a:lnTo>
                    <a:pt x="2050" y="174"/>
                  </a:lnTo>
                  <a:lnTo>
                    <a:pt x="2040" y="230"/>
                  </a:lnTo>
                  <a:lnTo>
                    <a:pt x="2027" y="286"/>
                  </a:lnTo>
                  <a:lnTo>
                    <a:pt x="2014" y="340"/>
                  </a:lnTo>
                  <a:lnTo>
                    <a:pt x="1998" y="394"/>
                  </a:lnTo>
                  <a:lnTo>
                    <a:pt x="1982" y="448"/>
                  </a:lnTo>
                  <a:lnTo>
                    <a:pt x="1982" y="448"/>
                  </a:lnTo>
                  <a:lnTo>
                    <a:pt x="1964" y="500"/>
                  </a:lnTo>
                  <a:lnTo>
                    <a:pt x="1946" y="552"/>
                  </a:lnTo>
                  <a:lnTo>
                    <a:pt x="1929" y="604"/>
                  </a:lnTo>
                  <a:lnTo>
                    <a:pt x="1910" y="655"/>
                  </a:lnTo>
                  <a:lnTo>
                    <a:pt x="1890" y="706"/>
                  </a:lnTo>
                  <a:lnTo>
                    <a:pt x="1868" y="757"/>
                  </a:lnTo>
                  <a:lnTo>
                    <a:pt x="1848" y="808"/>
                  </a:lnTo>
                  <a:lnTo>
                    <a:pt x="1826" y="857"/>
                  </a:lnTo>
                  <a:lnTo>
                    <a:pt x="1826" y="857"/>
                  </a:lnTo>
                  <a:lnTo>
                    <a:pt x="1803" y="907"/>
                  </a:lnTo>
                  <a:lnTo>
                    <a:pt x="1781" y="956"/>
                  </a:lnTo>
                  <a:lnTo>
                    <a:pt x="1757" y="1004"/>
                  </a:lnTo>
                  <a:lnTo>
                    <a:pt x="1732" y="1053"/>
                  </a:lnTo>
                  <a:lnTo>
                    <a:pt x="1708" y="1101"/>
                  </a:lnTo>
                  <a:lnTo>
                    <a:pt x="1683" y="1149"/>
                  </a:lnTo>
                  <a:lnTo>
                    <a:pt x="1656" y="1196"/>
                  </a:lnTo>
                  <a:lnTo>
                    <a:pt x="1630" y="1242"/>
                  </a:lnTo>
                  <a:lnTo>
                    <a:pt x="1630" y="1242"/>
                  </a:lnTo>
                  <a:lnTo>
                    <a:pt x="1576" y="1331"/>
                  </a:lnTo>
                  <a:lnTo>
                    <a:pt x="1548" y="1375"/>
                  </a:lnTo>
                  <a:lnTo>
                    <a:pt x="1520" y="1419"/>
                  </a:lnTo>
                  <a:lnTo>
                    <a:pt x="1491" y="1461"/>
                  </a:lnTo>
                  <a:lnTo>
                    <a:pt x="1462" y="1504"/>
                  </a:lnTo>
                  <a:lnTo>
                    <a:pt x="1431" y="1545"/>
                  </a:lnTo>
                  <a:lnTo>
                    <a:pt x="1399" y="1587"/>
                  </a:lnTo>
                  <a:lnTo>
                    <a:pt x="1399" y="1587"/>
                  </a:lnTo>
                  <a:lnTo>
                    <a:pt x="1367" y="1626"/>
                  </a:lnTo>
                  <a:lnTo>
                    <a:pt x="1335" y="1664"/>
                  </a:lnTo>
                  <a:lnTo>
                    <a:pt x="1301" y="1701"/>
                  </a:lnTo>
                  <a:lnTo>
                    <a:pt x="1267" y="1737"/>
                  </a:lnTo>
                  <a:lnTo>
                    <a:pt x="1230" y="1773"/>
                  </a:lnTo>
                  <a:lnTo>
                    <a:pt x="1193" y="1806"/>
                  </a:lnTo>
                  <a:lnTo>
                    <a:pt x="1154" y="1839"/>
                  </a:lnTo>
                  <a:lnTo>
                    <a:pt x="1114" y="1870"/>
                  </a:lnTo>
                  <a:lnTo>
                    <a:pt x="1114" y="1870"/>
                  </a:lnTo>
                  <a:lnTo>
                    <a:pt x="1074" y="1897"/>
                  </a:lnTo>
                  <a:lnTo>
                    <a:pt x="1074" y="1897"/>
                  </a:lnTo>
                  <a:lnTo>
                    <a:pt x="1081" y="1897"/>
                  </a:lnTo>
                  <a:lnTo>
                    <a:pt x="1081" y="1897"/>
                  </a:lnTo>
                  <a:lnTo>
                    <a:pt x="1046" y="1870"/>
                  </a:lnTo>
                  <a:lnTo>
                    <a:pt x="1046" y="1870"/>
                  </a:lnTo>
                  <a:lnTo>
                    <a:pt x="1033" y="1859"/>
                  </a:lnTo>
                  <a:lnTo>
                    <a:pt x="1021" y="1847"/>
                  </a:lnTo>
                  <a:lnTo>
                    <a:pt x="998" y="1821"/>
                  </a:lnTo>
                  <a:lnTo>
                    <a:pt x="998" y="1821"/>
                  </a:lnTo>
                  <a:lnTo>
                    <a:pt x="964" y="1786"/>
                  </a:lnTo>
                  <a:lnTo>
                    <a:pt x="930" y="1751"/>
                  </a:lnTo>
                  <a:lnTo>
                    <a:pt x="893" y="1718"/>
                  </a:lnTo>
                  <a:lnTo>
                    <a:pt x="855" y="1686"/>
                  </a:lnTo>
                  <a:lnTo>
                    <a:pt x="855" y="1686"/>
                  </a:lnTo>
                  <a:lnTo>
                    <a:pt x="818" y="1657"/>
                  </a:lnTo>
                  <a:lnTo>
                    <a:pt x="779" y="1626"/>
                  </a:lnTo>
                  <a:lnTo>
                    <a:pt x="738" y="1597"/>
                  </a:lnTo>
                  <a:lnTo>
                    <a:pt x="698" y="1569"/>
                  </a:lnTo>
                  <a:lnTo>
                    <a:pt x="616" y="1514"/>
                  </a:lnTo>
                  <a:lnTo>
                    <a:pt x="533" y="1461"/>
                  </a:lnTo>
                  <a:lnTo>
                    <a:pt x="533" y="1461"/>
                  </a:lnTo>
                  <a:lnTo>
                    <a:pt x="450" y="1408"/>
                  </a:lnTo>
                  <a:lnTo>
                    <a:pt x="366" y="1353"/>
                  </a:lnTo>
                  <a:lnTo>
                    <a:pt x="326" y="1325"/>
                  </a:lnTo>
                  <a:lnTo>
                    <a:pt x="285" y="1297"/>
                  </a:lnTo>
                  <a:lnTo>
                    <a:pt x="244" y="1267"/>
                  </a:lnTo>
                  <a:lnTo>
                    <a:pt x="205" y="1237"/>
                  </a:lnTo>
                  <a:lnTo>
                    <a:pt x="205" y="1237"/>
                  </a:lnTo>
                  <a:lnTo>
                    <a:pt x="166" y="1207"/>
                  </a:lnTo>
                  <a:lnTo>
                    <a:pt x="127" y="1173"/>
                  </a:lnTo>
                  <a:lnTo>
                    <a:pt x="109" y="1157"/>
                  </a:lnTo>
                  <a:lnTo>
                    <a:pt x="91" y="1139"/>
                  </a:lnTo>
                  <a:lnTo>
                    <a:pt x="74" y="1121"/>
                  </a:lnTo>
                  <a:lnTo>
                    <a:pt x="58" y="1101"/>
                  </a:lnTo>
                  <a:lnTo>
                    <a:pt x="58" y="1101"/>
                  </a:lnTo>
                  <a:lnTo>
                    <a:pt x="44" y="1081"/>
                  </a:lnTo>
                  <a:lnTo>
                    <a:pt x="36" y="1070"/>
                  </a:lnTo>
                  <a:lnTo>
                    <a:pt x="31" y="1059"/>
                  </a:lnTo>
                  <a:lnTo>
                    <a:pt x="26" y="1048"/>
                  </a:lnTo>
                  <a:lnTo>
                    <a:pt x="21" y="1036"/>
                  </a:lnTo>
                  <a:lnTo>
                    <a:pt x="18" y="1023"/>
                  </a:lnTo>
                  <a:lnTo>
                    <a:pt x="15" y="1011"/>
                  </a:lnTo>
                  <a:lnTo>
                    <a:pt x="15" y="1011"/>
                  </a:lnTo>
                  <a:lnTo>
                    <a:pt x="13" y="996"/>
                  </a:lnTo>
                  <a:lnTo>
                    <a:pt x="13" y="981"/>
                  </a:lnTo>
                  <a:lnTo>
                    <a:pt x="13" y="966"/>
                  </a:lnTo>
                  <a:lnTo>
                    <a:pt x="15" y="951"/>
                  </a:lnTo>
                  <a:lnTo>
                    <a:pt x="20" y="921"/>
                  </a:lnTo>
                  <a:lnTo>
                    <a:pt x="26" y="891"/>
                  </a:lnTo>
                  <a:lnTo>
                    <a:pt x="26" y="891"/>
                  </a:lnTo>
                  <a:lnTo>
                    <a:pt x="39" y="834"/>
                  </a:lnTo>
                  <a:lnTo>
                    <a:pt x="53" y="777"/>
                  </a:lnTo>
                  <a:lnTo>
                    <a:pt x="68" y="720"/>
                  </a:lnTo>
                  <a:lnTo>
                    <a:pt x="85" y="663"/>
                  </a:lnTo>
                  <a:lnTo>
                    <a:pt x="103" y="608"/>
                  </a:lnTo>
                  <a:lnTo>
                    <a:pt x="122" y="552"/>
                  </a:lnTo>
                  <a:lnTo>
                    <a:pt x="140" y="496"/>
                  </a:lnTo>
                  <a:lnTo>
                    <a:pt x="162" y="442"/>
                  </a:lnTo>
                  <a:lnTo>
                    <a:pt x="162" y="442"/>
                  </a:lnTo>
                  <a:lnTo>
                    <a:pt x="183" y="386"/>
                  </a:lnTo>
                  <a:lnTo>
                    <a:pt x="183" y="386"/>
                  </a:lnTo>
                  <a:lnTo>
                    <a:pt x="184" y="384"/>
                  </a:lnTo>
                  <a:lnTo>
                    <a:pt x="183" y="381"/>
                  </a:lnTo>
                  <a:lnTo>
                    <a:pt x="182" y="379"/>
                  </a:lnTo>
                  <a:lnTo>
                    <a:pt x="179" y="378"/>
                  </a:lnTo>
                  <a:lnTo>
                    <a:pt x="177" y="378"/>
                  </a:lnTo>
                  <a:lnTo>
                    <a:pt x="174" y="379"/>
                  </a:lnTo>
                  <a:lnTo>
                    <a:pt x="171" y="380"/>
                  </a:lnTo>
                  <a:lnTo>
                    <a:pt x="170" y="383"/>
                  </a:lnTo>
                  <a:lnTo>
                    <a:pt x="170" y="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D26E94EE-9D06-FDD5-C877-6B2407852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1600"/>
              <a:ext cx="230" cy="291"/>
            </a:xfrm>
            <a:custGeom>
              <a:avLst/>
              <a:gdLst>
                <a:gd name="T0" fmla="*/ 921 w 923"/>
                <a:gd name="T1" fmla="*/ 1152 h 1163"/>
                <a:gd name="T2" fmla="*/ 811 w 923"/>
                <a:gd name="T3" fmla="*/ 1059 h 1163"/>
                <a:gd name="T4" fmla="*/ 706 w 923"/>
                <a:gd name="T5" fmla="*/ 960 h 1163"/>
                <a:gd name="T6" fmla="*/ 655 w 923"/>
                <a:gd name="T7" fmla="*/ 909 h 1163"/>
                <a:gd name="T8" fmla="*/ 556 w 923"/>
                <a:gd name="T9" fmla="*/ 805 h 1163"/>
                <a:gd name="T10" fmla="*/ 507 w 923"/>
                <a:gd name="T11" fmla="*/ 751 h 1163"/>
                <a:gd name="T12" fmla="*/ 415 w 923"/>
                <a:gd name="T13" fmla="*/ 641 h 1163"/>
                <a:gd name="T14" fmla="*/ 328 w 923"/>
                <a:gd name="T15" fmla="*/ 526 h 1163"/>
                <a:gd name="T16" fmla="*/ 286 w 923"/>
                <a:gd name="T17" fmla="*/ 468 h 1163"/>
                <a:gd name="T18" fmla="*/ 206 w 923"/>
                <a:gd name="T19" fmla="*/ 348 h 1163"/>
                <a:gd name="T20" fmla="*/ 168 w 923"/>
                <a:gd name="T21" fmla="*/ 287 h 1163"/>
                <a:gd name="T22" fmla="*/ 96 w 923"/>
                <a:gd name="T23" fmla="*/ 162 h 1163"/>
                <a:gd name="T24" fmla="*/ 29 w 923"/>
                <a:gd name="T25" fmla="*/ 36 h 1163"/>
                <a:gd name="T26" fmla="*/ 13 w 923"/>
                <a:gd name="T27" fmla="*/ 4 h 1163"/>
                <a:gd name="T28" fmla="*/ 12 w 923"/>
                <a:gd name="T29" fmla="*/ 1 h 1163"/>
                <a:gd name="T30" fmla="*/ 6 w 923"/>
                <a:gd name="T31" fmla="*/ 0 h 1163"/>
                <a:gd name="T32" fmla="*/ 3 w 923"/>
                <a:gd name="T33" fmla="*/ 3 h 1163"/>
                <a:gd name="T34" fmla="*/ 0 w 923"/>
                <a:gd name="T35" fmla="*/ 7 h 1163"/>
                <a:gd name="T36" fmla="*/ 2 w 923"/>
                <a:gd name="T37" fmla="*/ 11 h 1163"/>
                <a:gd name="T38" fmla="*/ 67 w 923"/>
                <a:gd name="T39" fmla="*/ 139 h 1163"/>
                <a:gd name="T40" fmla="*/ 139 w 923"/>
                <a:gd name="T41" fmla="*/ 264 h 1163"/>
                <a:gd name="T42" fmla="*/ 175 w 923"/>
                <a:gd name="T43" fmla="*/ 326 h 1163"/>
                <a:gd name="T44" fmla="*/ 254 w 923"/>
                <a:gd name="T45" fmla="*/ 447 h 1163"/>
                <a:gd name="T46" fmla="*/ 296 w 923"/>
                <a:gd name="T47" fmla="*/ 506 h 1163"/>
                <a:gd name="T48" fmla="*/ 382 w 923"/>
                <a:gd name="T49" fmla="*/ 622 h 1163"/>
                <a:gd name="T50" fmla="*/ 474 w 923"/>
                <a:gd name="T51" fmla="*/ 733 h 1163"/>
                <a:gd name="T52" fmla="*/ 522 w 923"/>
                <a:gd name="T53" fmla="*/ 788 h 1163"/>
                <a:gd name="T54" fmla="*/ 620 w 923"/>
                <a:gd name="T55" fmla="*/ 894 h 1163"/>
                <a:gd name="T56" fmla="*/ 670 w 923"/>
                <a:gd name="T57" fmla="*/ 945 h 1163"/>
                <a:gd name="T58" fmla="*/ 774 w 923"/>
                <a:gd name="T59" fmla="*/ 1044 h 1163"/>
                <a:gd name="T60" fmla="*/ 883 w 923"/>
                <a:gd name="T61" fmla="*/ 1139 h 1163"/>
                <a:gd name="T62" fmla="*/ 912 w 923"/>
                <a:gd name="T63" fmla="*/ 1162 h 1163"/>
                <a:gd name="T64" fmla="*/ 914 w 923"/>
                <a:gd name="T65" fmla="*/ 1163 h 1163"/>
                <a:gd name="T66" fmla="*/ 920 w 923"/>
                <a:gd name="T67" fmla="*/ 1163 h 1163"/>
                <a:gd name="T68" fmla="*/ 923 w 923"/>
                <a:gd name="T69" fmla="*/ 1159 h 1163"/>
                <a:gd name="T70" fmla="*/ 923 w 923"/>
                <a:gd name="T71" fmla="*/ 1155 h 1163"/>
                <a:gd name="T72" fmla="*/ 921 w 923"/>
                <a:gd name="T73" fmla="*/ 1152 h 1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3" h="1163">
                  <a:moveTo>
                    <a:pt x="921" y="1152"/>
                  </a:moveTo>
                  <a:lnTo>
                    <a:pt x="921" y="1152"/>
                  </a:lnTo>
                  <a:lnTo>
                    <a:pt x="865" y="1106"/>
                  </a:lnTo>
                  <a:lnTo>
                    <a:pt x="811" y="1059"/>
                  </a:lnTo>
                  <a:lnTo>
                    <a:pt x="758" y="1010"/>
                  </a:lnTo>
                  <a:lnTo>
                    <a:pt x="706" y="960"/>
                  </a:lnTo>
                  <a:lnTo>
                    <a:pt x="706" y="960"/>
                  </a:lnTo>
                  <a:lnTo>
                    <a:pt x="655" y="909"/>
                  </a:lnTo>
                  <a:lnTo>
                    <a:pt x="604" y="857"/>
                  </a:lnTo>
                  <a:lnTo>
                    <a:pt x="556" y="805"/>
                  </a:lnTo>
                  <a:lnTo>
                    <a:pt x="507" y="751"/>
                  </a:lnTo>
                  <a:lnTo>
                    <a:pt x="507" y="751"/>
                  </a:lnTo>
                  <a:lnTo>
                    <a:pt x="461" y="696"/>
                  </a:lnTo>
                  <a:lnTo>
                    <a:pt x="415" y="641"/>
                  </a:lnTo>
                  <a:lnTo>
                    <a:pt x="371" y="584"/>
                  </a:lnTo>
                  <a:lnTo>
                    <a:pt x="328" y="526"/>
                  </a:lnTo>
                  <a:lnTo>
                    <a:pt x="328" y="526"/>
                  </a:lnTo>
                  <a:lnTo>
                    <a:pt x="286" y="468"/>
                  </a:lnTo>
                  <a:lnTo>
                    <a:pt x="246" y="409"/>
                  </a:lnTo>
                  <a:lnTo>
                    <a:pt x="206" y="348"/>
                  </a:lnTo>
                  <a:lnTo>
                    <a:pt x="168" y="287"/>
                  </a:lnTo>
                  <a:lnTo>
                    <a:pt x="168" y="287"/>
                  </a:lnTo>
                  <a:lnTo>
                    <a:pt x="132" y="225"/>
                  </a:lnTo>
                  <a:lnTo>
                    <a:pt x="96" y="162"/>
                  </a:lnTo>
                  <a:lnTo>
                    <a:pt x="62" y="100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3" y="75"/>
                  </a:lnTo>
                  <a:lnTo>
                    <a:pt x="67" y="139"/>
                  </a:lnTo>
                  <a:lnTo>
                    <a:pt x="102" y="203"/>
                  </a:lnTo>
                  <a:lnTo>
                    <a:pt x="139" y="264"/>
                  </a:lnTo>
                  <a:lnTo>
                    <a:pt x="139" y="264"/>
                  </a:lnTo>
                  <a:lnTo>
                    <a:pt x="175" y="326"/>
                  </a:lnTo>
                  <a:lnTo>
                    <a:pt x="214" y="387"/>
                  </a:lnTo>
                  <a:lnTo>
                    <a:pt x="254" y="447"/>
                  </a:lnTo>
                  <a:lnTo>
                    <a:pt x="296" y="506"/>
                  </a:lnTo>
                  <a:lnTo>
                    <a:pt x="296" y="506"/>
                  </a:lnTo>
                  <a:lnTo>
                    <a:pt x="338" y="564"/>
                  </a:lnTo>
                  <a:lnTo>
                    <a:pt x="382" y="622"/>
                  </a:lnTo>
                  <a:lnTo>
                    <a:pt x="428" y="677"/>
                  </a:lnTo>
                  <a:lnTo>
                    <a:pt x="474" y="733"/>
                  </a:lnTo>
                  <a:lnTo>
                    <a:pt x="474" y="733"/>
                  </a:lnTo>
                  <a:lnTo>
                    <a:pt x="522" y="788"/>
                  </a:lnTo>
                  <a:lnTo>
                    <a:pt x="570" y="841"/>
                  </a:lnTo>
                  <a:lnTo>
                    <a:pt x="620" y="894"/>
                  </a:lnTo>
                  <a:lnTo>
                    <a:pt x="670" y="945"/>
                  </a:lnTo>
                  <a:lnTo>
                    <a:pt x="670" y="945"/>
                  </a:lnTo>
                  <a:lnTo>
                    <a:pt x="721" y="995"/>
                  </a:lnTo>
                  <a:lnTo>
                    <a:pt x="774" y="1044"/>
                  </a:lnTo>
                  <a:lnTo>
                    <a:pt x="829" y="1092"/>
                  </a:lnTo>
                  <a:lnTo>
                    <a:pt x="883" y="1139"/>
                  </a:lnTo>
                  <a:lnTo>
                    <a:pt x="883" y="1139"/>
                  </a:lnTo>
                  <a:lnTo>
                    <a:pt x="912" y="1162"/>
                  </a:lnTo>
                  <a:lnTo>
                    <a:pt x="912" y="1162"/>
                  </a:lnTo>
                  <a:lnTo>
                    <a:pt x="914" y="1163"/>
                  </a:lnTo>
                  <a:lnTo>
                    <a:pt x="916" y="1163"/>
                  </a:lnTo>
                  <a:lnTo>
                    <a:pt x="920" y="1163"/>
                  </a:lnTo>
                  <a:lnTo>
                    <a:pt x="921" y="1160"/>
                  </a:lnTo>
                  <a:lnTo>
                    <a:pt x="923" y="1159"/>
                  </a:lnTo>
                  <a:lnTo>
                    <a:pt x="923" y="1157"/>
                  </a:lnTo>
                  <a:lnTo>
                    <a:pt x="923" y="1155"/>
                  </a:lnTo>
                  <a:lnTo>
                    <a:pt x="921" y="1152"/>
                  </a:lnTo>
                  <a:lnTo>
                    <a:pt x="921" y="11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40C2BFDA-A92B-AFDE-34E8-B0E56A0FB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" y="201"/>
              <a:ext cx="7" cy="148"/>
            </a:xfrm>
            <a:custGeom>
              <a:avLst/>
              <a:gdLst>
                <a:gd name="T0" fmla="*/ 26 w 27"/>
                <a:gd name="T1" fmla="*/ 586 h 593"/>
                <a:gd name="T2" fmla="*/ 26 w 27"/>
                <a:gd name="T3" fmla="*/ 586 h 593"/>
                <a:gd name="T4" fmla="*/ 27 w 27"/>
                <a:gd name="T5" fmla="*/ 472 h 593"/>
                <a:gd name="T6" fmla="*/ 26 w 27"/>
                <a:gd name="T7" fmla="*/ 360 h 593"/>
                <a:gd name="T8" fmla="*/ 24 w 27"/>
                <a:gd name="T9" fmla="*/ 246 h 593"/>
                <a:gd name="T10" fmla="*/ 20 w 27"/>
                <a:gd name="T11" fmla="*/ 134 h 593"/>
                <a:gd name="T12" fmla="*/ 20 w 27"/>
                <a:gd name="T13" fmla="*/ 134 h 593"/>
                <a:gd name="T14" fmla="*/ 14 w 27"/>
                <a:gd name="T15" fmla="*/ 6 h 593"/>
                <a:gd name="T16" fmla="*/ 14 w 27"/>
                <a:gd name="T17" fmla="*/ 6 h 593"/>
                <a:gd name="T18" fmla="*/ 13 w 27"/>
                <a:gd name="T19" fmla="*/ 3 h 593"/>
                <a:gd name="T20" fmla="*/ 12 w 27"/>
                <a:gd name="T21" fmla="*/ 1 h 593"/>
                <a:gd name="T22" fmla="*/ 10 w 27"/>
                <a:gd name="T23" fmla="*/ 0 h 593"/>
                <a:gd name="T24" fmla="*/ 7 w 27"/>
                <a:gd name="T25" fmla="*/ 0 h 593"/>
                <a:gd name="T26" fmla="*/ 4 w 27"/>
                <a:gd name="T27" fmla="*/ 0 h 593"/>
                <a:gd name="T28" fmla="*/ 2 w 27"/>
                <a:gd name="T29" fmla="*/ 1 h 593"/>
                <a:gd name="T30" fmla="*/ 0 w 27"/>
                <a:gd name="T31" fmla="*/ 3 h 593"/>
                <a:gd name="T32" fmla="*/ 0 w 27"/>
                <a:gd name="T33" fmla="*/ 6 h 593"/>
                <a:gd name="T34" fmla="*/ 0 w 27"/>
                <a:gd name="T35" fmla="*/ 6 h 593"/>
                <a:gd name="T36" fmla="*/ 6 w 27"/>
                <a:gd name="T37" fmla="*/ 119 h 593"/>
                <a:gd name="T38" fmla="*/ 10 w 27"/>
                <a:gd name="T39" fmla="*/ 232 h 593"/>
                <a:gd name="T40" fmla="*/ 12 w 27"/>
                <a:gd name="T41" fmla="*/ 346 h 593"/>
                <a:gd name="T42" fmla="*/ 13 w 27"/>
                <a:gd name="T43" fmla="*/ 458 h 593"/>
                <a:gd name="T44" fmla="*/ 13 w 27"/>
                <a:gd name="T45" fmla="*/ 458 h 593"/>
                <a:gd name="T46" fmla="*/ 12 w 27"/>
                <a:gd name="T47" fmla="*/ 586 h 593"/>
                <a:gd name="T48" fmla="*/ 12 w 27"/>
                <a:gd name="T49" fmla="*/ 586 h 593"/>
                <a:gd name="T50" fmla="*/ 13 w 27"/>
                <a:gd name="T51" fmla="*/ 588 h 593"/>
                <a:gd name="T52" fmla="*/ 14 w 27"/>
                <a:gd name="T53" fmla="*/ 591 h 593"/>
                <a:gd name="T54" fmla="*/ 17 w 27"/>
                <a:gd name="T55" fmla="*/ 592 h 593"/>
                <a:gd name="T56" fmla="*/ 19 w 27"/>
                <a:gd name="T57" fmla="*/ 593 h 593"/>
                <a:gd name="T58" fmla="*/ 23 w 27"/>
                <a:gd name="T59" fmla="*/ 592 h 593"/>
                <a:gd name="T60" fmla="*/ 24 w 27"/>
                <a:gd name="T61" fmla="*/ 591 h 593"/>
                <a:gd name="T62" fmla="*/ 26 w 27"/>
                <a:gd name="T63" fmla="*/ 588 h 593"/>
                <a:gd name="T64" fmla="*/ 26 w 27"/>
                <a:gd name="T65" fmla="*/ 586 h 593"/>
                <a:gd name="T66" fmla="*/ 26 w 27"/>
                <a:gd name="T67" fmla="*/ 586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" h="593">
                  <a:moveTo>
                    <a:pt x="26" y="586"/>
                  </a:moveTo>
                  <a:lnTo>
                    <a:pt x="26" y="586"/>
                  </a:lnTo>
                  <a:lnTo>
                    <a:pt x="27" y="472"/>
                  </a:lnTo>
                  <a:lnTo>
                    <a:pt x="26" y="360"/>
                  </a:lnTo>
                  <a:lnTo>
                    <a:pt x="24" y="246"/>
                  </a:lnTo>
                  <a:lnTo>
                    <a:pt x="20" y="134"/>
                  </a:lnTo>
                  <a:lnTo>
                    <a:pt x="20" y="134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119"/>
                  </a:lnTo>
                  <a:lnTo>
                    <a:pt x="10" y="232"/>
                  </a:lnTo>
                  <a:lnTo>
                    <a:pt x="12" y="346"/>
                  </a:lnTo>
                  <a:lnTo>
                    <a:pt x="13" y="458"/>
                  </a:lnTo>
                  <a:lnTo>
                    <a:pt x="13" y="458"/>
                  </a:lnTo>
                  <a:lnTo>
                    <a:pt x="12" y="586"/>
                  </a:lnTo>
                  <a:lnTo>
                    <a:pt x="12" y="586"/>
                  </a:lnTo>
                  <a:lnTo>
                    <a:pt x="13" y="588"/>
                  </a:lnTo>
                  <a:lnTo>
                    <a:pt x="14" y="591"/>
                  </a:lnTo>
                  <a:lnTo>
                    <a:pt x="17" y="592"/>
                  </a:lnTo>
                  <a:lnTo>
                    <a:pt x="19" y="593"/>
                  </a:lnTo>
                  <a:lnTo>
                    <a:pt x="23" y="592"/>
                  </a:lnTo>
                  <a:lnTo>
                    <a:pt x="24" y="591"/>
                  </a:lnTo>
                  <a:lnTo>
                    <a:pt x="26" y="588"/>
                  </a:lnTo>
                  <a:lnTo>
                    <a:pt x="26" y="586"/>
                  </a:lnTo>
                  <a:lnTo>
                    <a:pt x="26" y="5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B99D2B78-38DB-85F7-A3CC-CCA2FFA03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7" y="0"/>
              <a:ext cx="404" cy="875"/>
            </a:xfrm>
            <a:custGeom>
              <a:avLst/>
              <a:gdLst>
                <a:gd name="T0" fmla="*/ 134 w 1619"/>
                <a:gd name="T1" fmla="*/ 709 h 3498"/>
                <a:gd name="T2" fmla="*/ 73 w 1619"/>
                <a:gd name="T3" fmla="*/ 573 h 3498"/>
                <a:gd name="T4" fmla="*/ 37 w 1619"/>
                <a:gd name="T5" fmla="*/ 456 h 3498"/>
                <a:gd name="T6" fmla="*/ 15 w 1619"/>
                <a:gd name="T7" fmla="*/ 335 h 3498"/>
                <a:gd name="T8" fmla="*/ 21 w 1619"/>
                <a:gd name="T9" fmla="*/ 224 h 3498"/>
                <a:gd name="T10" fmla="*/ 57 w 1619"/>
                <a:gd name="T11" fmla="*/ 123 h 3498"/>
                <a:gd name="T12" fmla="*/ 98 w 1619"/>
                <a:gd name="T13" fmla="*/ 45 h 3498"/>
                <a:gd name="T14" fmla="*/ 130 w 1619"/>
                <a:gd name="T15" fmla="*/ 17 h 3498"/>
                <a:gd name="T16" fmla="*/ 157 w 1619"/>
                <a:gd name="T17" fmla="*/ 15 h 3498"/>
                <a:gd name="T18" fmla="*/ 209 w 1619"/>
                <a:gd name="T19" fmla="*/ 52 h 3498"/>
                <a:gd name="T20" fmla="*/ 229 w 1619"/>
                <a:gd name="T21" fmla="*/ 103 h 3498"/>
                <a:gd name="T22" fmla="*/ 246 w 1619"/>
                <a:gd name="T23" fmla="*/ 217 h 3498"/>
                <a:gd name="T24" fmla="*/ 277 w 1619"/>
                <a:gd name="T25" fmla="*/ 334 h 3498"/>
                <a:gd name="T26" fmla="*/ 358 w 1619"/>
                <a:gd name="T27" fmla="*/ 527 h 3498"/>
                <a:gd name="T28" fmla="*/ 436 w 1619"/>
                <a:gd name="T29" fmla="*/ 689 h 3498"/>
                <a:gd name="T30" fmla="*/ 488 w 1619"/>
                <a:gd name="T31" fmla="*/ 850 h 3498"/>
                <a:gd name="T32" fmla="*/ 547 w 1619"/>
                <a:gd name="T33" fmla="*/ 1119 h 3498"/>
                <a:gd name="T34" fmla="*/ 612 w 1619"/>
                <a:gd name="T35" fmla="*/ 1328 h 3498"/>
                <a:gd name="T36" fmla="*/ 664 w 1619"/>
                <a:gd name="T37" fmla="*/ 1429 h 3498"/>
                <a:gd name="T38" fmla="*/ 705 w 1619"/>
                <a:gd name="T39" fmla="*/ 1505 h 3498"/>
                <a:gd name="T40" fmla="*/ 722 w 1619"/>
                <a:gd name="T41" fmla="*/ 1584 h 3498"/>
                <a:gd name="T42" fmla="*/ 736 w 1619"/>
                <a:gd name="T43" fmla="*/ 1798 h 3498"/>
                <a:gd name="T44" fmla="*/ 804 w 1619"/>
                <a:gd name="T45" fmla="*/ 2581 h 3498"/>
                <a:gd name="T46" fmla="*/ 829 w 1619"/>
                <a:gd name="T47" fmla="*/ 2793 h 3498"/>
                <a:gd name="T48" fmla="*/ 862 w 1619"/>
                <a:gd name="T49" fmla="*/ 2867 h 3498"/>
                <a:gd name="T50" fmla="*/ 962 w 1619"/>
                <a:gd name="T51" fmla="*/ 2999 h 3498"/>
                <a:gd name="T52" fmla="*/ 1125 w 1619"/>
                <a:gd name="T53" fmla="*/ 3152 h 3498"/>
                <a:gd name="T54" fmla="*/ 1311 w 1619"/>
                <a:gd name="T55" fmla="*/ 3290 h 3498"/>
                <a:gd name="T56" fmla="*/ 1609 w 1619"/>
                <a:gd name="T57" fmla="*/ 3497 h 3498"/>
                <a:gd name="T58" fmla="*/ 1619 w 1619"/>
                <a:gd name="T59" fmla="*/ 3492 h 3498"/>
                <a:gd name="T60" fmla="*/ 1409 w 1619"/>
                <a:gd name="T61" fmla="*/ 3342 h 3498"/>
                <a:gd name="T62" fmla="*/ 1158 w 1619"/>
                <a:gd name="T63" fmla="*/ 3160 h 3498"/>
                <a:gd name="T64" fmla="*/ 986 w 1619"/>
                <a:gd name="T65" fmla="*/ 3005 h 3498"/>
                <a:gd name="T66" fmla="*/ 894 w 1619"/>
                <a:gd name="T67" fmla="*/ 2891 h 3498"/>
                <a:gd name="T68" fmla="*/ 857 w 1619"/>
                <a:gd name="T69" fmla="*/ 2826 h 3498"/>
                <a:gd name="T70" fmla="*/ 835 w 1619"/>
                <a:gd name="T71" fmla="*/ 2753 h 3498"/>
                <a:gd name="T72" fmla="*/ 822 w 1619"/>
                <a:gd name="T73" fmla="*/ 2619 h 3498"/>
                <a:gd name="T74" fmla="*/ 747 w 1619"/>
                <a:gd name="T75" fmla="*/ 1760 h 3498"/>
                <a:gd name="T76" fmla="*/ 738 w 1619"/>
                <a:gd name="T77" fmla="*/ 1592 h 3498"/>
                <a:gd name="T78" fmla="*/ 718 w 1619"/>
                <a:gd name="T79" fmla="*/ 1495 h 3498"/>
                <a:gd name="T80" fmla="*/ 675 w 1619"/>
                <a:gd name="T81" fmla="*/ 1421 h 3498"/>
                <a:gd name="T82" fmla="*/ 623 w 1619"/>
                <a:gd name="T83" fmla="*/ 1318 h 3498"/>
                <a:gd name="T84" fmla="*/ 564 w 1619"/>
                <a:gd name="T85" fmla="*/ 1127 h 3498"/>
                <a:gd name="T86" fmla="*/ 502 w 1619"/>
                <a:gd name="T87" fmla="*/ 848 h 3498"/>
                <a:gd name="T88" fmla="*/ 449 w 1619"/>
                <a:gd name="T89" fmla="*/ 683 h 3498"/>
                <a:gd name="T90" fmla="*/ 344 w 1619"/>
                <a:gd name="T91" fmla="*/ 465 h 3498"/>
                <a:gd name="T92" fmla="*/ 286 w 1619"/>
                <a:gd name="T93" fmla="*/ 320 h 3498"/>
                <a:gd name="T94" fmla="*/ 257 w 1619"/>
                <a:gd name="T95" fmla="*/ 192 h 3498"/>
                <a:gd name="T96" fmla="*/ 242 w 1619"/>
                <a:gd name="T97" fmla="*/ 96 h 3498"/>
                <a:gd name="T98" fmla="*/ 225 w 1619"/>
                <a:gd name="T99" fmla="*/ 50 h 3498"/>
                <a:gd name="T100" fmla="*/ 188 w 1619"/>
                <a:gd name="T101" fmla="*/ 13 h 3498"/>
                <a:gd name="T102" fmla="*/ 141 w 1619"/>
                <a:gd name="T103" fmla="*/ 0 h 3498"/>
                <a:gd name="T104" fmla="*/ 96 w 1619"/>
                <a:gd name="T105" fmla="*/ 25 h 3498"/>
                <a:gd name="T106" fmla="*/ 54 w 1619"/>
                <a:gd name="T107" fmla="*/ 96 h 3498"/>
                <a:gd name="T108" fmla="*/ 12 w 1619"/>
                <a:gd name="T109" fmla="*/ 204 h 3498"/>
                <a:gd name="T110" fmla="*/ 0 w 1619"/>
                <a:gd name="T111" fmla="*/ 322 h 3498"/>
                <a:gd name="T112" fmla="*/ 26 w 1619"/>
                <a:gd name="T113" fmla="*/ 470 h 3498"/>
                <a:gd name="T114" fmla="*/ 62 w 1619"/>
                <a:gd name="T115" fmla="*/ 582 h 3498"/>
                <a:gd name="T116" fmla="*/ 109 w 1619"/>
                <a:gd name="T117" fmla="*/ 693 h 3498"/>
                <a:gd name="T118" fmla="*/ 167 w 1619"/>
                <a:gd name="T119" fmla="*/ 796 h 3498"/>
                <a:gd name="T120" fmla="*/ 179 w 1619"/>
                <a:gd name="T121" fmla="*/ 796 h 3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19" h="3498">
                  <a:moveTo>
                    <a:pt x="179" y="787"/>
                  </a:moveTo>
                  <a:lnTo>
                    <a:pt x="179" y="787"/>
                  </a:lnTo>
                  <a:lnTo>
                    <a:pt x="163" y="762"/>
                  </a:lnTo>
                  <a:lnTo>
                    <a:pt x="148" y="736"/>
                  </a:lnTo>
                  <a:lnTo>
                    <a:pt x="134" y="709"/>
                  </a:lnTo>
                  <a:lnTo>
                    <a:pt x="121" y="683"/>
                  </a:lnTo>
                  <a:lnTo>
                    <a:pt x="108" y="656"/>
                  </a:lnTo>
                  <a:lnTo>
                    <a:pt x="95" y="629"/>
                  </a:lnTo>
                  <a:lnTo>
                    <a:pt x="84" y="600"/>
                  </a:lnTo>
                  <a:lnTo>
                    <a:pt x="73" y="573"/>
                  </a:lnTo>
                  <a:lnTo>
                    <a:pt x="73" y="573"/>
                  </a:lnTo>
                  <a:lnTo>
                    <a:pt x="63" y="543"/>
                  </a:lnTo>
                  <a:lnTo>
                    <a:pt x="53" y="515"/>
                  </a:lnTo>
                  <a:lnTo>
                    <a:pt x="45" y="485"/>
                  </a:lnTo>
                  <a:lnTo>
                    <a:pt x="37" y="456"/>
                  </a:lnTo>
                  <a:lnTo>
                    <a:pt x="30" y="426"/>
                  </a:lnTo>
                  <a:lnTo>
                    <a:pt x="24" y="395"/>
                  </a:lnTo>
                  <a:lnTo>
                    <a:pt x="19" y="366"/>
                  </a:lnTo>
                  <a:lnTo>
                    <a:pt x="15" y="335"/>
                  </a:lnTo>
                  <a:lnTo>
                    <a:pt x="15" y="335"/>
                  </a:lnTo>
                  <a:lnTo>
                    <a:pt x="14" y="303"/>
                  </a:lnTo>
                  <a:lnTo>
                    <a:pt x="14" y="271"/>
                  </a:lnTo>
                  <a:lnTo>
                    <a:pt x="17" y="256"/>
                  </a:lnTo>
                  <a:lnTo>
                    <a:pt x="18" y="240"/>
                  </a:lnTo>
                  <a:lnTo>
                    <a:pt x="21" y="224"/>
                  </a:lnTo>
                  <a:lnTo>
                    <a:pt x="25" y="208"/>
                  </a:lnTo>
                  <a:lnTo>
                    <a:pt x="25" y="208"/>
                  </a:lnTo>
                  <a:lnTo>
                    <a:pt x="33" y="180"/>
                  </a:lnTo>
                  <a:lnTo>
                    <a:pt x="44" y="152"/>
                  </a:lnTo>
                  <a:lnTo>
                    <a:pt x="57" y="123"/>
                  </a:lnTo>
                  <a:lnTo>
                    <a:pt x="70" y="96"/>
                  </a:lnTo>
                  <a:lnTo>
                    <a:pt x="70" y="96"/>
                  </a:lnTo>
                  <a:lnTo>
                    <a:pt x="83" y="71"/>
                  </a:lnTo>
                  <a:lnTo>
                    <a:pt x="90" y="58"/>
                  </a:lnTo>
                  <a:lnTo>
                    <a:pt x="98" y="45"/>
                  </a:lnTo>
                  <a:lnTo>
                    <a:pt x="106" y="33"/>
                  </a:lnTo>
                  <a:lnTo>
                    <a:pt x="112" y="28"/>
                  </a:lnTo>
                  <a:lnTo>
                    <a:pt x="117" y="24"/>
                  </a:lnTo>
                  <a:lnTo>
                    <a:pt x="123" y="20"/>
                  </a:lnTo>
                  <a:lnTo>
                    <a:pt x="130" y="17"/>
                  </a:lnTo>
                  <a:lnTo>
                    <a:pt x="136" y="15"/>
                  </a:lnTo>
                  <a:lnTo>
                    <a:pt x="144" y="14"/>
                  </a:lnTo>
                  <a:lnTo>
                    <a:pt x="144" y="14"/>
                  </a:lnTo>
                  <a:lnTo>
                    <a:pt x="150" y="14"/>
                  </a:lnTo>
                  <a:lnTo>
                    <a:pt x="157" y="15"/>
                  </a:lnTo>
                  <a:lnTo>
                    <a:pt x="170" y="19"/>
                  </a:lnTo>
                  <a:lnTo>
                    <a:pt x="181" y="25"/>
                  </a:lnTo>
                  <a:lnTo>
                    <a:pt x="192" y="32"/>
                  </a:lnTo>
                  <a:lnTo>
                    <a:pt x="201" y="41"/>
                  </a:lnTo>
                  <a:lnTo>
                    <a:pt x="209" y="52"/>
                  </a:lnTo>
                  <a:lnTo>
                    <a:pt x="216" y="64"/>
                  </a:lnTo>
                  <a:lnTo>
                    <a:pt x="221" y="76"/>
                  </a:lnTo>
                  <a:lnTo>
                    <a:pt x="221" y="76"/>
                  </a:lnTo>
                  <a:lnTo>
                    <a:pt x="226" y="89"/>
                  </a:lnTo>
                  <a:lnTo>
                    <a:pt x="229" y="103"/>
                  </a:lnTo>
                  <a:lnTo>
                    <a:pt x="234" y="130"/>
                  </a:lnTo>
                  <a:lnTo>
                    <a:pt x="238" y="159"/>
                  </a:lnTo>
                  <a:lnTo>
                    <a:pt x="241" y="186"/>
                  </a:lnTo>
                  <a:lnTo>
                    <a:pt x="241" y="186"/>
                  </a:lnTo>
                  <a:lnTo>
                    <a:pt x="246" y="217"/>
                  </a:lnTo>
                  <a:lnTo>
                    <a:pt x="252" y="246"/>
                  </a:lnTo>
                  <a:lnTo>
                    <a:pt x="259" y="276"/>
                  </a:lnTo>
                  <a:lnTo>
                    <a:pt x="267" y="305"/>
                  </a:lnTo>
                  <a:lnTo>
                    <a:pt x="267" y="305"/>
                  </a:lnTo>
                  <a:lnTo>
                    <a:pt x="277" y="334"/>
                  </a:lnTo>
                  <a:lnTo>
                    <a:pt x="286" y="362"/>
                  </a:lnTo>
                  <a:lnTo>
                    <a:pt x="297" y="391"/>
                  </a:lnTo>
                  <a:lnTo>
                    <a:pt x="307" y="418"/>
                  </a:lnTo>
                  <a:lnTo>
                    <a:pt x="332" y="472"/>
                  </a:lnTo>
                  <a:lnTo>
                    <a:pt x="358" y="527"/>
                  </a:lnTo>
                  <a:lnTo>
                    <a:pt x="358" y="527"/>
                  </a:lnTo>
                  <a:lnTo>
                    <a:pt x="385" y="580"/>
                  </a:lnTo>
                  <a:lnTo>
                    <a:pt x="413" y="633"/>
                  </a:lnTo>
                  <a:lnTo>
                    <a:pt x="424" y="662"/>
                  </a:lnTo>
                  <a:lnTo>
                    <a:pt x="436" y="689"/>
                  </a:lnTo>
                  <a:lnTo>
                    <a:pt x="448" y="716"/>
                  </a:lnTo>
                  <a:lnTo>
                    <a:pt x="457" y="745"/>
                  </a:lnTo>
                  <a:lnTo>
                    <a:pt x="457" y="745"/>
                  </a:lnTo>
                  <a:lnTo>
                    <a:pt x="474" y="798"/>
                  </a:lnTo>
                  <a:lnTo>
                    <a:pt x="488" y="850"/>
                  </a:lnTo>
                  <a:lnTo>
                    <a:pt x="501" y="903"/>
                  </a:lnTo>
                  <a:lnTo>
                    <a:pt x="513" y="958"/>
                  </a:lnTo>
                  <a:lnTo>
                    <a:pt x="513" y="958"/>
                  </a:lnTo>
                  <a:lnTo>
                    <a:pt x="536" y="1065"/>
                  </a:lnTo>
                  <a:lnTo>
                    <a:pt x="547" y="1119"/>
                  </a:lnTo>
                  <a:lnTo>
                    <a:pt x="562" y="1172"/>
                  </a:lnTo>
                  <a:lnTo>
                    <a:pt x="576" y="1225"/>
                  </a:lnTo>
                  <a:lnTo>
                    <a:pt x="593" y="1277"/>
                  </a:lnTo>
                  <a:lnTo>
                    <a:pt x="603" y="1303"/>
                  </a:lnTo>
                  <a:lnTo>
                    <a:pt x="612" y="1328"/>
                  </a:lnTo>
                  <a:lnTo>
                    <a:pt x="624" y="1354"/>
                  </a:lnTo>
                  <a:lnTo>
                    <a:pt x="636" y="1379"/>
                  </a:lnTo>
                  <a:lnTo>
                    <a:pt x="636" y="1379"/>
                  </a:lnTo>
                  <a:lnTo>
                    <a:pt x="650" y="1404"/>
                  </a:lnTo>
                  <a:lnTo>
                    <a:pt x="664" y="1429"/>
                  </a:lnTo>
                  <a:lnTo>
                    <a:pt x="680" y="1454"/>
                  </a:lnTo>
                  <a:lnTo>
                    <a:pt x="694" y="1480"/>
                  </a:lnTo>
                  <a:lnTo>
                    <a:pt x="694" y="1480"/>
                  </a:lnTo>
                  <a:lnTo>
                    <a:pt x="700" y="1492"/>
                  </a:lnTo>
                  <a:lnTo>
                    <a:pt x="705" y="1505"/>
                  </a:lnTo>
                  <a:lnTo>
                    <a:pt x="709" y="1517"/>
                  </a:lnTo>
                  <a:lnTo>
                    <a:pt x="713" y="1530"/>
                  </a:lnTo>
                  <a:lnTo>
                    <a:pt x="719" y="1557"/>
                  </a:lnTo>
                  <a:lnTo>
                    <a:pt x="722" y="1584"/>
                  </a:lnTo>
                  <a:lnTo>
                    <a:pt x="722" y="1584"/>
                  </a:lnTo>
                  <a:lnTo>
                    <a:pt x="726" y="1610"/>
                  </a:lnTo>
                  <a:lnTo>
                    <a:pt x="727" y="1637"/>
                  </a:lnTo>
                  <a:lnTo>
                    <a:pt x="731" y="1691"/>
                  </a:lnTo>
                  <a:lnTo>
                    <a:pt x="733" y="1745"/>
                  </a:lnTo>
                  <a:lnTo>
                    <a:pt x="736" y="1798"/>
                  </a:lnTo>
                  <a:lnTo>
                    <a:pt x="736" y="1798"/>
                  </a:lnTo>
                  <a:lnTo>
                    <a:pt x="781" y="2323"/>
                  </a:lnTo>
                  <a:lnTo>
                    <a:pt x="781" y="2323"/>
                  </a:lnTo>
                  <a:lnTo>
                    <a:pt x="804" y="2581"/>
                  </a:lnTo>
                  <a:lnTo>
                    <a:pt x="804" y="2581"/>
                  </a:lnTo>
                  <a:lnTo>
                    <a:pt x="816" y="2710"/>
                  </a:lnTo>
                  <a:lnTo>
                    <a:pt x="816" y="2710"/>
                  </a:lnTo>
                  <a:lnTo>
                    <a:pt x="818" y="2738"/>
                  </a:lnTo>
                  <a:lnTo>
                    <a:pt x="823" y="2766"/>
                  </a:lnTo>
                  <a:lnTo>
                    <a:pt x="829" y="2793"/>
                  </a:lnTo>
                  <a:lnTo>
                    <a:pt x="833" y="2806"/>
                  </a:lnTo>
                  <a:lnTo>
                    <a:pt x="838" y="2819"/>
                  </a:lnTo>
                  <a:lnTo>
                    <a:pt x="838" y="2819"/>
                  </a:lnTo>
                  <a:lnTo>
                    <a:pt x="849" y="2844"/>
                  </a:lnTo>
                  <a:lnTo>
                    <a:pt x="862" y="2867"/>
                  </a:lnTo>
                  <a:lnTo>
                    <a:pt x="876" y="2891"/>
                  </a:lnTo>
                  <a:lnTo>
                    <a:pt x="891" y="2914"/>
                  </a:lnTo>
                  <a:lnTo>
                    <a:pt x="909" y="2936"/>
                  </a:lnTo>
                  <a:lnTo>
                    <a:pt x="926" y="2957"/>
                  </a:lnTo>
                  <a:lnTo>
                    <a:pt x="962" y="2999"/>
                  </a:lnTo>
                  <a:lnTo>
                    <a:pt x="962" y="2999"/>
                  </a:lnTo>
                  <a:lnTo>
                    <a:pt x="1000" y="3039"/>
                  </a:lnTo>
                  <a:lnTo>
                    <a:pt x="1041" y="3078"/>
                  </a:lnTo>
                  <a:lnTo>
                    <a:pt x="1083" y="3116"/>
                  </a:lnTo>
                  <a:lnTo>
                    <a:pt x="1125" y="3152"/>
                  </a:lnTo>
                  <a:lnTo>
                    <a:pt x="1125" y="3152"/>
                  </a:lnTo>
                  <a:lnTo>
                    <a:pt x="1171" y="3187"/>
                  </a:lnTo>
                  <a:lnTo>
                    <a:pt x="1217" y="3223"/>
                  </a:lnTo>
                  <a:lnTo>
                    <a:pt x="1265" y="3257"/>
                  </a:lnTo>
                  <a:lnTo>
                    <a:pt x="1311" y="3290"/>
                  </a:lnTo>
                  <a:lnTo>
                    <a:pt x="1407" y="3356"/>
                  </a:lnTo>
                  <a:lnTo>
                    <a:pt x="1502" y="3423"/>
                  </a:lnTo>
                  <a:lnTo>
                    <a:pt x="1502" y="3423"/>
                  </a:lnTo>
                  <a:lnTo>
                    <a:pt x="1609" y="3497"/>
                  </a:lnTo>
                  <a:lnTo>
                    <a:pt x="1609" y="3497"/>
                  </a:lnTo>
                  <a:lnTo>
                    <a:pt x="1612" y="3498"/>
                  </a:lnTo>
                  <a:lnTo>
                    <a:pt x="1615" y="3498"/>
                  </a:lnTo>
                  <a:lnTo>
                    <a:pt x="1617" y="3497"/>
                  </a:lnTo>
                  <a:lnTo>
                    <a:pt x="1618" y="3495"/>
                  </a:lnTo>
                  <a:lnTo>
                    <a:pt x="1619" y="3492"/>
                  </a:lnTo>
                  <a:lnTo>
                    <a:pt x="1619" y="3490"/>
                  </a:lnTo>
                  <a:lnTo>
                    <a:pt x="1618" y="3488"/>
                  </a:lnTo>
                  <a:lnTo>
                    <a:pt x="1617" y="3485"/>
                  </a:lnTo>
                  <a:lnTo>
                    <a:pt x="1617" y="3485"/>
                  </a:lnTo>
                  <a:lnTo>
                    <a:pt x="1409" y="3342"/>
                  </a:lnTo>
                  <a:lnTo>
                    <a:pt x="1306" y="3270"/>
                  </a:lnTo>
                  <a:lnTo>
                    <a:pt x="1255" y="3233"/>
                  </a:lnTo>
                  <a:lnTo>
                    <a:pt x="1204" y="3195"/>
                  </a:lnTo>
                  <a:lnTo>
                    <a:pt x="1204" y="3195"/>
                  </a:lnTo>
                  <a:lnTo>
                    <a:pt x="1158" y="3160"/>
                  </a:lnTo>
                  <a:lnTo>
                    <a:pt x="1113" y="3123"/>
                  </a:lnTo>
                  <a:lnTo>
                    <a:pt x="1070" y="3085"/>
                  </a:lnTo>
                  <a:lnTo>
                    <a:pt x="1026" y="3046"/>
                  </a:lnTo>
                  <a:lnTo>
                    <a:pt x="1006" y="3026"/>
                  </a:lnTo>
                  <a:lnTo>
                    <a:pt x="986" y="3005"/>
                  </a:lnTo>
                  <a:lnTo>
                    <a:pt x="966" y="2983"/>
                  </a:lnTo>
                  <a:lnTo>
                    <a:pt x="947" y="2961"/>
                  </a:lnTo>
                  <a:lnTo>
                    <a:pt x="928" y="2938"/>
                  </a:lnTo>
                  <a:lnTo>
                    <a:pt x="911" y="2915"/>
                  </a:lnTo>
                  <a:lnTo>
                    <a:pt x="894" y="2891"/>
                  </a:lnTo>
                  <a:lnTo>
                    <a:pt x="878" y="2867"/>
                  </a:lnTo>
                  <a:lnTo>
                    <a:pt x="878" y="2867"/>
                  </a:lnTo>
                  <a:lnTo>
                    <a:pt x="870" y="2854"/>
                  </a:lnTo>
                  <a:lnTo>
                    <a:pt x="863" y="2840"/>
                  </a:lnTo>
                  <a:lnTo>
                    <a:pt x="857" y="2826"/>
                  </a:lnTo>
                  <a:lnTo>
                    <a:pt x="851" y="2812"/>
                  </a:lnTo>
                  <a:lnTo>
                    <a:pt x="845" y="2798"/>
                  </a:lnTo>
                  <a:lnTo>
                    <a:pt x="842" y="2782"/>
                  </a:lnTo>
                  <a:lnTo>
                    <a:pt x="837" y="2768"/>
                  </a:lnTo>
                  <a:lnTo>
                    <a:pt x="835" y="2753"/>
                  </a:lnTo>
                  <a:lnTo>
                    <a:pt x="835" y="2753"/>
                  </a:lnTo>
                  <a:lnTo>
                    <a:pt x="830" y="2719"/>
                  </a:lnTo>
                  <a:lnTo>
                    <a:pt x="827" y="2685"/>
                  </a:lnTo>
                  <a:lnTo>
                    <a:pt x="822" y="2619"/>
                  </a:lnTo>
                  <a:lnTo>
                    <a:pt x="822" y="2619"/>
                  </a:lnTo>
                  <a:lnTo>
                    <a:pt x="798" y="2350"/>
                  </a:lnTo>
                  <a:lnTo>
                    <a:pt x="798" y="2350"/>
                  </a:lnTo>
                  <a:lnTo>
                    <a:pt x="752" y="1820"/>
                  </a:lnTo>
                  <a:lnTo>
                    <a:pt x="752" y="1820"/>
                  </a:lnTo>
                  <a:lnTo>
                    <a:pt x="747" y="1760"/>
                  </a:lnTo>
                  <a:lnTo>
                    <a:pt x="744" y="1702"/>
                  </a:lnTo>
                  <a:lnTo>
                    <a:pt x="744" y="1702"/>
                  </a:lnTo>
                  <a:lnTo>
                    <a:pt x="741" y="1647"/>
                  </a:lnTo>
                  <a:lnTo>
                    <a:pt x="740" y="1620"/>
                  </a:lnTo>
                  <a:lnTo>
                    <a:pt x="738" y="1592"/>
                  </a:lnTo>
                  <a:lnTo>
                    <a:pt x="738" y="1592"/>
                  </a:lnTo>
                  <a:lnTo>
                    <a:pt x="735" y="1567"/>
                  </a:lnTo>
                  <a:lnTo>
                    <a:pt x="731" y="1543"/>
                  </a:lnTo>
                  <a:lnTo>
                    <a:pt x="725" y="1519"/>
                  </a:lnTo>
                  <a:lnTo>
                    <a:pt x="718" y="1495"/>
                  </a:lnTo>
                  <a:lnTo>
                    <a:pt x="718" y="1495"/>
                  </a:lnTo>
                  <a:lnTo>
                    <a:pt x="712" y="1482"/>
                  </a:lnTo>
                  <a:lnTo>
                    <a:pt x="705" y="1469"/>
                  </a:lnTo>
                  <a:lnTo>
                    <a:pt x="690" y="1444"/>
                  </a:lnTo>
                  <a:lnTo>
                    <a:pt x="675" y="1421"/>
                  </a:lnTo>
                  <a:lnTo>
                    <a:pt x="661" y="1396"/>
                  </a:lnTo>
                  <a:lnTo>
                    <a:pt x="661" y="1396"/>
                  </a:lnTo>
                  <a:lnTo>
                    <a:pt x="647" y="1370"/>
                  </a:lnTo>
                  <a:lnTo>
                    <a:pt x="635" y="1344"/>
                  </a:lnTo>
                  <a:lnTo>
                    <a:pt x="623" y="1318"/>
                  </a:lnTo>
                  <a:lnTo>
                    <a:pt x="614" y="1292"/>
                  </a:lnTo>
                  <a:lnTo>
                    <a:pt x="603" y="1264"/>
                  </a:lnTo>
                  <a:lnTo>
                    <a:pt x="595" y="1237"/>
                  </a:lnTo>
                  <a:lnTo>
                    <a:pt x="578" y="1183"/>
                  </a:lnTo>
                  <a:lnTo>
                    <a:pt x="564" y="1127"/>
                  </a:lnTo>
                  <a:lnTo>
                    <a:pt x="552" y="1071"/>
                  </a:lnTo>
                  <a:lnTo>
                    <a:pt x="528" y="959"/>
                  </a:lnTo>
                  <a:lnTo>
                    <a:pt x="528" y="959"/>
                  </a:lnTo>
                  <a:lnTo>
                    <a:pt x="515" y="903"/>
                  </a:lnTo>
                  <a:lnTo>
                    <a:pt x="502" y="848"/>
                  </a:lnTo>
                  <a:lnTo>
                    <a:pt x="488" y="793"/>
                  </a:lnTo>
                  <a:lnTo>
                    <a:pt x="470" y="739"/>
                  </a:lnTo>
                  <a:lnTo>
                    <a:pt x="470" y="739"/>
                  </a:lnTo>
                  <a:lnTo>
                    <a:pt x="460" y="710"/>
                  </a:lnTo>
                  <a:lnTo>
                    <a:pt x="449" y="683"/>
                  </a:lnTo>
                  <a:lnTo>
                    <a:pt x="426" y="629"/>
                  </a:lnTo>
                  <a:lnTo>
                    <a:pt x="400" y="575"/>
                  </a:lnTo>
                  <a:lnTo>
                    <a:pt x="372" y="522"/>
                  </a:lnTo>
                  <a:lnTo>
                    <a:pt x="372" y="522"/>
                  </a:lnTo>
                  <a:lnTo>
                    <a:pt x="344" y="465"/>
                  </a:lnTo>
                  <a:lnTo>
                    <a:pt x="331" y="437"/>
                  </a:lnTo>
                  <a:lnTo>
                    <a:pt x="319" y="408"/>
                  </a:lnTo>
                  <a:lnTo>
                    <a:pt x="307" y="379"/>
                  </a:lnTo>
                  <a:lnTo>
                    <a:pt x="297" y="349"/>
                  </a:lnTo>
                  <a:lnTo>
                    <a:pt x="286" y="320"/>
                  </a:lnTo>
                  <a:lnTo>
                    <a:pt x="278" y="290"/>
                  </a:lnTo>
                  <a:lnTo>
                    <a:pt x="278" y="290"/>
                  </a:lnTo>
                  <a:lnTo>
                    <a:pt x="270" y="257"/>
                  </a:lnTo>
                  <a:lnTo>
                    <a:pt x="262" y="225"/>
                  </a:lnTo>
                  <a:lnTo>
                    <a:pt x="257" y="192"/>
                  </a:lnTo>
                  <a:lnTo>
                    <a:pt x="252" y="159"/>
                  </a:lnTo>
                  <a:lnTo>
                    <a:pt x="252" y="159"/>
                  </a:lnTo>
                  <a:lnTo>
                    <a:pt x="248" y="134"/>
                  </a:lnTo>
                  <a:lnTo>
                    <a:pt x="245" y="108"/>
                  </a:lnTo>
                  <a:lnTo>
                    <a:pt x="242" y="96"/>
                  </a:lnTo>
                  <a:lnTo>
                    <a:pt x="239" y="83"/>
                  </a:lnTo>
                  <a:lnTo>
                    <a:pt x="235" y="71"/>
                  </a:lnTo>
                  <a:lnTo>
                    <a:pt x="229" y="59"/>
                  </a:lnTo>
                  <a:lnTo>
                    <a:pt x="229" y="59"/>
                  </a:lnTo>
                  <a:lnTo>
                    <a:pt x="225" y="50"/>
                  </a:lnTo>
                  <a:lnTo>
                    <a:pt x="219" y="41"/>
                  </a:lnTo>
                  <a:lnTo>
                    <a:pt x="213" y="33"/>
                  </a:lnTo>
                  <a:lnTo>
                    <a:pt x="205" y="26"/>
                  </a:lnTo>
                  <a:lnTo>
                    <a:pt x="197" y="19"/>
                  </a:lnTo>
                  <a:lnTo>
                    <a:pt x="188" y="13"/>
                  </a:lnTo>
                  <a:lnTo>
                    <a:pt x="180" y="8"/>
                  </a:lnTo>
                  <a:lnTo>
                    <a:pt x="170" y="5"/>
                  </a:lnTo>
                  <a:lnTo>
                    <a:pt x="160" y="2"/>
                  </a:lnTo>
                  <a:lnTo>
                    <a:pt x="150" y="0"/>
                  </a:lnTo>
                  <a:lnTo>
                    <a:pt x="141" y="0"/>
                  </a:lnTo>
                  <a:lnTo>
                    <a:pt x="131" y="2"/>
                  </a:lnTo>
                  <a:lnTo>
                    <a:pt x="122" y="5"/>
                  </a:lnTo>
                  <a:lnTo>
                    <a:pt x="112" y="9"/>
                  </a:lnTo>
                  <a:lnTo>
                    <a:pt x="104" y="17"/>
                  </a:lnTo>
                  <a:lnTo>
                    <a:pt x="96" y="25"/>
                  </a:lnTo>
                  <a:lnTo>
                    <a:pt x="96" y="25"/>
                  </a:lnTo>
                  <a:lnTo>
                    <a:pt x="88" y="36"/>
                  </a:lnTo>
                  <a:lnTo>
                    <a:pt x="80" y="46"/>
                  </a:lnTo>
                  <a:lnTo>
                    <a:pt x="66" y="71"/>
                  </a:lnTo>
                  <a:lnTo>
                    <a:pt x="54" y="96"/>
                  </a:lnTo>
                  <a:lnTo>
                    <a:pt x="43" y="121"/>
                  </a:lnTo>
                  <a:lnTo>
                    <a:pt x="43" y="121"/>
                  </a:lnTo>
                  <a:lnTo>
                    <a:pt x="31" y="148"/>
                  </a:lnTo>
                  <a:lnTo>
                    <a:pt x="20" y="175"/>
                  </a:lnTo>
                  <a:lnTo>
                    <a:pt x="12" y="204"/>
                  </a:lnTo>
                  <a:lnTo>
                    <a:pt x="5" y="232"/>
                  </a:lnTo>
                  <a:lnTo>
                    <a:pt x="5" y="232"/>
                  </a:lnTo>
                  <a:lnTo>
                    <a:pt x="1" y="263"/>
                  </a:lnTo>
                  <a:lnTo>
                    <a:pt x="0" y="292"/>
                  </a:lnTo>
                  <a:lnTo>
                    <a:pt x="0" y="322"/>
                  </a:lnTo>
                  <a:lnTo>
                    <a:pt x="4" y="352"/>
                  </a:lnTo>
                  <a:lnTo>
                    <a:pt x="7" y="381"/>
                  </a:lnTo>
                  <a:lnTo>
                    <a:pt x="13" y="411"/>
                  </a:lnTo>
                  <a:lnTo>
                    <a:pt x="19" y="440"/>
                  </a:lnTo>
                  <a:lnTo>
                    <a:pt x="26" y="470"/>
                  </a:lnTo>
                  <a:lnTo>
                    <a:pt x="26" y="470"/>
                  </a:lnTo>
                  <a:lnTo>
                    <a:pt x="34" y="498"/>
                  </a:lnTo>
                  <a:lnTo>
                    <a:pt x="43" y="527"/>
                  </a:lnTo>
                  <a:lnTo>
                    <a:pt x="52" y="555"/>
                  </a:lnTo>
                  <a:lnTo>
                    <a:pt x="62" y="582"/>
                  </a:lnTo>
                  <a:lnTo>
                    <a:pt x="72" y="611"/>
                  </a:lnTo>
                  <a:lnTo>
                    <a:pt x="84" y="638"/>
                  </a:lnTo>
                  <a:lnTo>
                    <a:pt x="96" y="665"/>
                  </a:lnTo>
                  <a:lnTo>
                    <a:pt x="109" y="693"/>
                  </a:lnTo>
                  <a:lnTo>
                    <a:pt x="109" y="693"/>
                  </a:lnTo>
                  <a:lnTo>
                    <a:pt x="122" y="719"/>
                  </a:lnTo>
                  <a:lnTo>
                    <a:pt x="136" y="745"/>
                  </a:lnTo>
                  <a:lnTo>
                    <a:pt x="151" y="770"/>
                  </a:lnTo>
                  <a:lnTo>
                    <a:pt x="167" y="796"/>
                  </a:lnTo>
                  <a:lnTo>
                    <a:pt x="167" y="796"/>
                  </a:lnTo>
                  <a:lnTo>
                    <a:pt x="168" y="797"/>
                  </a:lnTo>
                  <a:lnTo>
                    <a:pt x="170" y="798"/>
                  </a:lnTo>
                  <a:lnTo>
                    <a:pt x="174" y="798"/>
                  </a:lnTo>
                  <a:lnTo>
                    <a:pt x="176" y="797"/>
                  </a:lnTo>
                  <a:lnTo>
                    <a:pt x="179" y="796"/>
                  </a:lnTo>
                  <a:lnTo>
                    <a:pt x="180" y="793"/>
                  </a:lnTo>
                  <a:lnTo>
                    <a:pt x="180" y="791"/>
                  </a:lnTo>
                  <a:lnTo>
                    <a:pt x="179" y="787"/>
                  </a:lnTo>
                  <a:lnTo>
                    <a:pt x="179" y="7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85376699-C473-C416-1CD7-D3B2D26E2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4" y="139"/>
              <a:ext cx="29" cy="207"/>
            </a:xfrm>
            <a:custGeom>
              <a:avLst/>
              <a:gdLst>
                <a:gd name="T0" fmla="*/ 0 w 113"/>
                <a:gd name="T1" fmla="*/ 6 h 827"/>
                <a:gd name="T2" fmla="*/ 0 w 113"/>
                <a:gd name="T3" fmla="*/ 6 h 827"/>
                <a:gd name="T4" fmla="*/ 3 w 113"/>
                <a:gd name="T5" fmla="*/ 86 h 827"/>
                <a:gd name="T6" fmla="*/ 8 w 113"/>
                <a:gd name="T7" fmla="*/ 167 h 827"/>
                <a:gd name="T8" fmla="*/ 14 w 113"/>
                <a:gd name="T9" fmla="*/ 247 h 827"/>
                <a:gd name="T10" fmla="*/ 21 w 113"/>
                <a:gd name="T11" fmla="*/ 328 h 827"/>
                <a:gd name="T12" fmla="*/ 21 w 113"/>
                <a:gd name="T13" fmla="*/ 328 h 827"/>
                <a:gd name="T14" fmla="*/ 29 w 113"/>
                <a:gd name="T15" fmla="*/ 407 h 827"/>
                <a:gd name="T16" fmla="*/ 40 w 113"/>
                <a:gd name="T17" fmla="*/ 486 h 827"/>
                <a:gd name="T18" fmla="*/ 52 w 113"/>
                <a:gd name="T19" fmla="*/ 566 h 827"/>
                <a:gd name="T20" fmla="*/ 65 w 113"/>
                <a:gd name="T21" fmla="*/ 645 h 827"/>
                <a:gd name="T22" fmla="*/ 65 w 113"/>
                <a:gd name="T23" fmla="*/ 645 h 827"/>
                <a:gd name="T24" fmla="*/ 81 w 113"/>
                <a:gd name="T25" fmla="*/ 734 h 827"/>
                <a:gd name="T26" fmla="*/ 100 w 113"/>
                <a:gd name="T27" fmla="*/ 822 h 827"/>
                <a:gd name="T28" fmla="*/ 100 w 113"/>
                <a:gd name="T29" fmla="*/ 822 h 827"/>
                <a:gd name="T30" fmla="*/ 101 w 113"/>
                <a:gd name="T31" fmla="*/ 825 h 827"/>
                <a:gd name="T32" fmla="*/ 104 w 113"/>
                <a:gd name="T33" fmla="*/ 827 h 827"/>
                <a:gd name="T34" fmla="*/ 106 w 113"/>
                <a:gd name="T35" fmla="*/ 827 h 827"/>
                <a:gd name="T36" fmla="*/ 109 w 113"/>
                <a:gd name="T37" fmla="*/ 827 h 827"/>
                <a:gd name="T38" fmla="*/ 111 w 113"/>
                <a:gd name="T39" fmla="*/ 826 h 827"/>
                <a:gd name="T40" fmla="*/ 113 w 113"/>
                <a:gd name="T41" fmla="*/ 824 h 827"/>
                <a:gd name="T42" fmla="*/ 113 w 113"/>
                <a:gd name="T43" fmla="*/ 821 h 827"/>
                <a:gd name="T44" fmla="*/ 113 w 113"/>
                <a:gd name="T45" fmla="*/ 819 h 827"/>
                <a:gd name="T46" fmla="*/ 113 w 113"/>
                <a:gd name="T47" fmla="*/ 819 h 827"/>
                <a:gd name="T48" fmla="*/ 98 w 113"/>
                <a:gd name="T49" fmla="*/ 741 h 827"/>
                <a:gd name="T50" fmla="*/ 83 w 113"/>
                <a:gd name="T51" fmla="*/ 661 h 827"/>
                <a:gd name="T52" fmla="*/ 70 w 113"/>
                <a:gd name="T53" fmla="*/ 583 h 827"/>
                <a:gd name="T54" fmla="*/ 57 w 113"/>
                <a:gd name="T55" fmla="*/ 504 h 827"/>
                <a:gd name="T56" fmla="*/ 57 w 113"/>
                <a:gd name="T57" fmla="*/ 504 h 827"/>
                <a:gd name="T58" fmla="*/ 46 w 113"/>
                <a:gd name="T59" fmla="*/ 425 h 827"/>
                <a:gd name="T60" fmla="*/ 38 w 113"/>
                <a:gd name="T61" fmla="*/ 345 h 827"/>
                <a:gd name="T62" fmla="*/ 29 w 113"/>
                <a:gd name="T63" fmla="*/ 266 h 827"/>
                <a:gd name="T64" fmla="*/ 23 w 113"/>
                <a:gd name="T65" fmla="*/ 187 h 827"/>
                <a:gd name="T66" fmla="*/ 23 w 113"/>
                <a:gd name="T67" fmla="*/ 187 h 827"/>
                <a:gd name="T68" fmla="*/ 18 w 113"/>
                <a:gd name="T69" fmla="*/ 97 h 827"/>
                <a:gd name="T70" fmla="*/ 14 w 113"/>
                <a:gd name="T71" fmla="*/ 6 h 827"/>
                <a:gd name="T72" fmla="*/ 14 w 113"/>
                <a:gd name="T73" fmla="*/ 6 h 827"/>
                <a:gd name="T74" fmla="*/ 14 w 113"/>
                <a:gd name="T75" fmla="*/ 3 h 827"/>
                <a:gd name="T76" fmla="*/ 12 w 113"/>
                <a:gd name="T77" fmla="*/ 1 h 827"/>
                <a:gd name="T78" fmla="*/ 9 w 113"/>
                <a:gd name="T79" fmla="*/ 0 h 827"/>
                <a:gd name="T80" fmla="*/ 7 w 113"/>
                <a:gd name="T81" fmla="*/ 0 h 827"/>
                <a:gd name="T82" fmla="*/ 5 w 113"/>
                <a:gd name="T83" fmla="*/ 0 h 827"/>
                <a:gd name="T84" fmla="*/ 2 w 113"/>
                <a:gd name="T85" fmla="*/ 1 h 827"/>
                <a:gd name="T86" fmla="*/ 1 w 113"/>
                <a:gd name="T87" fmla="*/ 3 h 827"/>
                <a:gd name="T88" fmla="*/ 0 w 113"/>
                <a:gd name="T89" fmla="*/ 6 h 827"/>
                <a:gd name="T90" fmla="*/ 0 w 113"/>
                <a:gd name="T91" fmla="*/ 6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3" h="827">
                  <a:moveTo>
                    <a:pt x="0" y="6"/>
                  </a:moveTo>
                  <a:lnTo>
                    <a:pt x="0" y="6"/>
                  </a:lnTo>
                  <a:lnTo>
                    <a:pt x="3" y="86"/>
                  </a:lnTo>
                  <a:lnTo>
                    <a:pt x="8" y="167"/>
                  </a:lnTo>
                  <a:lnTo>
                    <a:pt x="14" y="247"/>
                  </a:lnTo>
                  <a:lnTo>
                    <a:pt x="21" y="328"/>
                  </a:lnTo>
                  <a:lnTo>
                    <a:pt x="21" y="328"/>
                  </a:lnTo>
                  <a:lnTo>
                    <a:pt x="29" y="407"/>
                  </a:lnTo>
                  <a:lnTo>
                    <a:pt x="40" y="486"/>
                  </a:lnTo>
                  <a:lnTo>
                    <a:pt x="52" y="566"/>
                  </a:lnTo>
                  <a:lnTo>
                    <a:pt x="65" y="645"/>
                  </a:lnTo>
                  <a:lnTo>
                    <a:pt x="65" y="645"/>
                  </a:lnTo>
                  <a:lnTo>
                    <a:pt x="81" y="734"/>
                  </a:lnTo>
                  <a:lnTo>
                    <a:pt x="100" y="822"/>
                  </a:lnTo>
                  <a:lnTo>
                    <a:pt x="100" y="822"/>
                  </a:lnTo>
                  <a:lnTo>
                    <a:pt x="101" y="825"/>
                  </a:lnTo>
                  <a:lnTo>
                    <a:pt x="104" y="827"/>
                  </a:lnTo>
                  <a:lnTo>
                    <a:pt x="106" y="827"/>
                  </a:lnTo>
                  <a:lnTo>
                    <a:pt x="109" y="827"/>
                  </a:lnTo>
                  <a:lnTo>
                    <a:pt x="111" y="826"/>
                  </a:lnTo>
                  <a:lnTo>
                    <a:pt x="113" y="824"/>
                  </a:lnTo>
                  <a:lnTo>
                    <a:pt x="113" y="821"/>
                  </a:lnTo>
                  <a:lnTo>
                    <a:pt x="113" y="819"/>
                  </a:lnTo>
                  <a:lnTo>
                    <a:pt x="113" y="819"/>
                  </a:lnTo>
                  <a:lnTo>
                    <a:pt x="98" y="741"/>
                  </a:lnTo>
                  <a:lnTo>
                    <a:pt x="83" y="661"/>
                  </a:lnTo>
                  <a:lnTo>
                    <a:pt x="70" y="583"/>
                  </a:lnTo>
                  <a:lnTo>
                    <a:pt x="57" y="504"/>
                  </a:lnTo>
                  <a:lnTo>
                    <a:pt x="57" y="504"/>
                  </a:lnTo>
                  <a:lnTo>
                    <a:pt x="46" y="425"/>
                  </a:lnTo>
                  <a:lnTo>
                    <a:pt x="38" y="345"/>
                  </a:lnTo>
                  <a:lnTo>
                    <a:pt x="29" y="266"/>
                  </a:lnTo>
                  <a:lnTo>
                    <a:pt x="23" y="187"/>
                  </a:lnTo>
                  <a:lnTo>
                    <a:pt x="23" y="187"/>
                  </a:lnTo>
                  <a:lnTo>
                    <a:pt x="18" y="9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B34B78E5-BE58-FB79-75B2-8E73FE68C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6" y="324"/>
              <a:ext cx="9" cy="60"/>
            </a:xfrm>
            <a:custGeom>
              <a:avLst/>
              <a:gdLst>
                <a:gd name="T0" fmla="*/ 1 w 37"/>
                <a:gd name="T1" fmla="*/ 7 h 239"/>
                <a:gd name="T2" fmla="*/ 1 w 37"/>
                <a:gd name="T3" fmla="*/ 7 h 239"/>
                <a:gd name="T4" fmla="*/ 0 w 37"/>
                <a:gd name="T5" fmla="*/ 36 h 239"/>
                <a:gd name="T6" fmla="*/ 0 w 37"/>
                <a:gd name="T7" fmla="*/ 64 h 239"/>
                <a:gd name="T8" fmla="*/ 2 w 37"/>
                <a:gd name="T9" fmla="*/ 94 h 239"/>
                <a:gd name="T10" fmla="*/ 5 w 37"/>
                <a:gd name="T11" fmla="*/ 122 h 239"/>
                <a:gd name="T12" fmla="*/ 7 w 37"/>
                <a:gd name="T13" fmla="*/ 151 h 239"/>
                <a:gd name="T14" fmla="*/ 12 w 37"/>
                <a:gd name="T15" fmla="*/ 179 h 239"/>
                <a:gd name="T16" fmla="*/ 16 w 37"/>
                <a:gd name="T17" fmla="*/ 206 h 239"/>
                <a:gd name="T18" fmla="*/ 24 w 37"/>
                <a:gd name="T19" fmla="*/ 235 h 239"/>
                <a:gd name="T20" fmla="*/ 24 w 37"/>
                <a:gd name="T21" fmla="*/ 235 h 239"/>
                <a:gd name="T22" fmla="*/ 25 w 37"/>
                <a:gd name="T23" fmla="*/ 237 h 239"/>
                <a:gd name="T24" fmla="*/ 26 w 37"/>
                <a:gd name="T25" fmla="*/ 239 h 239"/>
                <a:gd name="T26" fmla="*/ 29 w 37"/>
                <a:gd name="T27" fmla="*/ 239 h 239"/>
                <a:gd name="T28" fmla="*/ 32 w 37"/>
                <a:gd name="T29" fmla="*/ 239 h 239"/>
                <a:gd name="T30" fmla="*/ 34 w 37"/>
                <a:gd name="T31" fmla="*/ 238 h 239"/>
                <a:gd name="T32" fmla="*/ 35 w 37"/>
                <a:gd name="T33" fmla="*/ 237 h 239"/>
                <a:gd name="T34" fmla="*/ 37 w 37"/>
                <a:gd name="T35" fmla="*/ 233 h 239"/>
                <a:gd name="T36" fmla="*/ 37 w 37"/>
                <a:gd name="T37" fmla="*/ 231 h 239"/>
                <a:gd name="T38" fmla="*/ 37 w 37"/>
                <a:gd name="T39" fmla="*/ 231 h 239"/>
                <a:gd name="T40" fmla="*/ 31 w 37"/>
                <a:gd name="T41" fmla="*/ 204 h 239"/>
                <a:gd name="T42" fmla="*/ 26 w 37"/>
                <a:gd name="T43" fmla="*/ 175 h 239"/>
                <a:gd name="T44" fmla="*/ 21 w 37"/>
                <a:gd name="T45" fmla="*/ 148 h 239"/>
                <a:gd name="T46" fmla="*/ 18 w 37"/>
                <a:gd name="T47" fmla="*/ 120 h 239"/>
                <a:gd name="T48" fmla="*/ 16 w 37"/>
                <a:gd name="T49" fmla="*/ 91 h 239"/>
                <a:gd name="T50" fmla="*/ 14 w 37"/>
                <a:gd name="T51" fmla="*/ 64 h 239"/>
                <a:gd name="T52" fmla="*/ 14 w 37"/>
                <a:gd name="T53" fmla="*/ 36 h 239"/>
                <a:gd name="T54" fmla="*/ 15 w 37"/>
                <a:gd name="T55" fmla="*/ 7 h 239"/>
                <a:gd name="T56" fmla="*/ 15 w 37"/>
                <a:gd name="T57" fmla="*/ 7 h 239"/>
                <a:gd name="T58" fmla="*/ 14 w 37"/>
                <a:gd name="T59" fmla="*/ 5 h 239"/>
                <a:gd name="T60" fmla="*/ 13 w 37"/>
                <a:gd name="T61" fmla="*/ 3 h 239"/>
                <a:gd name="T62" fmla="*/ 11 w 37"/>
                <a:gd name="T63" fmla="*/ 1 h 239"/>
                <a:gd name="T64" fmla="*/ 8 w 37"/>
                <a:gd name="T65" fmla="*/ 0 h 239"/>
                <a:gd name="T66" fmla="*/ 6 w 37"/>
                <a:gd name="T67" fmla="*/ 1 h 239"/>
                <a:gd name="T68" fmla="*/ 3 w 37"/>
                <a:gd name="T69" fmla="*/ 3 h 239"/>
                <a:gd name="T70" fmla="*/ 1 w 37"/>
                <a:gd name="T71" fmla="*/ 5 h 239"/>
                <a:gd name="T72" fmla="*/ 1 w 37"/>
                <a:gd name="T73" fmla="*/ 7 h 239"/>
                <a:gd name="T74" fmla="*/ 1 w 37"/>
                <a:gd name="T75" fmla="*/ 7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" h="239">
                  <a:moveTo>
                    <a:pt x="1" y="7"/>
                  </a:moveTo>
                  <a:lnTo>
                    <a:pt x="1" y="7"/>
                  </a:lnTo>
                  <a:lnTo>
                    <a:pt x="0" y="36"/>
                  </a:lnTo>
                  <a:lnTo>
                    <a:pt x="0" y="64"/>
                  </a:lnTo>
                  <a:lnTo>
                    <a:pt x="2" y="94"/>
                  </a:lnTo>
                  <a:lnTo>
                    <a:pt x="5" y="122"/>
                  </a:lnTo>
                  <a:lnTo>
                    <a:pt x="7" y="151"/>
                  </a:lnTo>
                  <a:lnTo>
                    <a:pt x="12" y="179"/>
                  </a:lnTo>
                  <a:lnTo>
                    <a:pt x="16" y="206"/>
                  </a:lnTo>
                  <a:lnTo>
                    <a:pt x="24" y="235"/>
                  </a:lnTo>
                  <a:lnTo>
                    <a:pt x="24" y="235"/>
                  </a:lnTo>
                  <a:lnTo>
                    <a:pt x="25" y="237"/>
                  </a:lnTo>
                  <a:lnTo>
                    <a:pt x="26" y="239"/>
                  </a:lnTo>
                  <a:lnTo>
                    <a:pt x="29" y="239"/>
                  </a:lnTo>
                  <a:lnTo>
                    <a:pt x="32" y="239"/>
                  </a:lnTo>
                  <a:lnTo>
                    <a:pt x="34" y="238"/>
                  </a:lnTo>
                  <a:lnTo>
                    <a:pt x="35" y="237"/>
                  </a:lnTo>
                  <a:lnTo>
                    <a:pt x="37" y="233"/>
                  </a:lnTo>
                  <a:lnTo>
                    <a:pt x="37" y="231"/>
                  </a:lnTo>
                  <a:lnTo>
                    <a:pt x="37" y="231"/>
                  </a:lnTo>
                  <a:lnTo>
                    <a:pt x="31" y="204"/>
                  </a:lnTo>
                  <a:lnTo>
                    <a:pt x="26" y="175"/>
                  </a:lnTo>
                  <a:lnTo>
                    <a:pt x="21" y="148"/>
                  </a:lnTo>
                  <a:lnTo>
                    <a:pt x="18" y="120"/>
                  </a:lnTo>
                  <a:lnTo>
                    <a:pt x="16" y="91"/>
                  </a:lnTo>
                  <a:lnTo>
                    <a:pt x="14" y="64"/>
                  </a:lnTo>
                  <a:lnTo>
                    <a:pt x="14" y="36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7517B563-70AE-0949-EA85-63076C73C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9" y="360"/>
              <a:ext cx="91" cy="207"/>
            </a:xfrm>
            <a:custGeom>
              <a:avLst/>
              <a:gdLst>
                <a:gd name="T0" fmla="*/ 37 w 364"/>
                <a:gd name="T1" fmla="*/ 2 h 829"/>
                <a:gd name="T2" fmla="*/ 18 w 364"/>
                <a:gd name="T3" fmla="*/ 35 h 829"/>
                <a:gd name="T4" fmla="*/ 5 w 364"/>
                <a:gd name="T5" fmla="*/ 72 h 829"/>
                <a:gd name="T6" fmla="*/ 0 w 364"/>
                <a:gd name="T7" fmla="*/ 110 h 829"/>
                <a:gd name="T8" fmla="*/ 0 w 364"/>
                <a:gd name="T9" fmla="*/ 149 h 829"/>
                <a:gd name="T10" fmla="*/ 3 w 364"/>
                <a:gd name="T11" fmla="*/ 169 h 829"/>
                <a:gd name="T12" fmla="*/ 13 w 364"/>
                <a:gd name="T13" fmla="*/ 211 h 829"/>
                <a:gd name="T14" fmla="*/ 27 w 364"/>
                <a:gd name="T15" fmla="*/ 251 h 829"/>
                <a:gd name="T16" fmla="*/ 54 w 364"/>
                <a:gd name="T17" fmla="*/ 308 h 829"/>
                <a:gd name="T18" fmla="*/ 77 w 364"/>
                <a:gd name="T19" fmla="*/ 349 h 829"/>
                <a:gd name="T20" fmla="*/ 146 w 364"/>
                <a:gd name="T21" fmla="*/ 470 h 829"/>
                <a:gd name="T22" fmla="*/ 243 w 364"/>
                <a:gd name="T23" fmla="*/ 638 h 829"/>
                <a:gd name="T24" fmla="*/ 351 w 364"/>
                <a:gd name="T25" fmla="*/ 826 h 829"/>
                <a:gd name="T26" fmla="*/ 353 w 364"/>
                <a:gd name="T27" fmla="*/ 829 h 829"/>
                <a:gd name="T28" fmla="*/ 358 w 364"/>
                <a:gd name="T29" fmla="*/ 829 h 829"/>
                <a:gd name="T30" fmla="*/ 363 w 364"/>
                <a:gd name="T31" fmla="*/ 826 h 829"/>
                <a:gd name="T32" fmla="*/ 364 w 364"/>
                <a:gd name="T33" fmla="*/ 821 h 829"/>
                <a:gd name="T34" fmla="*/ 363 w 364"/>
                <a:gd name="T35" fmla="*/ 819 h 829"/>
                <a:gd name="T36" fmla="*/ 174 w 364"/>
                <a:gd name="T37" fmla="*/ 490 h 829"/>
                <a:gd name="T38" fmla="*/ 81 w 364"/>
                <a:gd name="T39" fmla="*/ 329 h 829"/>
                <a:gd name="T40" fmla="*/ 61 w 364"/>
                <a:gd name="T41" fmla="*/ 291 h 829"/>
                <a:gd name="T42" fmla="*/ 44 w 364"/>
                <a:gd name="T43" fmla="*/ 253 h 829"/>
                <a:gd name="T44" fmla="*/ 28 w 364"/>
                <a:gd name="T45" fmla="*/ 213 h 829"/>
                <a:gd name="T46" fmla="*/ 18 w 364"/>
                <a:gd name="T47" fmla="*/ 171 h 829"/>
                <a:gd name="T48" fmla="*/ 15 w 364"/>
                <a:gd name="T49" fmla="*/ 151 h 829"/>
                <a:gd name="T50" fmla="*/ 14 w 364"/>
                <a:gd name="T51" fmla="*/ 109 h 829"/>
                <a:gd name="T52" fmla="*/ 21 w 364"/>
                <a:gd name="T53" fmla="*/ 66 h 829"/>
                <a:gd name="T54" fmla="*/ 38 w 364"/>
                <a:gd name="T55" fmla="*/ 27 h 829"/>
                <a:gd name="T56" fmla="*/ 48 w 364"/>
                <a:gd name="T57" fmla="*/ 9 h 829"/>
                <a:gd name="T58" fmla="*/ 50 w 364"/>
                <a:gd name="T59" fmla="*/ 5 h 829"/>
                <a:gd name="T60" fmla="*/ 47 w 364"/>
                <a:gd name="T61" fmla="*/ 1 h 829"/>
                <a:gd name="T62" fmla="*/ 41 w 364"/>
                <a:gd name="T63" fmla="*/ 0 h 829"/>
                <a:gd name="T64" fmla="*/ 37 w 364"/>
                <a:gd name="T65" fmla="*/ 2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4" h="829">
                  <a:moveTo>
                    <a:pt x="37" y="2"/>
                  </a:moveTo>
                  <a:lnTo>
                    <a:pt x="37" y="2"/>
                  </a:lnTo>
                  <a:lnTo>
                    <a:pt x="26" y="19"/>
                  </a:lnTo>
                  <a:lnTo>
                    <a:pt x="18" y="35"/>
                  </a:lnTo>
                  <a:lnTo>
                    <a:pt x="11" y="53"/>
                  </a:lnTo>
                  <a:lnTo>
                    <a:pt x="5" y="72"/>
                  </a:lnTo>
                  <a:lnTo>
                    <a:pt x="2" y="91"/>
                  </a:lnTo>
                  <a:lnTo>
                    <a:pt x="0" y="110"/>
                  </a:lnTo>
                  <a:lnTo>
                    <a:pt x="0" y="129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3" y="169"/>
                  </a:lnTo>
                  <a:lnTo>
                    <a:pt x="7" y="190"/>
                  </a:lnTo>
                  <a:lnTo>
                    <a:pt x="13" y="211"/>
                  </a:lnTo>
                  <a:lnTo>
                    <a:pt x="19" y="231"/>
                  </a:lnTo>
                  <a:lnTo>
                    <a:pt x="27" y="251"/>
                  </a:lnTo>
                  <a:lnTo>
                    <a:pt x="35" y="270"/>
                  </a:lnTo>
                  <a:lnTo>
                    <a:pt x="54" y="308"/>
                  </a:lnTo>
                  <a:lnTo>
                    <a:pt x="54" y="308"/>
                  </a:lnTo>
                  <a:lnTo>
                    <a:pt x="77" y="349"/>
                  </a:lnTo>
                  <a:lnTo>
                    <a:pt x="99" y="389"/>
                  </a:lnTo>
                  <a:lnTo>
                    <a:pt x="146" y="470"/>
                  </a:lnTo>
                  <a:lnTo>
                    <a:pt x="146" y="470"/>
                  </a:lnTo>
                  <a:lnTo>
                    <a:pt x="243" y="638"/>
                  </a:lnTo>
                  <a:lnTo>
                    <a:pt x="243" y="638"/>
                  </a:lnTo>
                  <a:lnTo>
                    <a:pt x="351" y="826"/>
                  </a:lnTo>
                  <a:lnTo>
                    <a:pt x="351" y="826"/>
                  </a:lnTo>
                  <a:lnTo>
                    <a:pt x="353" y="829"/>
                  </a:lnTo>
                  <a:lnTo>
                    <a:pt x="356" y="829"/>
                  </a:lnTo>
                  <a:lnTo>
                    <a:pt x="358" y="829"/>
                  </a:lnTo>
                  <a:lnTo>
                    <a:pt x="360" y="829"/>
                  </a:lnTo>
                  <a:lnTo>
                    <a:pt x="363" y="826"/>
                  </a:lnTo>
                  <a:lnTo>
                    <a:pt x="364" y="824"/>
                  </a:lnTo>
                  <a:lnTo>
                    <a:pt x="364" y="821"/>
                  </a:lnTo>
                  <a:lnTo>
                    <a:pt x="363" y="819"/>
                  </a:lnTo>
                  <a:lnTo>
                    <a:pt x="363" y="819"/>
                  </a:lnTo>
                  <a:lnTo>
                    <a:pt x="174" y="490"/>
                  </a:lnTo>
                  <a:lnTo>
                    <a:pt x="174" y="490"/>
                  </a:lnTo>
                  <a:lnTo>
                    <a:pt x="128" y="409"/>
                  </a:lnTo>
                  <a:lnTo>
                    <a:pt x="81" y="329"/>
                  </a:lnTo>
                  <a:lnTo>
                    <a:pt x="81" y="329"/>
                  </a:lnTo>
                  <a:lnTo>
                    <a:pt x="61" y="291"/>
                  </a:lnTo>
                  <a:lnTo>
                    <a:pt x="52" y="272"/>
                  </a:lnTo>
                  <a:lnTo>
                    <a:pt x="44" y="253"/>
                  </a:lnTo>
                  <a:lnTo>
                    <a:pt x="35" y="233"/>
                  </a:lnTo>
                  <a:lnTo>
                    <a:pt x="28" y="213"/>
                  </a:lnTo>
                  <a:lnTo>
                    <a:pt x="22" y="193"/>
                  </a:lnTo>
                  <a:lnTo>
                    <a:pt x="18" y="171"/>
                  </a:lnTo>
                  <a:lnTo>
                    <a:pt x="18" y="171"/>
                  </a:lnTo>
                  <a:lnTo>
                    <a:pt x="15" y="151"/>
                  </a:lnTo>
                  <a:lnTo>
                    <a:pt x="13" y="130"/>
                  </a:lnTo>
                  <a:lnTo>
                    <a:pt x="14" y="109"/>
                  </a:lnTo>
                  <a:lnTo>
                    <a:pt x="16" y="87"/>
                  </a:lnTo>
                  <a:lnTo>
                    <a:pt x="21" y="66"/>
                  </a:lnTo>
                  <a:lnTo>
                    <a:pt x="28" y="47"/>
                  </a:lnTo>
                  <a:lnTo>
                    <a:pt x="38" y="27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2"/>
                  </a:lnTo>
                  <a:lnTo>
                    <a:pt x="47" y="1"/>
                  </a:lnTo>
                  <a:lnTo>
                    <a:pt x="44" y="0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7" y="2"/>
                  </a:lnTo>
                  <a:lnTo>
                    <a:pt x="3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710B7031-A97E-6DB0-F759-7B4FB3B2F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0" y="358"/>
              <a:ext cx="177" cy="493"/>
            </a:xfrm>
            <a:custGeom>
              <a:avLst/>
              <a:gdLst>
                <a:gd name="T0" fmla="*/ 294 w 707"/>
                <a:gd name="T1" fmla="*/ 110 h 1975"/>
                <a:gd name="T2" fmla="*/ 227 w 707"/>
                <a:gd name="T3" fmla="*/ 37 h 1975"/>
                <a:gd name="T4" fmla="*/ 175 w 707"/>
                <a:gd name="T5" fmla="*/ 5 h 1975"/>
                <a:gd name="T6" fmla="*/ 144 w 707"/>
                <a:gd name="T7" fmla="*/ 1 h 1975"/>
                <a:gd name="T8" fmla="*/ 103 w 707"/>
                <a:gd name="T9" fmla="*/ 12 h 1975"/>
                <a:gd name="T10" fmla="*/ 58 w 707"/>
                <a:gd name="T11" fmla="*/ 46 h 1975"/>
                <a:gd name="T12" fmla="*/ 26 w 707"/>
                <a:gd name="T13" fmla="*/ 94 h 1975"/>
                <a:gd name="T14" fmla="*/ 7 w 707"/>
                <a:gd name="T15" fmla="*/ 147 h 1975"/>
                <a:gd name="T16" fmla="*/ 0 w 707"/>
                <a:gd name="T17" fmla="*/ 194 h 1975"/>
                <a:gd name="T18" fmla="*/ 3 w 707"/>
                <a:gd name="T19" fmla="*/ 261 h 1975"/>
                <a:gd name="T20" fmla="*/ 37 w 707"/>
                <a:gd name="T21" fmla="*/ 385 h 1975"/>
                <a:gd name="T22" fmla="*/ 107 w 707"/>
                <a:gd name="T23" fmla="*/ 534 h 1975"/>
                <a:gd name="T24" fmla="*/ 156 w 707"/>
                <a:gd name="T25" fmla="*/ 655 h 1975"/>
                <a:gd name="T26" fmla="*/ 179 w 707"/>
                <a:gd name="T27" fmla="*/ 751 h 1975"/>
                <a:gd name="T28" fmla="*/ 189 w 707"/>
                <a:gd name="T29" fmla="*/ 881 h 1975"/>
                <a:gd name="T30" fmla="*/ 179 w 707"/>
                <a:gd name="T31" fmla="*/ 1176 h 1975"/>
                <a:gd name="T32" fmla="*/ 175 w 707"/>
                <a:gd name="T33" fmla="*/ 1338 h 1975"/>
                <a:gd name="T34" fmla="*/ 186 w 707"/>
                <a:gd name="T35" fmla="*/ 1467 h 1975"/>
                <a:gd name="T36" fmla="*/ 215 w 707"/>
                <a:gd name="T37" fmla="*/ 1591 h 1975"/>
                <a:gd name="T38" fmla="*/ 253 w 707"/>
                <a:gd name="T39" fmla="*/ 1681 h 1975"/>
                <a:gd name="T40" fmla="*/ 330 w 707"/>
                <a:gd name="T41" fmla="*/ 1798 h 1975"/>
                <a:gd name="T42" fmla="*/ 396 w 707"/>
                <a:gd name="T43" fmla="*/ 1878 h 1975"/>
                <a:gd name="T44" fmla="*/ 445 w 707"/>
                <a:gd name="T45" fmla="*/ 1918 h 1975"/>
                <a:gd name="T46" fmla="*/ 554 w 707"/>
                <a:gd name="T47" fmla="*/ 1965 h 1975"/>
                <a:gd name="T48" fmla="*/ 643 w 707"/>
                <a:gd name="T49" fmla="*/ 1975 h 1975"/>
                <a:gd name="T50" fmla="*/ 705 w 707"/>
                <a:gd name="T51" fmla="*/ 1967 h 1975"/>
                <a:gd name="T52" fmla="*/ 706 w 707"/>
                <a:gd name="T53" fmla="*/ 1957 h 1975"/>
                <a:gd name="T54" fmla="*/ 699 w 707"/>
                <a:gd name="T55" fmla="*/ 1955 h 1975"/>
                <a:gd name="T56" fmla="*/ 610 w 707"/>
                <a:gd name="T57" fmla="*/ 1961 h 1975"/>
                <a:gd name="T58" fmla="*/ 495 w 707"/>
                <a:gd name="T59" fmla="*/ 1931 h 1975"/>
                <a:gd name="T60" fmla="*/ 442 w 707"/>
                <a:gd name="T61" fmla="*/ 1899 h 1975"/>
                <a:gd name="T62" fmla="*/ 374 w 707"/>
                <a:gd name="T63" fmla="*/ 1832 h 1975"/>
                <a:gd name="T64" fmla="*/ 312 w 707"/>
                <a:gd name="T65" fmla="*/ 1750 h 1975"/>
                <a:gd name="T66" fmla="*/ 263 w 707"/>
                <a:gd name="T67" fmla="*/ 1666 h 1975"/>
                <a:gd name="T68" fmla="*/ 216 w 707"/>
                <a:gd name="T69" fmla="*/ 1547 h 1975"/>
                <a:gd name="T70" fmla="*/ 198 w 707"/>
                <a:gd name="T71" fmla="*/ 1454 h 1975"/>
                <a:gd name="T72" fmla="*/ 189 w 707"/>
                <a:gd name="T73" fmla="*/ 1331 h 1975"/>
                <a:gd name="T74" fmla="*/ 193 w 707"/>
                <a:gd name="T75" fmla="*/ 1175 h 1975"/>
                <a:gd name="T76" fmla="*/ 205 w 707"/>
                <a:gd name="T77" fmla="*/ 924 h 1975"/>
                <a:gd name="T78" fmla="*/ 199 w 707"/>
                <a:gd name="T79" fmla="*/ 798 h 1975"/>
                <a:gd name="T80" fmla="*/ 185 w 707"/>
                <a:gd name="T81" fmla="*/ 706 h 1975"/>
                <a:gd name="T82" fmla="*/ 159 w 707"/>
                <a:gd name="T83" fmla="*/ 617 h 1975"/>
                <a:gd name="T84" fmla="*/ 103 w 707"/>
                <a:gd name="T85" fmla="*/ 494 h 1975"/>
                <a:gd name="T86" fmla="*/ 37 w 707"/>
                <a:gd name="T87" fmla="*/ 347 h 1975"/>
                <a:gd name="T88" fmla="*/ 16 w 707"/>
                <a:gd name="T89" fmla="*/ 253 h 1975"/>
                <a:gd name="T90" fmla="*/ 18 w 707"/>
                <a:gd name="T91" fmla="*/ 168 h 1975"/>
                <a:gd name="T92" fmla="*/ 32 w 707"/>
                <a:gd name="T93" fmla="*/ 114 h 1975"/>
                <a:gd name="T94" fmla="*/ 60 w 707"/>
                <a:gd name="T95" fmla="*/ 65 h 1975"/>
                <a:gd name="T96" fmla="*/ 92 w 707"/>
                <a:gd name="T97" fmla="*/ 36 h 1975"/>
                <a:gd name="T98" fmla="*/ 148 w 707"/>
                <a:gd name="T99" fmla="*/ 16 h 1975"/>
                <a:gd name="T100" fmla="*/ 183 w 707"/>
                <a:gd name="T101" fmla="*/ 23 h 1975"/>
                <a:gd name="T102" fmla="*/ 216 w 707"/>
                <a:gd name="T103" fmla="*/ 46 h 1975"/>
                <a:gd name="T104" fmla="*/ 284 w 707"/>
                <a:gd name="T105" fmla="*/ 120 h 1975"/>
                <a:gd name="T106" fmla="*/ 320 w 707"/>
                <a:gd name="T107" fmla="*/ 174 h 1975"/>
                <a:gd name="T108" fmla="*/ 330 w 707"/>
                <a:gd name="T109" fmla="*/ 177 h 1975"/>
                <a:gd name="T110" fmla="*/ 332 w 707"/>
                <a:gd name="T111" fmla="*/ 167 h 1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07" h="1975">
                  <a:moveTo>
                    <a:pt x="332" y="167"/>
                  </a:moveTo>
                  <a:lnTo>
                    <a:pt x="332" y="167"/>
                  </a:lnTo>
                  <a:lnTo>
                    <a:pt x="315" y="139"/>
                  </a:lnTo>
                  <a:lnTo>
                    <a:pt x="294" y="110"/>
                  </a:lnTo>
                  <a:lnTo>
                    <a:pt x="273" y="84"/>
                  </a:lnTo>
                  <a:lnTo>
                    <a:pt x="250" y="59"/>
                  </a:lnTo>
                  <a:lnTo>
                    <a:pt x="250" y="59"/>
                  </a:lnTo>
                  <a:lnTo>
                    <a:pt x="227" y="37"/>
                  </a:lnTo>
                  <a:lnTo>
                    <a:pt x="215" y="27"/>
                  </a:lnTo>
                  <a:lnTo>
                    <a:pt x="202" y="18"/>
                  </a:lnTo>
                  <a:lnTo>
                    <a:pt x="189" y="10"/>
                  </a:lnTo>
                  <a:lnTo>
                    <a:pt x="175" y="5"/>
                  </a:lnTo>
                  <a:lnTo>
                    <a:pt x="168" y="3"/>
                  </a:lnTo>
                  <a:lnTo>
                    <a:pt x="160" y="1"/>
                  </a:lnTo>
                  <a:lnTo>
                    <a:pt x="153" y="0"/>
                  </a:lnTo>
                  <a:lnTo>
                    <a:pt x="144" y="1"/>
                  </a:lnTo>
                  <a:lnTo>
                    <a:pt x="144" y="1"/>
                  </a:lnTo>
                  <a:lnTo>
                    <a:pt x="129" y="4"/>
                  </a:lnTo>
                  <a:lnTo>
                    <a:pt x="116" y="7"/>
                  </a:lnTo>
                  <a:lnTo>
                    <a:pt x="103" y="12"/>
                  </a:lnTo>
                  <a:lnTo>
                    <a:pt x="91" y="19"/>
                  </a:lnTo>
                  <a:lnTo>
                    <a:pt x="79" y="27"/>
                  </a:lnTo>
                  <a:lnTo>
                    <a:pt x="69" y="36"/>
                  </a:lnTo>
                  <a:lnTo>
                    <a:pt x="58" y="46"/>
                  </a:lnTo>
                  <a:lnTo>
                    <a:pt x="50" y="57"/>
                  </a:lnTo>
                  <a:lnTo>
                    <a:pt x="42" y="69"/>
                  </a:lnTo>
                  <a:lnTo>
                    <a:pt x="33" y="81"/>
                  </a:lnTo>
                  <a:lnTo>
                    <a:pt x="26" y="94"/>
                  </a:lnTo>
                  <a:lnTo>
                    <a:pt x="20" y="107"/>
                  </a:lnTo>
                  <a:lnTo>
                    <a:pt x="16" y="121"/>
                  </a:lnTo>
                  <a:lnTo>
                    <a:pt x="11" y="134"/>
                  </a:lnTo>
                  <a:lnTo>
                    <a:pt x="7" y="147"/>
                  </a:lnTo>
                  <a:lnTo>
                    <a:pt x="5" y="161"/>
                  </a:lnTo>
                  <a:lnTo>
                    <a:pt x="5" y="161"/>
                  </a:lnTo>
                  <a:lnTo>
                    <a:pt x="3" y="178"/>
                  </a:lnTo>
                  <a:lnTo>
                    <a:pt x="0" y="194"/>
                  </a:lnTo>
                  <a:lnTo>
                    <a:pt x="0" y="211"/>
                  </a:lnTo>
                  <a:lnTo>
                    <a:pt x="0" y="227"/>
                  </a:lnTo>
                  <a:lnTo>
                    <a:pt x="0" y="244"/>
                  </a:lnTo>
                  <a:lnTo>
                    <a:pt x="3" y="261"/>
                  </a:lnTo>
                  <a:lnTo>
                    <a:pt x="7" y="291"/>
                  </a:lnTo>
                  <a:lnTo>
                    <a:pt x="16" y="323"/>
                  </a:lnTo>
                  <a:lnTo>
                    <a:pt x="25" y="354"/>
                  </a:lnTo>
                  <a:lnTo>
                    <a:pt x="37" y="385"/>
                  </a:lnTo>
                  <a:lnTo>
                    <a:pt x="50" y="414"/>
                  </a:lnTo>
                  <a:lnTo>
                    <a:pt x="63" y="445"/>
                  </a:lnTo>
                  <a:lnTo>
                    <a:pt x="78" y="475"/>
                  </a:lnTo>
                  <a:lnTo>
                    <a:pt x="107" y="534"/>
                  </a:lnTo>
                  <a:lnTo>
                    <a:pt x="121" y="564"/>
                  </a:lnTo>
                  <a:lnTo>
                    <a:pt x="134" y="594"/>
                  </a:lnTo>
                  <a:lnTo>
                    <a:pt x="146" y="624"/>
                  </a:lnTo>
                  <a:lnTo>
                    <a:pt x="156" y="655"/>
                  </a:lnTo>
                  <a:lnTo>
                    <a:pt x="156" y="655"/>
                  </a:lnTo>
                  <a:lnTo>
                    <a:pt x="166" y="687"/>
                  </a:lnTo>
                  <a:lnTo>
                    <a:pt x="173" y="719"/>
                  </a:lnTo>
                  <a:lnTo>
                    <a:pt x="179" y="751"/>
                  </a:lnTo>
                  <a:lnTo>
                    <a:pt x="182" y="784"/>
                  </a:lnTo>
                  <a:lnTo>
                    <a:pt x="186" y="816"/>
                  </a:lnTo>
                  <a:lnTo>
                    <a:pt x="188" y="849"/>
                  </a:lnTo>
                  <a:lnTo>
                    <a:pt x="189" y="881"/>
                  </a:lnTo>
                  <a:lnTo>
                    <a:pt x="190" y="914"/>
                  </a:lnTo>
                  <a:lnTo>
                    <a:pt x="189" y="980"/>
                  </a:lnTo>
                  <a:lnTo>
                    <a:pt x="186" y="1046"/>
                  </a:lnTo>
                  <a:lnTo>
                    <a:pt x="179" y="1176"/>
                  </a:lnTo>
                  <a:lnTo>
                    <a:pt x="179" y="1176"/>
                  </a:lnTo>
                  <a:lnTo>
                    <a:pt x="176" y="1241"/>
                  </a:lnTo>
                  <a:lnTo>
                    <a:pt x="175" y="1306"/>
                  </a:lnTo>
                  <a:lnTo>
                    <a:pt x="175" y="1338"/>
                  </a:lnTo>
                  <a:lnTo>
                    <a:pt x="176" y="1371"/>
                  </a:lnTo>
                  <a:lnTo>
                    <a:pt x="179" y="1403"/>
                  </a:lnTo>
                  <a:lnTo>
                    <a:pt x="181" y="1435"/>
                  </a:lnTo>
                  <a:lnTo>
                    <a:pt x="186" y="1467"/>
                  </a:lnTo>
                  <a:lnTo>
                    <a:pt x="190" y="1498"/>
                  </a:lnTo>
                  <a:lnTo>
                    <a:pt x="198" y="1530"/>
                  </a:lnTo>
                  <a:lnTo>
                    <a:pt x="206" y="1560"/>
                  </a:lnTo>
                  <a:lnTo>
                    <a:pt x="215" y="1591"/>
                  </a:lnTo>
                  <a:lnTo>
                    <a:pt x="226" y="1622"/>
                  </a:lnTo>
                  <a:lnTo>
                    <a:pt x="239" y="1652"/>
                  </a:lnTo>
                  <a:lnTo>
                    <a:pt x="253" y="1681"/>
                  </a:lnTo>
                  <a:lnTo>
                    <a:pt x="253" y="1681"/>
                  </a:lnTo>
                  <a:lnTo>
                    <a:pt x="271" y="1712"/>
                  </a:lnTo>
                  <a:lnTo>
                    <a:pt x="290" y="1742"/>
                  </a:lnTo>
                  <a:lnTo>
                    <a:pt x="310" y="1770"/>
                  </a:lnTo>
                  <a:lnTo>
                    <a:pt x="330" y="1798"/>
                  </a:lnTo>
                  <a:lnTo>
                    <a:pt x="330" y="1798"/>
                  </a:lnTo>
                  <a:lnTo>
                    <a:pt x="351" y="1826"/>
                  </a:lnTo>
                  <a:lnTo>
                    <a:pt x="372" y="1852"/>
                  </a:lnTo>
                  <a:lnTo>
                    <a:pt x="396" y="1878"/>
                  </a:lnTo>
                  <a:lnTo>
                    <a:pt x="408" y="1890"/>
                  </a:lnTo>
                  <a:lnTo>
                    <a:pt x="421" y="1900"/>
                  </a:lnTo>
                  <a:lnTo>
                    <a:pt x="421" y="1900"/>
                  </a:lnTo>
                  <a:lnTo>
                    <a:pt x="445" y="1918"/>
                  </a:lnTo>
                  <a:lnTo>
                    <a:pt x="471" y="1933"/>
                  </a:lnTo>
                  <a:lnTo>
                    <a:pt x="498" y="1946"/>
                  </a:lnTo>
                  <a:lnTo>
                    <a:pt x="525" y="1957"/>
                  </a:lnTo>
                  <a:lnTo>
                    <a:pt x="554" y="1965"/>
                  </a:lnTo>
                  <a:lnTo>
                    <a:pt x="583" y="1971"/>
                  </a:lnTo>
                  <a:lnTo>
                    <a:pt x="614" y="1975"/>
                  </a:lnTo>
                  <a:lnTo>
                    <a:pt x="643" y="1975"/>
                  </a:lnTo>
                  <a:lnTo>
                    <a:pt x="643" y="1975"/>
                  </a:lnTo>
                  <a:lnTo>
                    <a:pt x="673" y="1974"/>
                  </a:lnTo>
                  <a:lnTo>
                    <a:pt x="702" y="1968"/>
                  </a:lnTo>
                  <a:lnTo>
                    <a:pt x="702" y="1968"/>
                  </a:lnTo>
                  <a:lnTo>
                    <a:pt x="705" y="1967"/>
                  </a:lnTo>
                  <a:lnTo>
                    <a:pt x="707" y="1965"/>
                  </a:lnTo>
                  <a:lnTo>
                    <a:pt x="707" y="1963"/>
                  </a:lnTo>
                  <a:lnTo>
                    <a:pt x="707" y="1959"/>
                  </a:lnTo>
                  <a:lnTo>
                    <a:pt x="706" y="1957"/>
                  </a:lnTo>
                  <a:lnTo>
                    <a:pt x="703" y="1956"/>
                  </a:lnTo>
                  <a:lnTo>
                    <a:pt x="701" y="1955"/>
                  </a:lnTo>
                  <a:lnTo>
                    <a:pt x="699" y="1955"/>
                  </a:lnTo>
                  <a:lnTo>
                    <a:pt x="699" y="1955"/>
                  </a:lnTo>
                  <a:lnTo>
                    <a:pt x="683" y="1957"/>
                  </a:lnTo>
                  <a:lnTo>
                    <a:pt x="669" y="1959"/>
                  </a:lnTo>
                  <a:lnTo>
                    <a:pt x="640" y="1961"/>
                  </a:lnTo>
                  <a:lnTo>
                    <a:pt x="610" y="1961"/>
                  </a:lnTo>
                  <a:lnTo>
                    <a:pt x="580" y="1957"/>
                  </a:lnTo>
                  <a:lnTo>
                    <a:pt x="551" y="1951"/>
                  </a:lnTo>
                  <a:lnTo>
                    <a:pt x="523" y="1942"/>
                  </a:lnTo>
                  <a:lnTo>
                    <a:pt x="495" y="1931"/>
                  </a:lnTo>
                  <a:lnTo>
                    <a:pt x="469" y="1917"/>
                  </a:lnTo>
                  <a:lnTo>
                    <a:pt x="469" y="1917"/>
                  </a:lnTo>
                  <a:lnTo>
                    <a:pt x="455" y="1909"/>
                  </a:lnTo>
                  <a:lnTo>
                    <a:pt x="442" y="1899"/>
                  </a:lnTo>
                  <a:lnTo>
                    <a:pt x="430" y="1890"/>
                  </a:lnTo>
                  <a:lnTo>
                    <a:pt x="417" y="1879"/>
                  </a:lnTo>
                  <a:lnTo>
                    <a:pt x="395" y="1856"/>
                  </a:lnTo>
                  <a:lnTo>
                    <a:pt x="374" y="1832"/>
                  </a:lnTo>
                  <a:lnTo>
                    <a:pt x="374" y="1832"/>
                  </a:lnTo>
                  <a:lnTo>
                    <a:pt x="352" y="1806"/>
                  </a:lnTo>
                  <a:lnTo>
                    <a:pt x="332" y="1778"/>
                  </a:lnTo>
                  <a:lnTo>
                    <a:pt x="312" y="1750"/>
                  </a:lnTo>
                  <a:lnTo>
                    <a:pt x="293" y="1722"/>
                  </a:lnTo>
                  <a:lnTo>
                    <a:pt x="293" y="1722"/>
                  </a:lnTo>
                  <a:lnTo>
                    <a:pt x="278" y="1694"/>
                  </a:lnTo>
                  <a:lnTo>
                    <a:pt x="263" y="1666"/>
                  </a:lnTo>
                  <a:lnTo>
                    <a:pt x="248" y="1637"/>
                  </a:lnTo>
                  <a:lnTo>
                    <a:pt x="237" y="1608"/>
                  </a:lnTo>
                  <a:lnTo>
                    <a:pt x="226" y="1578"/>
                  </a:lnTo>
                  <a:lnTo>
                    <a:pt x="216" y="1547"/>
                  </a:lnTo>
                  <a:lnTo>
                    <a:pt x="208" y="1517"/>
                  </a:lnTo>
                  <a:lnTo>
                    <a:pt x="202" y="1485"/>
                  </a:lnTo>
                  <a:lnTo>
                    <a:pt x="202" y="1485"/>
                  </a:lnTo>
                  <a:lnTo>
                    <a:pt x="198" y="1454"/>
                  </a:lnTo>
                  <a:lnTo>
                    <a:pt x="194" y="1423"/>
                  </a:lnTo>
                  <a:lnTo>
                    <a:pt x="192" y="1392"/>
                  </a:lnTo>
                  <a:lnTo>
                    <a:pt x="189" y="1362"/>
                  </a:lnTo>
                  <a:lnTo>
                    <a:pt x="189" y="1331"/>
                  </a:lnTo>
                  <a:lnTo>
                    <a:pt x="188" y="1299"/>
                  </a:lnTo>
                  <a:lnTo>
                    <a:pt x="190" y="1237"/>
                  </a:lnTo>
                  <a:lnTo>
                    <a:pt x="190" y="1237"/>
                  </a:lnTo>
                  <a:lnTo>
                    <a:pt x="193" y="1175"/>
                  </a:lnTo>
                  <a:lnTo>
                    <a:pt x="196" y="1112"/>
                  </a:lnTo>
                  <a:lnTo>
                    <a:pt x="200" y="1049"/>
                  </a:lnTo>
                  <a:lnTo>
                    <a:pt x="203" y="986"/>
                  </a:lnTo>
                  <a:lnTo>
                    <a:pt x="205" y="924"/>
                  </a:lnTo>
                  <a:lnTo>
                    <a:pt x="203" y="892"/>
                  </a:lnTo>
                  <a:lnTo>
                    <a:pt x="203" y="861"/>
                  </a:lnTo>
                  <a:lnTo>
                    <a:pt x="201" y="829"/>
                  </a:lnTo>
                  <a:lnTo>
                    <a:pt x="199" y="798"/>
                  </a:lnTo>
                  <a:lnTo>
                    <a:pt x="195" y="766"/>
                  </a:lnTo>
                  <a:lnTo>
                    <a:pt x="190" y="735"/>
                  </a:lnTo>
                  <a:lnTo>
                    <a:pt x="190" y="735"/>
                  </a:lnTo>
                  <a:lnTo>
                    <a:pt x="185" y="706"/>
                  </a:lnTo>
                  <a:lnTo>
                    <a:pt x="176" y="675"/>
                  </a:lnTo>
                  <a:lnTo>
                    <a:pt x="168" y="647"/>
                  </a:lnTo>
                  <a:lnTo>
                    <a:pt x="159" y="617"/>
                  </a:lnTo>
                  <a:lnTo>
                    <a:pt x="159" y="617"/>
                  </a:lnTo>
                  <a:lnTo>
                    <a:pt x="146" y="585"/>
                  </a:lnTo>
                  <a:lnTo>
                    <a:pt x="133" y="554"/>
                  </a:lnTo>
                  <a:lnTo>
                    <a:pt x="103" y="494"/>
                  </a:lnTo>
                  <a:lnTo>
                    <a:pt x="103" y="494"/>
                  </a:lnTo>
                  <a:lnTo>
                    <a:pt x="75" y="436"/>
                  </a:lnTo>
                  <a:lnTo>
                    <a:pt x="60" y="406"/>
                  </a:lnTo>
                  <a:lnTo>
                    <a:pt x="49" y="377"/>
                  </a:lnTo>
                  <a:lnTo>
                    <a:pt x="37" y="347"/>
                  </a:lnTo>
                  <a:lnTo>
                    <a:pt x="27" y="316"/>
                  </a:lnTo>
                  <a:lnTo>
                    <a:pt x="20" y="285"/>
                  </a:lnTo>
                  <a:lnTo>
                    <a:pt x="18" y="270"/>
                  </a:lnTo>
                  <a:lnTo>
                    <a:pt x="16" y="253"/>
                  </a:lnTo>
                  <a:lnTo>
                    <a:pt x="16" y="253"/>
                  </a:lnTo>
                  <a:lnTo>
                    <a:pt x="14" y="225"/>
                  </a:lnTo>
                  <a:lnTo>
                    <a:pt x="14" y="197"/>
                  </a:lnTo>
                  <a:lnTo>
                    <a:pt x="18" y="168"/>
                  </a:lnTo>
                  <a:lnTo>
                    <a:pt x="20" y="155"/>
                  </a:lnTo>
                  <a:lnTo>
                    <a:pt x="24" y="141"/>
                  </a:lnTo>
                  <a:lnTo>
                    <a:pt x="27" y="127"/>
                  </a:lnTo>
                  <a:lnTo>
                    <a:pt x="32" y="114"/>
                  </a:lnTo>
                  <a:lnTo>
                    <a:pt x="38" y="101"/>
                  </a:lnTo>
                  <a:lnTo>
                    <a:pt x="45" y="89"/>
                  </a:lnTo>
                  <a:lnTo>
                    <a:pt x="52" y="77"/>
                  </a:lnTo>
                  <a:lnTo>
                    <a:pt x="60" y="65"/>
                  </a:lnTo>
                  <a:lnTo>
                    <a:pt x="70" y="55"/>
                  </a:lnTo>
                  <a:lnTo>
                    <a:pt x="81" y="45"/>
                  </a:lnTo>
                  <a:lnTo>
                    <a:pt x="81" y="45"/>
                  </a:lnTo>
                  <a:lnTo>
                    <a:pt x="92" y="36"/>
                  </a:lnTo>
                  <a:lnTo>
                    <a:pt x="105" y="27"/>
                  </a:lnTo>
                  <a:lnTo>
                    <a:pt x="118" y="21"/>
                  </a:lnTo>
                  <a:lnTo>
                    <a:pt x="133" y="18"/>
                  </a:lnTo>
                  <a:lnTo>
                    <a:pt x="148" y="16"/>
                  </a:lnTo>
                  <a:lnTo>
                    <a:pt x="162" y="16"/>
                  </a:lnTo>
                  <a:lnTo>
                    <a:pt x="169" y="18"/>
                  </a:lnTo>
                  <a:lnTo>
                    <a:pt x="176" y="19"/>
                  </a:lnTo>
                  <a:lnTo>
                    <a:pt x="183" y="23"/>
                  </a:lnTo>
                  <a:lnTo>
                    <a:pt x="190" y="26"/>
                  </a:lnTo>
                  <a:lnTo>
                    <a:pt x="190" y="26"/>
                  </a:lnTo>
                  <a:lnTo>
                    <a:pt x="203" y="36"/>
                  </a:lnTo>
                  <a:lnTo>
                    <a:pt x="216" y="46"/>
                  </a:lnTo>
                  <a:lnTo>
                    <a:pt x="241" y="71"/>
                  </a:lnTo>
                  <a:lnTo>
                    <a:pt x="241" y="71"/>
                  </a:lnTo>
                  <a:lnTo>
                    <a:pt x="263" y="95"/>
                  </a:lnTo>
                  <a:lnTo>
                    <a:pt x="284" y="120"/>
                  </a:lnTo>
                  <a:lnTo>
                    <a:pt x="284" y="120"/>
                  </a:lnTo>
                  <a:lnTo>
                    <a:pt x="303" y="146"/>
                  </a:lnTo>
                  <a:lnTo>
                    <a:pt x="320" y="174"/>
                  </a:lnTo>
                  <a:lnTo>
                    <a:pt x="320" y="174"/>
                  </a:lnTo>
                  <a:lnTo>
                    <a:pt x="323" y="177"/>
                  </a:lnTo>
                  <a:lnTo>
                    <a:pt x="325" y="177"/>
                  </a:lnTo>
                  <a:lnTo>
                    <a:pt x="328" y="177"/>
                  </a:lnTo>
                  <a:lnTo>
                    <a:pt x="330" y="177"/>
                  </a:lnTo>
                  <a:lnTo>
                    <a:pt x="332" y="174"/>
                  </a:lnTo>
                  <a:lnTo>
                    <a:pt x="333" y="172"/>
                  </a:lnTo>
                  <a:lnTo>
                    <a:pt x="333" y="169"/>
                  </a:lnTo>
                  <a:lnTo>
                    <a:pt x="332" y="167"/>
                  </a:lnTo>
                  <a:lnTo>
                    <a:pt x="332" y="1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610BBD42-1FB1-91F5-C7C3-D325CE94B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" y="852"/>
              <a:ext cx="229" cy="311"/>
            </a:xfrm>
            <a:custGeom>
              <a:avLst/>
              <a:gdLst>
                <a:gd name="T0" fmla="*/ 2 w 919"/>
                <a:gd name="T1" fmla="*/ 11 h 1245"/>
                <a:gd name="T2" fmla="*/ 2 w 919"/>
                <a:gd name="T3" fmla="*/ 11 h 1245"/>
                <a:gd name="T4" fmla="*/ 180 w 919"/>
                <a:gd name="T5" fmla="*/ 262 h 1245"/>
                <a:gd name="T6" fmla="*/ 180 w 919"/>
                <a:gd name="T7" fmla="*/ 262 h 1245"/>
                <a:gd name="T8" fmla="*/ 357 w 919"/>
                <a:gd name="T9" fmla="*/ 514 h 1245"/>
                <a:gd name="T10" fmla="*/ 357 w 919"/>
                <a:gd name="T11" fmla="*/ 514 h 1245"/>
                <a:gd name="T12" fmla="*/ 535 w 919"/>
                <a:gd name="T13" fmla="*/ 766 h 1245"/>
                <a:gd name="T14" fmla="*/ 535 w 919"/>
                <a:gd name="T15" fmla="*/ 766 h 1245"/>
                <a:gd name="T16" fmla="*/ 713 w 919"/>
                <a:gd name="T17" fmla="*/ 1017 h 1245"/>
                <a:gd name="T18" fmla="*/ 713 w 919"/>
                <a:gd name="T19" fmla="*/ 1017 h 1245"/>
                <a:gd name="T20" fmla="*/ 753 w 919"/>
                <a:gd name="T21" fmla="*/ 1075 h 1245"/>
                <a:gd name="T22" fmla="*/ 773 w 919"/>
                <a:gd name="T23" fmla="*/ 1104 h 1245"/>
                <a:gd name="T24" fmla="*/ 795 w 919"/>
                <a:gd name="T25" fmla="*/ 1132 h 1245"/>
                <a:gd name="T26" fmla="*/ 795 w 919"/>
                <a:gd name="T27" fmla="*/ 1132 h 1245"/>
                <a:gd name="T28" fmla="*/ 815 w 919"/>
                <a:gd name="T29" fmla="*/ 1157 h 1245"/>
                <a:gd name="T30" fmla="*/ 836 w 919"/>
                <a:gd name="T31" fmla="*/ 1181 h 1245"/>
                <a:gd name="T32" fmla="*/ 858 w 919"/>
                <a:gd name="T33" fmla="*/ 1204 h 1245"/>
                <a:gd name="T34" fmla="*/ 883 w 919"/>
                <a:gd name="T35" fmla="*/ 1225 h 1245"/>
                <a:gd name="T36" fmla="*/ 883 w 919"/>
                <a:gd name="T37" fmla="*/ 1225 h 1245"/>
                <a:gd name="T38" fmla="*/ 896 w 919"/>
                <a:gd name="T39" fmla="*/ 1234 h 1245"/>
                <a:gd name="T40" fmla="*/ 909 w 919"/>
                <a:gd name="T41" fmla="*/ 1243 h 1245"/>
                <a:gd name="T42" fmla="*/ 909 w 919"/>
                <a:gd name="T43" fmla="*/ 1243 h 1245"/>
                <a:gd name="T44" fmla="*/ 912 w 919"/>
                <a:gd name="T45" fmla="*/ 1245 h 1245"/>
                <a:gd name="T46" fmla="*/ 914 w 919"/>
                <a:gd name="T47" fmla="*/ 1245 h 1245"/>
                <a:gd name="T48" fmla="*/ 916 w 919"/>
                <a:gd name="T49" fmla="*/ 1243 h 1245"/>
                <a:gd name="T50" fmla="*/ 918 w 919"/>
                <a:gd name="T51" fmla="*/ 1241 h 1245"/>
                <a:gd name="T52" fmla="*/ 919 w 919"/>
                <a:gd name="T53" fmla="*/ 1239 h 1245"/>
                <a:gd name="T54" fmla="*/ 919 w 919"/>
                <a:gd name="T55" fmla="*/ 1236 h 1245"/>
                <a:gd name="T56" fmla="*/ 918 w 919"/>
                <a:gd name="T57" fmla="*/ 1233 h 1245"/>
                <a:gd name="T58" fmla="*/ 916 w 919"/>
                <a:gd name="T59" fmla="*/ 1232 h 1245"/>
                <a:gd name="T60" fmla="*/ 916 w 919"/>
                <a:gd name="T61" fmla="*/ 1232 h 1245"/>
                <a:gd name="T62" fmla="*/ 902 w 919"/>
                <a:gd name="T63" fmla="*/ 1222 h 1245"/>
                <a:gd name="T64" fmla="*/ 889 w 919"/>
                <a:gd name="T65" fmla="*/ 1212 h 1245"/>
                <a:gd name="T66" fmla="*/ 876 w 919"/>
                <a:gd name="T67" fmla="*/ 1201 h 1245"/>
                <a:gd name="T68" fmla="*/ 864 w 919"/>
                <a:gd name="T69" fmla="*/ 1190 h 1245"/>
                <a:gd name="T70" fmla="*/ 842 w 919"/>
                <a:gd name="T71" fmla="*/ 1167 h 1245"/>
                <a:gd name="T72" fmla="*/ 819 w 919"/>
                <a:gd name="T73" fmla="*/ 1142 h 1245"/>
                <a:gd name="T74" fmla="*/ 799 w 919"/>
                <a:gd name="T75" fmla="*/ 1116 h 1245"/>
                <a:gd name="T76" fmla="*/ 779 w 919"/>
                <a:gd name="T77" fmla="*/ 1088 h 1245"/>
                <a:gd name="T78" fmla="*/ 741 w 919"/>
                <a:gd name="T79" fmla="*/ 1035 h 1245"/>
                <a:gd name="T80" fmla="*/ 741 w 919"/>
                <a:gd name="T81" fmla="*/ 1035 h 1245"/>
                <a:gd name="T82" fmla="*/ 565 w 919"/>
                <a:gd name="T83" fmla="*/ 785 h 1245"/>
                <a:gd name="T84" fmla="*/ 565 w 919"/>
                <a:gd name="T85" fmla="*/ 785 h 1245"/>
                <a:gd name="T86" fmla="*/ 389 w 919"/>
                <a:gd name="T87" fmla="*/ 536 h 1245"/>
                <a:gd name="T88" fmla="*/ 389 w 919"/>
                <a:gd name="T89" fmla="*/ 536 h 1245"/>
                <a:gd name="T90" fmla="*/ 212 w 919"/>
                <a:gd name="T91" fmla="*/ 285 h 1245"/>
                <a:gd name="T92" fmla="*/ 212 w 919"/>
                <a:gd name="T93" fmla="*/ 285 h 1245"/>
                <a:gd name="T94" fmla="*/ 36 w 919"/>
                <a:gd name="T95" fmla="*/ 35 h 1245"/>
                <a:gd name="T96" fmla="*/ 36 w 919"/>
                <a:gd name="T97" fmla="*/ 35 h 1245"/>
                <a:gd name="T98" fmla="*/ 15 w 919"/>
                <a:gd name="T99" fmla="*/ 4 h 1245"/>
                <a:gd name="T100" fmla="*/ 15 w 919"/>
                <a:gd name="T101" fmla="*/ 4 h 1245"/>
                <a:gd name="T102" fmla="*/ 12 w 919"/>
                <a:gd name="T103" fmla="*/ 2 h 1245"/>
                <a:gd name="T104" fmla="*/ 10 w 919"/>
                <a:gd name="T105" fmla="*/ 0 h 1245"/>
                <a:gd name="T106" fmla="*/ 6 w 919"/>
                <a:gd name="T107" fmla="*/ 0 h 1245"/>
                <a:gd name="T108" fmla="*/ 4 w 919"/>
                <a:gd name="T109" fmla="*/ 2 h 1245"/>
                <a:gd name="T110" fmla="*/ 2 w 919"/>
                <a:gd name="T111" fmla="*/ 3 h 1245"/>
                <a:gd name="T112" fmla="*/ 0 w 919"/>
                <a:gd name="T113" fmla="*/ 5 h 1245"/>
                <a:gd name="T114" fmla="*/ 0 w 919"/>
                <a:gd name="T115" fmla="*/ 8 h 1245"/>
                <a:gd name="T116" fmla="*/ 2 w 919"/>
                <a:gd name="T117" fmla="*/ 11 h 1245"/>
                <a:gd name="T118" fmla="*/ 2 w 919"/>
                <a:gd name="T119" fmla="*/ 11 h 1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9" h="1245">
                  <a:moveTo>
                    <a:pt x="2" y="11"/>
                  </a:moveTo>
                  <a:lnTo>
                    <a:pt x="2" y="11"/>
                  </a:lnTo>
                  <a:lnTo>
                    <a:pt x="180" y="262"/>
                  </a:lnTo>
                  <a:lnTo>
                    <a:pt x="180" y="262"/>
                  </a:lnTo>
                  <a:lnTo>
                    <a:pt x="357" y="514"/>
                  </a:lnTo>
                  <a:lnTo>
                    <a:pt x="357" y="514"/>
                  </a:lnTo>
                  <a:lnTo>
                    <a:pt x="535" y="766"/>
                  </a:lnTo>
                  <a:lnTo>
                    <a:pt x="535" y="766"/>
                  </a:lnTo>
                  <a:lnTo>
                    <a:pt x="713" y="1017"/>
                  </a:lnTo>
                  <a:lnTo>
                    <a:pt x="713" y="1017"/>
                  </a:lnTo>
                  <a:lnTo>
                    <a:pt x="753" y="1075"/>
                  </a:lnTo>
                  <a:lnTo>
                    <a:pt x="773" y="1104"/>
                  </a:lnTo>
                  <a:lnTo>
                    <a:pt x="795" y="1132"/>
                  </a:lnTo>
                  <a:lnTo>
                    <a:pt x="795" y="1132"/>
                  </a:lnTo>
                  <a:lnTo>
                    <a:pt x="815" y="1157"/>
                  </a:lnTo>
                  <a:lnTo>
                    <a:pt x="836" y="1181"/>
                  </a:lnTo>
                  <a:lnTo>
                    <a:pt x="858" y="1204"/>
                  </a:lnTo>
                  <a:lnTo>
                    <a:pt x="883" y="1225"/>
                  </a:lnTo>
                  <a:lnTo>
                    <a:pt x="883" y="1225"/>
                  </a:lnTo>
                  <a:lnTo>
                    <a:pt x="896" y="1234"/>
                  </a:lnTo>
                  <a:lnTo>
                    <a:pt x="909" y="1243"/>
                  </a:lnTo>
                  <a:lnTo>
                    <a:pt x="909" y="1243"/>
                  </a:lnTo>
                  <a:lnTo>
                    <a:pt x="912" y="1245"/>
                  </a:lnTo>
                  <a:lnTo>
                    <a:pt x="914" y="1245"/>
                  </a:lnTo>
                  <a:lnTo>
                    <a:pt x="916" y="1243"/>
                  </a:lnTo>
                  <a:lnTo>
                    <a:pt x="918" y="1241"/>
                  </a:lnTo>
                  <a:lnTo>
                    <a:pt x="919" y="1239"/>
                  </a:lnTo>
                  <a:lnTo>
                    <a:pt x="919" y="1236"/>
                  </a:lnTo>
                  <a:lnTo>
                    <a:pt x="918" y="1233"/>
                  </a:lnTo>
                  <a:lnTo>
                    <a:pt x="916" y="1232"/>
                  </a:lnTo>
                  <a:lnTo>
                    <a:pt x="916" y="1232"/>
                  </a:lnTo>
                  <a:lnTo>
                    <a:pt x="902" y="1222"/>
                  </a:lnTo>
                  <a:lnTo>
                    <a:pt x="889" y="1212"/>
                  </a:lnTo>
                  <a:lnTo>
                    <a:pt x="876" y="1201"/>
                  </a:lnTo>
                  <a:lnTo>
                    <a:pt x="864" y="1190"/>
                  </a:lnTo>
                  <a:lnTo>
                    <a:pt x="842" y="1167"/>
                  </a:lnTo>
                  <a:lnTo>
                    <a:pt x="819" y="1142"/>
                  </a:lnTo>
                  <a:lnTo>
                    <a:pt x="799" y="1116"/>
                  </a:lnTo>
                  <a:lnTo>
                    <a:pt x="779" y="1088"/>
                  </a:lnTo>
                  <a:lnTo>
                    <a:pt x="741" y="1035"/>
                  </a:lnTo>
                  <a:lnTo>
                    <a:pt x="741" y="1035"/>
                  </a:lnTo>
                  <a:lnTo>
                    <a:pt x="565" y="785"/>
                  </a:lnTo>
                  <a:lnTo>
                    <a:pt x="565" y="785"/>
                  </a:lnTo>
                  <a:lnTo>
                    <a:pt x="389" y="536"/>
                  </a:lnTo>
                  <a:lnTo>
                    <a:pt x="389" y="536"/>
                  </a:lnTo>
                  <a:lnTo>
                    <a:pt x="212" y="285"/>
                  </a:lnTo>
                  <a:lnTo>
                    <a:pt x="212" y="28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4E5A4B3C-1CE2-A98D-7502-8B31F1F37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" y="1245"/>
              <a:ext cx="1090" cy="1497"/>
            </a:xfrm>
            <a:custGeom>
              <a:avLst/>
              <a:gdLst>
                <a:gd name="T0" fmla="*/ 4129 w 4359"/>
                <a:gd name="T1" fmla="*/ 5893 h 5990"/>
                <a:gd name="T2" fmla="*/ 4238 w 4359"/>
                <a:gd name="T3" fmla="*/ 5517 h 5990"/>
                <a:gd name="T4" fmla="*/ 4301 w 4359"/>
                <a:gd name="T5" fmla="*/ 5279 h 5990"/>
                <a:gd name="T6" fmla="*/ 4331 w 4359"/>
                <a:gd name="T7" fmla="*/ 5136 h 5990"/>
                <a:gd name="T8" fmla="*/ 4351 w 4359"/>
                <a:gd name="T9" fmla="*/ 4993 h 5990"/>
                <a:gd name="T10" fmla="*/ 4359 w 4359"/>
                <a:gd name="T11" fmla="*/ 4848 h 5990"/>
                <a:gd name="T12" fmla="*/ 4353 w 4359"/>
                <a:gd name="T13" fmla="*/ 4704 h 5990"/>
                <a:gd name="T14" fmla="*/ 4332 w 4359"/>
                <a:gd name="T15" fmla="*/ 4560 h 5990"/>
                <a:gd name="T16" fmla="*/ 4306 w 4359"/>
                <a:gd name="T17" fmla="*/ 4464 h 5990"/>
                <a:gd name="T18" fmla="*/ 4255 w 4359"/>
                <a:gd name="T19" fmla="*/ 4331 h 5990"/>
                <a:gd name="T20" fmla="*/ 4192 w 4359"/>
                <a:gd name="T21" fmla="*/ 4204 h 5990"/>
                <a:gd name="T22" fmla="*/ 4097 w 4359"/>
                <a:gd name="T23" fmla="*/ 4034 h 5990"/>
                <a:gd name="T24" fmla="*/ 3938 w 4359"/>
                <a:gd name="T25" fmla="*/ 3778 h 5990"/>
                <a:gd name="T26" fmla="*/ 3867 w 4359"/>
                <a:gd name="T27" fmla="*/ 3674 h 5990"/>
                <a:gd name="T28" fmla="*/ 3826 w 4359"/>
                <a:gd name="T29" fmla="*/ 3608 h 5990"/>
                <a:gd name="T30" fmla="*/ 3573 w 4359"/>
                <a:gd name="T31" fmla="*/ 3183 h 5990"/>
                <a:gd name="T32" fmla="*/ 2716 w 4359"/>
                <a:gd name="T33" fmla="*/ 1744 h 5990"/>
                <a:gd name="T34" fmla="*/ 2239 w 4359"/>
                <a:gd name="T35" fmla="*/ 944 h 5990"/>
                <a:gd name="T36" fmla="*/ 2165 w 4359"/>
                <a:gd name="T37" fmla="*/ 828 h 5990"/>
                <a:gd name="T38" fmla="*/ 2108 w 4359"/>
                <a:gd name="T39" fmla="*/ 757 h 5990"/>
                <a:gd name="T40" fmla="*/ 2076 w 4359"/>
                <a:gd name="T41" fmla="*/ 724 h 5990"/>
                <a:gd name="T42" fmla="*/ 2026 w 4359"/>
                <a:gd name="T43" fmla="*/ 685 h 5990"/>
                <a:gd name="T44" fmla="*/ 1937 w 4359"/>
                <a:gd name="T45" fmla="*/ 631 h 5990"/>
                <a:gd name="T46" fmla="*/ 1821 w 4359"/>
                <a:gd name="T47" fmla="*/ 582 h 5990"/>
                <a:gd name="T48" fmla="*/ 1686 w 4359"/>
                <a:gd name="T49" fmla="*/ 536 h 5990"/>
                <a:gd name="T50" fmla="*/ 1199 w 4359"/>
                <a:gd name="T51" fmla="*/ 380 h 5990"/>
                <a:gd name="T52" fmla="*/ 207 w 4359"/>
                <a:gd name="T53" fmla="*/ 64 h 5990"/>
                <a:gd name="T54" fmla="*/ 8 w 4359"/>
                <a:gd name="T55" fmla="*/ 0 h 5990"/>
                <a:gd name="T56" fmla="*/ 1 w 4359"/>
                <a:gd name="T57" fmla="*/ 3 h 5990"/>
                <a:gd name="T58" fmla="*/ 1 w 4359"/>
                <a:gd name="T59" fmla="*/ 11 h 5990"/>
                <a:gd name="T60" fmla="*/ 5 w 4359"/>
                <a:gd name="T61" fmla="*/ 15 h 5990"/>
                <a:gd name="T62" fmla="*/ 1662 w 4359"/>
                <a:gd name="T63" fmla="*/ 544 h 5990"/>
                <a:gd name="T64" fmla="*/ 1840 w 4359"/>
                <a:gd name="T65" fmla="*/ 603 h 5990"/>
                <a:gd name="T66" fmla="*/ 1926 w 4359"/>
                <a:gd name="T67" fmla="*/ 641 h 5990"/>
                <a:gd name="T68" fmla="*/ 1987 w 4359"/>
                <a:gd name="T69" fmla="*/ 676 h 5990"/>
                <a:gd name="T70" fmla="*/ 2043 w 4359"/>
                <a:gd name="T71" fmla="*/ 718 h 5990"/>
                <a:gd name="T72" fmla="*/ 2092 w 4359"/>
                <a:gd name="T73" fmla="*/ 764 h 5990"/>
                <a:gd name="T74" fmla="*/ 2137 w 4359"/>
                <a:gd name="T75" fmla="*/ 816 h 5990"/>
                <a:gd name="T76" fmla="*/ 2190 w 4359"/>
                <a:gd name="T77" fmla="*/ 893 h 5990"/>
                <a:gd name="T78" fmla="*/ 2401 w 4359"/>
                <a:gd name="T79" fmla="*/ 1240 h 5990"/>
                <a:gd name="T80" fmla="*/ 2606 w 4359"/>
                <a:gd name="T81" fmla="*/ 1588 h 5990"/>
                <a:gd name="T82" fmla="*/ 3662 w 4359"/>
                <a:gd name="T83" fmla="*/ 3359 h 5990"/>
                <a:gd name="T84" fmla="*/ 3766 w 4359"/>
                <a:gd name="T85" fmla="*/ 3532 h 5990"/>
                <a:gd name="T86" fmla="*/ 3851 w 4359"/>
                <a:gd name="T87" fmla="*/ 3675 h 5990"/>
                <a:gd name="T88" fmla="*/ 3949 w 4359"/>
                <a:gd name="T89" fmla="*/ 3820 h 5990"/>
                <a:gd name="T90" fmla="*/ 4086 w 4359"/>
                <a:gd name="T91" fmla="*/ 4042 h 5990"/>
                <a:gd name="T92" fmla="*/ 4211 w 4359"/>
                <a:gd name="T93" fmla="*/ 4272 h 5990"/>
                <a:gd name="T94" fmla="*/ 4251 w 4359"/>
                <a:gd name="T95" fmla="*/ 4359 h 5990"/>
                <a:gd name="T96" fmla="*/ 4300 w 4359"/>
                <a:gd name="T97" fmla="*/ 4494 h 5990"/>
                <a:gd name="T98" fmla="*/ 4331 w 4359"/>
                <a:gd name="T99" fmla="*/ 4637 h 5990"/>
                <a:gd name="T100" fmla="*/ 4340 w 4359"/>
                <a:gd name="T101" fmla="*/ 4732 h 5990"/>
                <a:gd name="T102" fmla="*/ 4342 w 4359"/>
                <a:gd name="T103" fmla="*/ 4879 h 5990"/>
                <a:gd name="T104" fmla="*/ 4332 w 4359"/>
                <a:gd name="T105" fmla="*/ 5025 h 5990"/>
                <a:gd name="T106" fmla="*/ 4318 w 4359"/>
                <a:gd name="T107" fmla="*/ 5122 h 5990"/>
                <a:gd name="T108" fmla="*/ 4289 w 4359"/>
                <a:gd name="T109" fmla="*/ 5268 h 5990"/>
                <a:gd name="T110" fmla="*/ 4227 w 4359"/>
                <a:gd name="T111" fmla="*/ 5508 h 5990"/>
                <a:gd name="T112" fmla="*/ 4143 w 4359"/>
                <a:gd name="T113" fmla="*/ 5792 h 5990"/>
                <a:gd name="T114" fmla="*/ 4091 w 4359"/>
                <a:gd name="T115" fmla="*/ 5981 h 5990"/>
                <a:gd name="T116" fmla="*/ 4093 w 4359"/>
                <a:gd name="T117" fmla="*/ 5989 h 5990"/>
                <a:gd name="T118" fmla="*/ 4101 w 4359"/>
                <a:gd name="T119" fmla="*/ 5990 h 5990"/>
                <a:gd name="T120" fmla="*/ 4105 w 4359"/>
                <a:gd name="T121" fmla="*/ 5985 h 5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359" h="5990">
                  <a:moveTo>
                    <a:pt x="4105" y="5985"/>
                  </a:moveTo>
                  <a:lnTo>
                    <a:pt x="4105" y="5985"/>
                  </a:lnTo>
                  <a:lnTo>
                    <a:pt x="4129" y="5893"/>
                  </a:lnTo>
                  <a:lnTo>
                    <a:pt x="4156" y="5799"/>
                  </a:lnTo>
                  <a:lnTo>
                    <a:pt x="4211" y="5612"/>
                  </a:lnTo>
                  <a:lnTo>
                    <a:pt x="4238" y="5517"/>
                  </a:lnTo>
                  <a:lnTo>
                    <a:pt x="4264" y="5423"/>
                  </a:lnTo>
                  <a:lnTo>
                    <a:pt x="4289" y="5328"/>
                  </a:lnTo>
                  <a:lnTo>
                    <a:pt x="4301" y="5279"/>
                  </a:lnTo>
                  <a:lnTo>
                    <a:pt x="4312" y="5232"/>
                  </a:lnTo>
                  <a:lnTo>
                    <a:pt x="4321" y="5185"/>
                  </a:lnTo>
                  <a:lnTo>
                    <a:pt x="4331" y="5136"/>
                  </a:lnTo>
                  <a:lnTo>
                    <a:pt x="4338" y="5089"/>
                  </a:lnTo>
                  <a:lnTo>
                    <a:pt x="4345" y="5040"/>
                  </a:lnTo>
                  <a:lnTo>
                    <a:pt x="4351" y="4993"/>
                  </a:lnTo>
                  <a:lnTo>
                    <a:pt x="4354" y="4944"/>
                  </a:lnTo>
                  <a:lnTo>
                    <a:pt x="4358" y="4896"/>
                  </a:lnTo>
                  <a:lnTo>
                    <a:pt x="4359" y="4848"/>
                  </a:lnTo>
                  <a:lnTo>
                    <a:pt x="4359" y="4800"/>
                  </a:lnTo>
                  <a:lnTo>
                    <a:pt x="4357" y="4753"/>
                  </a:lnTo>
                  <a:lnTo>
                    <a:pt x="4353" y="4704"/>
                  </a:lnTo>
                  <a:lnTo>
                    <a:pt x="4348" y="4655"/>
                  </a:lnTo>
                  <a:lnTo>
                    <a:pt x="4341" y="4608"/>
                  </a:lnTo>
                  <a:lnTo>
                    <a:pt x="4332" y="4560"/>
                  </a:lnTo>
                  <a:lnTo>
                    <a:pt x="4320" y="4512"/>
                  </a:lnTo>
                  <a:lnTo>
                    <a:pt x="4306" y="4464"/>
                  </a:lnTo>
                  <a:lnTo>
                    <a:pt x="4306" y="4464"/>
                  </a:lnTo>
                  <a:lnTo>
                    <a:pt x="4290" y="4419"/>
                  </a:lnTo>
                  <a:lnTo>
                    <a:pt x="4274" y="4375"/>
                  </a:lnTo>
                  <a:lnTo>
                    <a:pt x="4255" y="4331"/>
                  </a:lnTo>
                  <a:lnTo>
                    <a:pt x="4235" y="4288"/>
                  </a:lnTo>
                  <a:lnTo>
                    <a:pt x="4215" y="4246"/>
                  </a:lnTo>
                  <a:lnTo>
                    <a:pt x="4192" y="4204"/>
                  </a:lnTo>
                  <a:lnTo>
                    <a:pt x="4146" y="4122"/>
                  </a:lnTo>
                  <a:lnTo>
                    <a:pt x="4146" y="4122"/>
                  </a:lnTo>
                  <a:lnTo>
                    <a:pt x="4097" y="4034"/>
                  </a:lnTo>
                  <a:lnTo>
                    <a:pt x="4046" y="3948"/>
                  </a:lnTo>
                  <a:lnTo>
                    <a:pt x="3993" y="3862"/>
                  </a:lnTo>
                  <a:lnTo>
                    <a:pt x="3938" y="3778"/>
                  </a:lnTo>
                  <a:lnTo>
                    <a:pt x="3938" y="3778"/>
                  </a:lnTo>
                  <a:lnTo>
                    <a:pt x="3904" y="3725"/>
                  </a:lnTo>
                  <a:lnTo>
                    <a:pt x="3867" y="3674"/>
                  </a:lnTo>
                  <a:lnTo>
                    <a:pt x="3867" y="3674"/>
                  </a:lnTo>
                  <a:lnTo>
                    <a:pt x="3846" y="3641"/>
                  </a:lnTo>
                  <a:lnTo>
                    <a:pt x="3826" y="3608"/>
                  </a:lnTo>
                  <a:lnTo>
                    <a:pt x="3787" y="3540"/>
                  </a:lnTo>
                  <a:lnTo>
                    <a:pt x="3787" y="3540"/>
                  </a:lnTo>
                  <a:lnTo>
                    <a:pt x="3573" y="3183"/>
                  </a:lnTo>
                  <a:lnTo>
                    <a:pt x="3573" y="3183"/>
                  </a:lnTo>
                  <a:lnTo>
                    <a:pt x="2716" y="1744"/>
                  </a:lnTo>
                  <a:lnTo>
                    <a:pt x="2716" y="1744"/>
                  </a:lnTo>
                  <a:lnTo>
                    <a:pt x="2286" y="1023"/>
                  </a:lnTo>
                  <a:lnTo>
                    <a:pt x="2286" y="1023"/>
                  </a:lnTo>
                  <a:lnTo>
                    <a:pt x="2239" y="944"/>
                  </a:lnTo>
                  <a:lnTo>
                    <a:pt x="2215" y="905"/>
                  </a:lnTo>
                  <a:lnTo>
                    <a:pt x="2190" y="866"/>
                  </a:lnTo>
                  <a:lnTo>
                    <a:pt x="2165" y="828"/>
                  </a:lnTo>
                  <a:lnTo>
                    <a:pt x="2137" y="791"/>
                  </a:lnTo>
                  <a:lnTo>
                    <a:pt x="2123" y="774"/>
                  </a:lnTo>
                  <a:lnTo>
                    <a:pt x="2108" y="757"/>
                  </a:lnTo>
                  <a:lnTo>
                    <a:pt x="2092" y="740"/>
                  </a:lnTo>
                  <a:lnTo>
                    <a:pt x="2076" y="724"/>
                  </a:lnTo>
                  <a:lnTo>
                    <a:pt x="2076" y="724"/>
                  </a:lnTo>
                  <a:lnTo>
                    <a:pt x="2059" y="711"/>
                  </a:lnTo>
                  <a:lnTo>
                    <a:pt x="2044" y="697"/>
                  </a:lnTo>
                  <a:lnTo>
                    <a:pt x="2026" y="685"/>
                  </a:lnTo>
                  <a:lnTo>
                    <a:pt x="2009" y="673"/>
                  </a:lnTo>
                  <a:lnTo>
                    <a:pt x="1974" y="650"/>
                  </a:lnTo>
                  <a:lnTo>
                    <a:pt x="1937" y="631"/>
                  </a:lnTo>
                  <a:lnTo>
                    <a:pt x="1899" y="614"/>
                  </a:lnTo>
                  <a:lnTo>
                    <a:pt x="1860" y="597"/>
                  </a:lnTo>
                  <a:lnTo>
                    <a:pt x="1821" y="582"/>
                  </a:lnTo>
                  <a:lnTo>
                    <a:pt x="1782" y="569"/>
                  </a:lnTo>
                  <a:lnTo>
                    <a:pt x="1782" y="569"/>
                  </a:lnTo>
                  <a:lnTo>
                    <a:pt x="1686" y="536"/>
                  </a:lnTo>
                  <a:lnTo>
                    <a:pt x="1589" y="504"/>
                  </a:lnTo>
                  <a:lnTo>
                    <a:pt x="1394" y="442"/>
                  </a:lnTo>
                  <a:lnTo>
                    <a:pt x="1199" y="380"/>
                  </a:lnTo>
                  <a:lnTo>
                    <a:pt x="1005" y="319"/>
                  </a:lnTo>
                  <a:lnTo>
                    <a:pt x="1005" y="319"/>
                  </a:lnTo>
                  <a:lnTo>
                    <a:pt x="207" y="64"/>
                  </a:lnTo>
                  <a:lnTo>
                    <a:pt x="207" y="64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572" y="515"/>
                  </a:lnTo>
                  <a:lnTo>
                    <a:pt x="1572" y="515"/>
                  </a:lnTo>
                  <a:lnTo>
                    <a:pt x="1662" y="544"/>
                  </a:lnTo>
                  <a:lnTo>
                    <a:pt x="1752" y="572"/>
                  </a:lnTo>
                  <a:lnTo>
                    <a:pt x="1795" y="588"/>
                  </a:lnTo>
                  <a:lnTo>
                    <a:pt x="1840" y="603"/>
                  </a:lnTo>
                  <a:lnTo>
                    <a:pt x="1883" y="622"/>
                  </a:lnTo>
                  <a:lnTo>
                    <a:pt x="1926" y="641"/>
                  </a:lnTo>
                  <a:lnTo>
                    <a:pt x="1926" y="641"/>
                  </a:lnTo>
                  <a:lnTo>
                    <a:pt x="1947" y="653"/>
                  </a:lnTo>
                  <a:lnTo>
                    <a:pt x="1968" y="665"/>
                  </a:lnTo>
                  <a:lnTo>
                    <a:pt x="1987" y="676"/>
                  </a:lnTo>
                  <a:lnTo>
                    <a:pt x="2007" y="689"/>
                  </a:lnTo>
                  <a:lnTo>
                    <a:pt x="2025" y="704"/>
                  </a:lnTo>
                  <a:lnTo>
                    <a:pt x="2043" y="718"/>
                  </a:lnTo>
                  <a:lnTo>
                    <a:pt x="2060" y="733"/>
                  </a:lnTo>
                  <a:lnTo>
                    <a:pt x="2077" y="749"/>
                  </a:lnTo>
                  <a:lnTo>
                    <a:pt x="2092" y="764"/>
                  </a:lnTo>
                  <a:lnTo>
                    <a:pt x="2108" y="782"/>
                  </a:lnTo>
                  <a:lnTo>
                    <a:pt x="2123" y="798"/>
                  </a:lnTo>
                  <a:lnTo>
                    <a:pt x="2137" y="816"/>
                  </a:lnTo>
                  <a:lnTo>
                    <a:pt x="2164" y="854"/>
                  </a:lnTo>
                  <a:lnTo>
                    <a:pt x="2190" y="893"/>
                  </a:lnTo>
                  <a:lnTo>
                    <a:pt x="2190" y="893"/>
                  </a:lnTo>
                  <a:lnTo>
                    <a:pt x="2245" y="979"/>
                  </a:lnTo>
                  <a:lnTo>
                    <a:pt x="2297" y="1066"/>
                  </a:lnTo>
                  <a:lnTo>
                    <a:pt x="2401" y="1240"/>
                  </a:lnTo>
                  <a:lnTo>
                    <a:pt x="2503" y="1414"/>
                  </a:lnTo>
                  <a:lnTo>
                    <a:pt x="2606" y="1588"/>
                  </a:lnTo>
                  <a:lnTo>
                    <a:pt x="2606" y="1588"/>
                  </a:lnTo>
                  <a:lnTo>
                    <a:pt x="3448" y="3000"/>
                  </a:lnTo>
                  <a:lnTo>
                    <a:pt x="3448" y="3000"/>
                  </a:lnTo>
                  <a:lnTo>
                    <a:pt x="3662" y="3359"/>
                  </a:lnTo>
                  <a:lnTo>
                    <a:pt x="3662" y="3359"/>
                  </a:lnTo>
                  <a:lnTo>
                    <a:pt x="3766" y="3532"/>
                  </a:lnTo>
                  <a:lnTo>
                    <a:pt x="3766" y="3532"/>
                  </a:lnTo>
                  <a:lnTo>
                    <a:pt x="3807" y="3604"/>
                  </a:lnTo>
                  <a:lnTo>
                    <a:pt x="3828" y="3640"/>
                  </a:lnTo>
                  <a:lnTo>
                    <a:pt x="3851" y="3675"/>
                  </a:lnTo>
                  <a:lnTo>
                    <a:pt x="3851" y="3675"/>
                  </a:lnTo>
                  <a:lnTo>
                    <a:pt x="3900" y="3746"/>
                  </a:lnTo>
                  <a:lnTo>
                    <a:pt x="3949" y="3820"/>
                  </a:lnTo>
                  <a:lnTo>
                    <a:pt x="3996" y="3893"/>
                  </a:lnTo>
                  <a:lnTo>
                    <a:pt x="4041" y="3966"/>
                  </a:lnTo>
                  <a:lnTo>
                    <a:pt x="4086" y="4042"/>
                  </a:lnTo>
                  <a:lnTo>
                    <a:pt x="4130" y="4118"/>
                  </a:lnTo>
                  <a:lnTo>
                    <a:pt x="4171" y="4194"/>
                  </a:lnTo>
                  <a:lnTo>
                    <a:pt x="4211" y="4272"/>
                  </a:lnTo>
                  <a:lnTo>
                    <a:pt x="4211" y="4272"/>
                  </a:lnTo>
                  <a:lnTo>
                    <a:pt x="4233" y="4315"/>
                  </a:lnTo>
                  <a:lnTo>
                    <a:pt x="4251" y="4359"/>
                  </a:lnTo>
                  <a:lnTo>
                    <a:pt x="4269" y="4403"/>
                  </a:lnTo>
                  <a:lnTo>
                    <a:pt x="4286" y="4449"/>
                  </a:lnTo>
                  <a:lnTo>
                    <a:pt x="4300" y="4494"/>
                  </a:lnTo>
                  <a:lnTo>
                    <a:pt x="4312" y="4541"/>
                  </a:lnTo>
                  <a:lnTo>
                    <a:pt x="4322" y="4588"/>
                  </a:lnTo>
                  <a:lnTo>
                    <a:pt x="4331" y="4637"/>
                  </a:lnTo>
                  <a:lnTo>
                    <a:pt x="4331" y="4637"/>
                  </a:lnTo>
                  <a:lnTo>
                    <a:pt x="4337" y="4684"/>
                  </a:lnTo>
                  <a:lnTo>
                    <a:pt x="4340" y="4732"/>
                  </a:lnTo>
                  <a:lnTo>
                    <a:pt x="4342" y="4781"/>
                  </a:lnTo>
                  <a:lnTo>
                    <a:pt x="4344" y="4829"/>
                  </a:lnTo>
                  <a:lnTo>
                    <a:pt x="4342" y="4879"/>
                  </a:lnTo>
                  <a:lnTo>
                    <a:pt x="4340" y="4928"/>
                  </a:lnTo>
                  <a:lnTo>
                    <a:pt x="4337" y="4976"/>
                  </a:lnTo>
                  <a:lnTo>
                    <a:pt x="4332" y="5025"/>
                  </a:lnTo>
                  <a:lnTo>
                    <a:pt x="4332" y="5025"/>
                  </a:lnTo>
                  <a:lnTo>
                    <a:pt x="4325" y="5073"/>
                  </a:lnTo>
                  <a:lnTo>
                    <a:pt x="4318" y="5122"/>
                  </a:lnTo>
                  <a:lnTo>
                    <a:pt x="4309" y="5172"/>
                  </a:lnTo>
                  <a:lnTo>
                    <a:pt x="4300" y="5220"/>
                  </a:lnTo>
                  <a:lnTo>
                    <a:pt x="4289" y="5268"/>
                  </a:lnTo>
                  <a:lnTo>
                    <a:pt x="4277" y="5316"/>
                  </a:lnTo>
                  <a:lnTo>
                    <a:pt x="4253" y="5412"/>
                  </a:lnTo>
                  <a:lnTo>
                    <a:pt x="4227" y="5508"/>
                  </a:lnTo>
                  <a:lnTo>
                    <a:pt x="4198" y="5603"/>
                  </a:lnTo>
                  <a:lnTo>
                    <a:pt x="4143" y="5792"/>
                  </a:lnTo>
                  <a:lnTo>
                    <a:pt x="4143" y="5792"/>
                  </a:lnTo>
                  <a:lnTo>
                    <a:pt x="4116" y="5887"/>
                  </a:lnTo>
                  <a:lnTo>
                    <a:pt x="4091" y="5981"/>
                  </a:lnTo>
                  <a:lnTo>
                    <a:pt x="4091" y="5981"/>
                  </a:lnTo>
                  <a:lnTo>
                    <a:pt x="4091" y="5984"/>
                  </a:lnTo>
                  <a:lnTo>
                    <a:pt x="4092" y="5986"/>
                  </a:lnTo>
                  <a:lnTo>
                    <a:pt x="4093" y="5989"/>
                  </a:lnTo>
                  <a:lnTo>
                    <a:pt x="4095" y="5990"/>
                  </a:lnTo>
                  <a:lnTo>
                    <a:pt x="4099" y="5990"/>
                  </a:lnTo>
                  <a:lnTo>
                    <a:pt x="4101" y="5990"/>
                  </a:lnTo>
                  <a:lnTo>
                    <a:pt x="4104" y="5987"/>
                  </a:lnTo>
                  <a:lnTo>
                    <a:pt x="4105" y="5985"/>
                  </a:lnTo>
                  <a:lnTo>
                    <a:pt x="4105" y="59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9E94EFA1-0C19-04A3-A682-AA872ED6D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7" y="2605"/>
              <a:ext cx="53" cy="267"/>
            </a:xfrm>
            <a:custGeom>
              <a:avLst/>
              <a:gdLst>
                <a:gd name="T0" fmla="*/ 199 w 214"/>
                <a:gd name="T1" fmla="*/ 7 h 1070"/>
                <a:gd name="T2" fmla="*/ 200 w 214"/>
                <a:gd name="T3" fmla="*/ 66 h 1070"/>
                <a:gd name="T4" fmla="*/ 199 w 214"/>
                <a:gd name="T5" fmla="*/ 126 h 1070"/>
                <a:gd name="T6" fmla="*/ 186 w 214"/>
                <a:gd name="T7" fmla="*/ 244 h 1070"/>
                <a:gd name="T8" fmla="*/ 176 w 214"/>
                <a:gd name="T9" fmla="*/ 302 h 1070"/>
                <a:gd name="T10" fmla="*/ 150 w 214"/>
                <a:gd name="T11" fmla="*/ 418 h 1070"/>
                <a:gd name="T12" fmla="*/ 135 w 214"/>
                <a:gd name="T13" fmla="*/ 475 h 1070"/>
                <a:gd name="T14" fmla="*/ 100 w 214"/>
                <a:gd name="T15" fmla="*/ 589 h 1070"/>
                <a:gd name="T16" fmla="*/ 59 w 214"/>
                <a:gd name="T17" fmla="*/ 701 h 1070"/>
                <a:gd name="T18" fmla="*/ 38 w 214"/>
                <a:gd name="T19" fmla="*/ 757 h 1070"/>
                <a:gd name="T20" fmla="*/ 18 w 214"/>
                <a:gd name="T21" fmla="*/ 812 h 1070"/>
                <a:gd name="T22" fmla="*/ 10 w 214"/>
                <a:gd name="T23" fmla="*/ 841 h 1070"/>
                <a:gd name="T24" fmla="*/ 2 w 214"/>
                <a:gd name="T25" fmla="*/ 883 h 1070"/>
                <a:gd name="T26" fmla="*/ 0 w 214"/>
                <a:gd name="T27" fmla="*/ 913 h 1070"/>
                <a:gd name="T28" fmla="*/ 0 w 214"/>
                <a:gd name="T29" fmla="*/ 928 h 1070"/>
                <a:gd name="T30" fmla="*/ 9 w 214"/>
                <a:gd name="T31" fmla="*/ 971 h 1070"/>
                <a:gd name="T32" fmla="*/ 22 w 214"/>
                <a:gd name="T33" fmla="*/ 1001 h 1070"/>
                <a:gd name="T34" fmla="*/ 33 w 214"/>
                <a:gd name="T35" fmla="*/ 1020 h 1070"/>
                <a:gd name="T36" fmla="*/ 48 w 214"/>
                <a:gd name="T37" fmla="*/ 1036 h 1070"/>
                <a:gd name="T38" fmla="*/ 64 w 214"/>
                <a:gd name="T39" fmla="*/ 1050 h 1070"/>
                <a:gd name="T40" fmla="*/ 82 w 214"/>
                <a:gd name="T41" fmla="*/ 1061 h 1070"/>
                <a:gd name="T42" fmla="*/ 93 w 214"/>
                <a:gd name="T43" fmla="*/ 1066 h 1070"/>
                <a:gd name="T44" fmla="*/ 114 w 214"/>
                <a:gd name="T45" fmla="*/ 1070 h 1070"/>
                <a:gd name="T46" fmla="*/ 116 w 214"/>
                <a:gd name="T47" fmla="*/ 1070 h 1070"/>
                <a:gd name="T48" fmla="*/ 121 w 214"/>
                <a:gd name="T49" fmla="*/ 1068 h 1070"/>
                <a:gd name="T50" fmla="*/ 122 w 214"/>
                <a:gd name="T51" fmla="*/ 1066 h 1070"/>
                <a:gd name="T52" fmla="*/ 122 w 214"/>
                <a:gd name="T53" fmla="*/ 1060 h 1070"/>
                <a:gd name="T54" fmla="*/ 117 w 214"/>
                <a:gd name="T55" fmla="*/ 1056 h 1070"/>
                <a:gd name="T56" fmla="*/ 107 w 214"/>
                <a:gd name="T57" fmla="*/ 1055 h 1070"/>
                <a:gd name="T58" fmla="*/ 87 w 214"/>
                <a:gd name="T59" fmla="*/ 1047 h 1070"/>
                <a:gd name="T60" fmla="*/ 69 w 214"/>
                <a:gd name="T61" fmla="*/ 1036 h 1070"/>
                <a:gd name="T62" fmla="*/ 54 w 214"/>
                <a:gd name="T63" fmla="*/ 1022 h 1070"/>
                <a:gd name="T64" fmla="*/ 41 w 214"/>
                <a:gd name="T65" fmla="*/ 1005 h 1070"/>
                <a:gd name="T66" fmla="*/ 30 w 214"/>
                <a:gd name="T67" fmla="*/ 986 h 1070"/>
                <a:gd name="T68" fmla="*/ 19 w 214"/>
                <a:gd name="T69" fmla="*/ 957 h 1070"/>
                <a:gd name="T70" fmla="*/ 16 w 214"/>
                <a:gd name="T71" fmla="*/ 935 h 1070"/>
                <a:gd name="T72" fmla="*/ 15 w 214"/>
                <a:gd name="T73" fmla="*/ 908 h 1070"/>
                <a:gd name="T74" fmla="*/ 17 w 214"/>
                <a:gd name="T75" fmla="*/ 880 h 1070"/>
                <a:gd name="T76" fmla="*/ 29 w 214"/>
                <a:gd name="T77" fmla="*/ 825 h 1070"/>
                <a:gd name="T78" fmla="*/ 38 w 214"/>
                <a:gd name="T79" fmla="*/ 798 h 1070"/>
                <a:gd name="T80" fmla="*/ 69 w 214"/>
                <a:gd name="T81" fmla="*/ 715 h 1070"/>
                <a:gd name="T82" fmla="*/ 90 w 214"/>
                <a:gd name="T83" fmla="*/ 661 h 1070"/>
                <a:gd name="T84" fmla="*/ 128 w 214"/>
                <a:gd name="T85" fmla="*/ 550 h 1070"/>
                <a:gd name="T86" fmla="*/ 145 w 214"/>
                <a:gd name="T87" fmla="*/ 494 h 1070"/>
                <a:gd name="T88" fmla="*/ 174 w 214"/>
                <a:gd name="T89" fmla="*/ 381 h 1070"/>
                <a:gd name="T90" fmla="*/ 197 w 214"/>
                <a:gd name="T91" fmla="*/ 267 h 1070"/>
                <a:gd name="T92" fmla="*/ 205 w 214"/>
                <a:gd name="T93" fmla="*/ 210 h 1070"/>
                <a:gd name="T94" fmla="*/ 214 w 214"/>
                <a:gd name="T95" fmla="*/ 94 h 1070"/>
                <a:gd name="T96" fmla="*/ 214 w 214"/>
                <a:gd name="T97" fmla="*/ 36 h 1070"/>
                <a:gd name="T98" fmla="*/ 213 w 214"/>
                <a:gd name="T99" fmla="*/ 7 h 1070"/>
                <a:gd name="T100" fmla="*/ 213 w 214"/>
                <a:gd name="T101" fmla="*/ 4 h 1070"/>
                <a:gd name="T102" fmla="*/ 208 w 214"/>
                <a:gd name="T103" fmla="*/ 0 h 1070"/>
                <a:gd name="T104" fmla="*/ 204 w 214"/>
                <a:gd name="T105" fmla="*/ 0 h 1070"/>
                <a:gd name="T106" fmla="*/ 200 w 214"/>
                <a:gd name="T107" fmla="*/ 4 h 1070"/>
                <a:gd name="T108" fmla="*/ 199 w 214"/>
                <a:gd name="T109" fmla="*/ 7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4" h="1070">
                  <a:moveTo>
                    <a:pt x="199" y="7"/>
                  </a:moveTo>
                  <a:lnTo>
                    <a:pt x="199" y="7"/>
                  </a:lnTo>
                  <a:lnTo>
                    <a:pt x="200" y="37"/>
                  </a:lnTo>
                  <a:lnTo>
                    <a:pt x="200" y="66"/>
                  </a:lnTo>
                  <a:lnTo>
                    <a:pt x="200" y="96"/>
                  </a:lnTo>
                  <a:lnTo>
                    <a:pt x="199" y="126"/>
                  </a:lnTo>
                  <a:lnTo>
                    <a:pt x="194" y="185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76" y="302"/>
                  </a:lnTo>
                  <a:lnTo>
                    <a:pt x="165" y="360"/>
                  </a:lnTo>
                  <a:lnTo>
                    <a:pt x="150" y="418"/>
                  </a:lnTo>
                  <a:lnTo>
                    <a:pt x="135" y="475"/>
                  </a:lnTo>
                  <a:lnTo>
                    <a:pt x="135" y="475"/>
                  </a:lnTo>
                  <a:lnTo>
                    <a:pt x="119" y="532"/>
                  </a:lnTo>
                  <a:lnTo>
                    <a:pt x="100" y="589"/>
                  </a:lnTo>
                  <a:lnTo>
                    <a:pt x="81" y="644"/>
                  </a:lnTo>
                  <a:lnTo>
                    <a:pt x="59" y="701"/>
                  </a:lnTo>
                  <a:lnTo>
                    <a:pt x="59" y="701"/>
                  </a:lnTo>
                  <a:lnTo>
                    <a:pt x="38" y="757"/>
                  </a:lnTo>
                  <a:lnTo>
                    <a:pt x="28" y="784"/>
                  </a:lnTo>
                  <a:lnTo>
                    <a:pt x="18" y="812"/>
                  </a:lnTo>
                  <a:lnTo>
                    <a:pt x="18" y="812"/>
                  </a:lnTo>
                  <a:lnTo>
                    <a:pt x="10" y="841"/>
                  </a:lnTo>
                  <a:lnTo>
                    <a:pt x="4" y="869"/>
                  </a:lnTo>
                  <a:lnTo>
                    <a:pt x="2" y="883"/>
                  </a:lnTo>
                  <a:lnTo>
                    <a:pt x="0" y="899"/>
                  </a:lnTo>
                  <a:lnTo>
                    <a:pt x="0" y="913"/>
                  </a:lnTo>
                  <a:lnTo>
                    <a:pt x="0" y="928"/>
                  </a:lnTo>
                  <a:lnTo>
                    <a:pt x="0" y="928"/>
                  </a:lnTo>
                  <a:lnTo>
                    <a:pt x="3" y="950"/>
                  </a:lnTo>
                  <a:lnTo>
                    <a:pt x="9" y="971"/>
                  </a:lnTo>
                  <a:lnTo>
                    <a:pt x="17" y="991"/>
                  </a:lnTo>
                  <a:lnTo>
                    <a:pt x="22" y="1001"/>
                  </a:lnTo>
                  <a:lnTo>
                    <a:pt x="28" y="1010"/>
                  </a:lnTo>
                  <a:lnTo>
                    <a:pt x="33" y="1020"/>
                  </a:lnTo>
                  <a:lnTo>
                    <a:pt x="39" y="1028"/>
                  </a:lnTo>
                  <a:lnTo>
                    <a:pt x="48" y="1036"/>
                  </a:lnTo>
                  <a:lnTo>
                    <a:pt x="55" y="1043"/>
                  </a:lnTo>
                  <a:lnTo>
                    <a:pt x="64" y="1050"/>
                  </a:lnTo>
                  <a:lnTo>
                    <a:pt x="72" y="1056"/>
                  </a:lnTo>
                  <a:lnTo>
                    <a:pt x="82" y="1061"/>
                  </a:lnTo>
                  <a:lnTo>
                    <a:pt x="93" y="1066"/>
                  </a:lnTo>
                  <a:lnTo>
                    <a:pt x="93" y="1066"/>
                  </a:lnTo>
                  <a:lnTo>
                    <a:pt x="103" y="1068"/>
                  </a:lnTo>
                  <a:lnTo>
                    <a:pt x="114" y="1070"/>
                  </a:lnTo>
                  <a:lnTo>
                    <a:pt x="114" y="1070"/>
                  </a:lnTo>
                  <a:lnTo>
                    <a:pt x="116" y="1070"/>
                  </a:lnTo>
                  <a:lnTo>
                    <a:pt x="119" y="1069"/>
                  </a:lnTo>
                  <a:lnTo>
                    <a:pt x="121" y="1068"/>
                  </a:lnTo>
                  <a:lnTo>
                    <a:pt x="122" y="1066"/>
                  </a:lnTo>
                  <a:lnTo>
                    <a:pt x="122" y="1066"/>
                  </a:lnTo>
                  <a:lnTo>
                    <a:pt x="122" y="1063"/>
                  </a:lnTo>
                  <a:lnTo>
                    <a:pt x="122" y="1060"/>
                  </a:lnTo>
                  <a:lnTo>
                    <a:pt x="120" y="1057"/>
                  </a:lnTo>
                  <a:lnTo>
                    <a:pt x="117" y="1056"/>
                  </a:lnTo>
                  <a:lnTo>
                    <a:pt x="117" y="1056"/>
                  </a:lnTo>
                  <a:lnTo>
                    <a:pt x="107" y="1055"/>
                  </a:lnTo>
                  <a:lnTo>
                    <a:pt x="96" y="1051"/>
                  </a:lnTo>
                  <a:lnTo>
                    <a:pt x="87" y="1047"/>
                  </a:lnTo>
                  <a:lnTo>
                    <a:pt x="77" y="1042"/>
                  </a:lnTo>
                  <a:lnTo>
                    <a:pt x="69" y="1036"/>
                  </a:lnTo>
                  <a:lnTo>
                    <a:pt x="61" y="1029"/>
                  </a:lnTo>
                  <a:lnTo>
                    <a:pt x="54" y="1022"/>
                  </a:lnTo>
                  <a:lnTo>
                    <a:pt x="46" y="1014"/>
                  </a:lnTo>
                  <a:lnTo>
                    <a:pt x="41" y="1005"/>
                  </a:lnTo>
                  <a:lnTo>
                    <a:pt x="35" y="996"/>
                  </a:lnTo>
                  <a:lnTo>
                    <a:pt x="30" y="986"/>
                  </a:lnTo>
                  <a:lnTo>
                    <a:pt x="26" y="977"/>
                  </a:lnTo>
                  <a:lnTo>
                    <a:pt x="19" y="957"/>
                  </a:lnTo>
                  <a:lnTo>
                    <a:pt x="16" y="935"/>
                  </a:lnTo>
                  <a:lnTo>
                    <a:pt x="16" y="935"/>
                  </a:lnTo>
                  <a:lnTo>
                    <a:pt x="15" y="922"/>
                  </a:lnTo>
                  <a:lnTo>
                    <a:pt x="15" y="908"/>
                  </a:lnTo>
                  <a:lnTo>
                    <a:pt x="15" y="894"/>
                  </a:lnTo>
                  <a:lnTo>
                    <a:pt x="17" y="880"/>
                  </a:lnTo>
                  <a:lnTo>
                    <a:pt x="22" y="853"/>
                  </a:lnTo>
                  <a:lnTo>
                    <a:pt x="29" y="825"/>
                  </a:lnTo>
                  <a:lnTo>
                    <a:pt x="29" y="825"/>
                  </a:lnTo>
                  <a:lnTo>
                    <a:pt x="38" y="798"/>
                  </a:lnTo>
                  <a:lnTo>
                    <a:pt x="48" y="771"/>
                  </a:lnTo>
                  <a:lnTo>
                    <a:pt x="69" y="715"/>
                  </a:lnTo>
                  <a:lnTo>
                    <a:pt x="69" y="715"/>
                  </a:lnTo>
                  <a:lnTo>
                    <a:pt x="90" y="661"/>
                  </a:lnTo>
                  <a:lnTo>
                    <a:pt x="109" y="605"/>
                  </a:lnTo>
                  <a:lnTo>
                    <a:pt x="128" y="550"/>
                  </a:lnTo>
                  <a:lnTo>
                    <a:pt x="145" y="494"/>
                  </a:lnTo>
                  <a:lnTo>
                    <a:pt x="145" y="494"/>
                  </a:lnTo>
                  <a:lnTo>
                    <a:pt x="160" y="438"/>
                  </a:lnTo>
                  <a:lnTo>
                    <a:pt x="174" y="381"/>
                  </a:lnTo>
                  <a:lnTo>
                    <a:pt x="187" y="325"/>
                  </a:lnTo>
                  <a:lnTo>
                    <a:pt x="197" y="267"/>
                  </a:lnTo>
                  <a:lnTo>
                    <a:pt x="197" y="267"/>
                  </a:lnTo>
                  <a:lnTo>
                    <a:pt x="205" y="210"/>
                  </a:lnTo>
                  <a:lnTo>
                    <a:pt x="211" y="152"/>
                  </a:lnTo>
                  <a:lnTo>
                    <a:pt x="214" y="94"/>
                  </a:lnTo>
                  <a:lnTo>
                    <a:pt x="214" y="65"/>
                  </a:lnTo>
                  <a:lnTo>
                    <a:pt x="214" y="36"/>
                  </a:lnTo>
                  <a:lnTo>
                    <a:pt x="214" y="36"/>
                  </a:lnTo>
                  <a:lnTo>
                    <a:pt x="213" y="7"/>
                  </a:lnTo>
                  <a:lnTo>
                    <a:pt x="213" y="7"/>
                  </a:lnTo>
                  <a:lnTo>
                    <a:pt x="213" y="4"/>
                  </a:lnTo>
                  <a:lnTo>
                    <a:pt x="211" y="1"/>
                  </a:lnTo>
                  <a:lnTo>
                    <a:pt x="208" y="0"/>
                  </a:lnTo>
                  <a:lnTo>
                    <a:pt x="206" y="0"/>
                  </a:lnTo>
                  <a:lnTo>
                    <a:pt x="204" y="0"/>
                  </a:lnTo>
                  <a:lnTo>
                    <a:pt x="201" y="1"/>
                  </a:lnTo>
                  <a:lnTo>
                    <a:pt x="200" y="4"/>
                  </a:lnTo>
                  <a:lnTo>
                    <a:pt x="199" y="7"/>
                  </a:lnTo>
                  <a:lnTo>
                    <a:pt x="19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A68791C6-7A81-E01E-6FA8-8A39E81C3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" y="2177"/>
              <a:ext cx="689" cy="937"/>
            </a:xfrm>
            <a:custGeom>
              <a:avLst/>
              <a:gdLst>
                <a:gd name="T0" fmla="*/ 2100 w 2757"/>
                <a:gd name="T1" fmla="*/ 3372 h 3744"/>
                <a:gd name="T2" fmla="*/ 2289 w 2757"/>
                <a:gd name="T3" fmla="*/ 3363 h 3744"/>
                <a:gd name="T4" fmla="*/ 2374 w 2757"/>
                <a:gd name="T5" fmla="*/ 3273 h 3744"/>
                <a:gd name="T6" fmla="*/ 2724 w 2757"/>
                <a:gd name="T7" fmla="*/ 2629 h 3744"/>
                <a:gd name="T8" fmla="*/ 2756 w 2757"/>
                <a:gd name="T9" fmla="*/ 2551 h 3744"/>
                <a:gd name="T10" fmla="*/ 2722 w 2757"/>
                <a:gd name="T11" fmla="*/ 2434 h 3744"/>
                <a:gd name="T12" fmla="*/ 2556 w 2757"/>
                <a:gd name="T13" fmla="*/ 2179 h 3744"/>
                <a:gd name="T14" fmla="*/ 2360 w 2757"/>
                <a:gd name="T15" fmla="*/ 1999 h 3744"/>
                <a:gd name="T16" fmla="*/ 2072 w 2757"/>
                <a:gd name="T17" fmla="*/ 1836 h 3744"/>
                <a:gd name="T18" fmla="*/ 1755 w 2757"/>
                <a:gd name="T19" fmla="*/ 1738 h 3744"/>
                <a:gd name="T20" fmla="*/ 1421 w 2757"/>
                <a:gd name="T21" fmla="*/ 1692 h 3744"/>
                <a:gd name="T22" fmla="*/ 888 w 2757"/>
                <a:gd name="T23" fmla="*/ 1692 h 3744"/>
                <a:gd name="T24" fmla="*/ 969 w 2757"/>
                <a:gd name="T25" fmla="*/ 1565 h 3744"/>
                <a:gd name="T26" fmla="*/ 999 w 2757"/>
                <a:gd name="T27" fmla="*/ 1417 h 3744"/>
                <a:gd name="T28" fmla="*/ 979 w 2757"/>
                <a:gd name="T29" fmla="*/ 1239 h 3744"/>
                <a:gd name="T30" fmla="*/ 860 w 2757"/>
                <a:gd name="T31" fmla="*/ 979 h 3744"/>
                <a:gd name="T32" fmla="*/ 155 w 2757"/>
                <a:gd name="T33" fmla="*/ 2 h 3744"/>
                <a:gd name="T34" fmla="*/ 123 w 2757"/>
                <a:gd name="T35" fmla="*/ 55 h 3744"/>
                <a:gd name="T36" fmla="*/ 117 w 2757"/>
                <a:gd name="T37" fmla="*/ 273 h 3744"/>
                <a:gd name="T38" fmla="*/ 143 w 2757"/>
                <a:gd name="T39" fmla="*/ 1083 h 3744"/>
                <a:gd name="T40" fmla="*/ 129 w 2757"/>
                <a:gd name="T41" fmla="*/ 1789 h 3744"/>
                <a:gd name="T42" fmla="*/ 63 w 2757"/>
                <a:gd name="T43" fmla="*/ 2188 h 3744"/>
                <a:gd name="T44" fmla="*/ 0 w 2757"/>
                <a:gd name="T45" fmla="*/ 2549 h 3744"/>
                <a:gd name="T46" fmla="*/ 25 w 2757"/>
                <a:gd name="T47" fmla="*/ 2768 h 3744"/>
                <a:gd name="T48" fmla="*/ 84 w 2757"/>
                <a:gd name="T49" fmla="*/ 2976 h 3744"/>
                <a:gd name="T50" fmla="*/ 82 w 2757"/>
                <a:gd name="T51" fmla="*/ 3189 h 3744"/>
                <a:gd name="T52" fmla="*/ 59 w 2757"/>
                <a:gd name="T53" fmla="*/ 3739 h 3744"/>
                <a:gd name="T54" fmla="*/ 73 w 2757"/>
                <a:gd name="T55" fmla="*/ 3741 h 3744"/>
                <a:gd name="T56" fmla="*/ 91 w 2757"/>
                <a:gd name="T57" fmla="*/ 3224 h 3744"/>
                <a:gd name="T58" fmla="*/ 99 w 2757"/>
                <a:gd name="T59" fmla="*/ 2988 h 3744"/>
                <a:gd name="T60" fmla="*/ 69 w 2757"/>
                <a:gd name="T61" fmla="*/ 2876 h 3744"/>
                <a:gd name="T62" fmla="*/ 14 w 2757"/>
                <a:gd name="T63" fmla="*/ 2606 h 3744"/>
                <a:gd name="T64" fmla="*/ 33 w 2757"/>
                <a:gd name="T65" fmla="*/ 2379 h 3744"/>
                <a:gd name="T66" fmla="*/ 117 w 2757"/>
                <a:gd name="T67" fmla="*/ 1989 h 3744"/>
                <a:gd name="T68" fmla="*/ 161 w 2757"/>
                <a:gd name="T69" fmla="*/ 1494 h 3744"/>
                <a:gd name="T70" fmla="*/ 138 w 2757"/>
                <a:gd name="T71" fmla="*/ 589 h 3744"/>
                <a:gd name="T72" fmla="*/ 134 w 2757"/>
                <a:gd name="T73" fmla="*/ 83 h 3744"/>
                <a:gd name="T74" fmla="*/ 143 w 2757"/>
                <a:gd name="T75" fmla="*/ 9 h 3744"/>
                <a:gd name="T76" fmla="*/ 879 w 2757"/>
                <a:gd name="T77" fmla="*/ 1037 h 3744"/>
                <a:gd name="T78" fmla="*/ 975 w 2757"/>
                <a:gd name="T79" fmla="*/ 1283 h 3744"/>
                <a:gd name="T80" fmla="*/ 982 w 2757"/>
                <a:gd name="T81" fmla="*/ 1455 h 3744"/>
                <a:gd name="T82" fmla="*/ 925 w 2757"/>
                <a:gd name="T83" fmla="*/ 1624 h 3744"/>
                <a:gd name="T84" fmla="*/ 888 w 2757"/>
                <a:gd name="T85" fmla="*/ 1706 h 3744"/>
                <a:gd name="T86" fmla="*/ 1496 w 2757"/>
                <a:gd name="T87" fmla="*/ 1712 h 3744"/>
                <a:gd name="T88" fmla="*/ 1799 w 2757"/>
                <a:gd name="T89" fmla="*/ 1763 h 3744"/>
                <a:gd name="T90" fmla="*/ 2113 w 2757"/>
                <a:gd name="T91" fmla="*/ 1870 h 3744"/>
                <a:gd name="T92" fmla="*/ 2353 w 2757"/>
                <a:gd name="T93" fmla="*/ 2012 h 3744"/>
                <a:gd name="T94" fmla="*/ 2572 w 2757"/>
                <a:gd name="T95" fmla="*/ 2218 h 3744"/>
                <a:gd name="T96" fmla="*/ 2712 w 2757"/>
                <a:gd name="T97" fmla="*/ 2445 h 3744"/>
                <a:gd name="T98" fmla="*/ 2741 w 2757"/>
                <a:gd name="T99" fmla="*/ 2557 h 3744"/>
                <a:gd name="T100" fmla="*/ 2575 w 2757"/>
                <a:gd name="T101" fmla="*/ 2878 h 3744"/>
                <a:gd name="T102" fmla="*/ 2331 w 2757"/>
                <a:gd name="T103" fmla="*/ 3314 h 3744"/>
                <a:gd name="T104" fmla="*/ 2260 w 2757"/>
                <a:gd name="T105" fmla="*/ 3360 h 3744"/>
                <a:gd name="T106" fmla="*/ 2099 w 2757"/>
                <a:gd name="T107" fmla="*/ 3357 h 3744"/>
                <a:gd name="T108" fmla="*/ 1826 w 2757"/>
                <a:gd name="T109" fmla="*/ 3284 h 3744"/>
                <a:gd name="T110" fmla="*/ 1822 w 2757"/>
                <a:gd name="T111" fmla="*/ 3298 h 3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757" h="3744">
                  <a:moveTo>
                    <a:pt x="1822" y="3298"/>
                  </a:moveTo>
                  <a:lnTo>
                    <a:pt x="1822" y="3298"/>
                  </a:lnTo>
                  <a:lnTo>
                    <a:pt x="1867" y="3316"/>
                  </a:lnTo>
                  <a:lnTo>
                    <a:pt x="1912" y="3331"/>
                  </a:lnTo>
                  <a:lnTo>
                    <a:pt x="1958" y="3344"/>
                  </a:lnTo>
                  <a:lnTo>
                    <a:pt x="2006" y="3355"/>
                  </a:lnTo>
                  <a:lnTo>
                    <a:pt x="2052" y="3364"/>
                  </a:lnTo>
                  <a:lnTo>
                    <a:pt x="2100" y="3372"/>
                  </a:lnTo>
                  <a:lnTo>
                    <a:pt x="2148" y="3376"/>
                  </a:lnTo>
                  <a:lnTo>
                    <a:pt x="2195" y="3379"/>
                  </a:lnTo>
                  <a:lnTo>
                    <a:pt x="2195" y="3379"/>
                  </a:lnTo>
                  <a:lnTo>
                    <a:pt x="2215" y="3379"/>
                  </a:lnTo>
                  <a:lnTo>
                    <a:pt x="2235" y="3377"/>
                  </a:lnTo>
                  <a:lnTo>
                    <a:pt x="2254" y="3375"/>
                  </a:lnTo>
                  <a:lnTo>
                    <a:pt x="2272" y="3370"/>
                  </a:lnTo>
                  <a:lnTo>
                    <a:pt x="2289" y="3363"/>
                  </a:lnTo>
                  <a:lnTo>
                    <a:pt x="2306" y="3355"/>
                  </a:lnTo>
                  <a:lnTo>
                    <a:pt x="2321" y="3343"/>
                  </a:lnTo>
                  <a:lnTo>
                    <a:pt x="2328" y="3336"/>
                  </a:lnTo>
                  <a:lnTo>
                    <a:pt x="2335" y="3329"/>
                  </a:lnTo>
                  <a:lnTo>
                    <a:pt x="2335" y="3329"/>
                  </a:lnTo>
                  <a:lnTo>
                    <a:pt x="2350" y="3311"/>
                  </a:lnTo>
                  <a:lnTo>
                    <a:pt x="2363" y="3293"/>
                  </a:lnTo>
                  <a:lnTo>
                    <a:pt x="2374" y="3273"/>
                  </a:lnTo>
                  <a:lnTo>
                    <a:pt x="2386" y="3254"/>
                  </a:lnTo>
                  <a:lnTo>
                    <a:pt x="2408" y="3214"/>
                  </a:lnTo>
                  <a:lnTo>
                    <a:pt x="2429" y="3174"/>
                  </a:lnTo>
                  <a:lnTo>
                    <a:pt x="2429" y="3174"/>
                  </a:lnTo>
                  <a:lnTo>
                    <a:pt x="2528" y="2993"/>
                  </a:lnTo>
                  <a:lnTo>
                    <a:pt x="2627" y="2812"/>
                  </a:lnTo>
                  <a:lnTo>
                    <a:pt x="2627" y="2812"/>
                  </a:lnTo>
                  <a:lnTo>
                    <a:pt x="2724" y="2629"/>
                  </a:lnTo>
                  <a:lnTo>
                    <a:pt x="2724" y="2629"/>
                  </a:lnTo>
                  <a:lnTo>
                    <a:pt x="2735" y="2610"/>
                  </a:lnTo>
                  <a:lnTo>
                    <a:pt x="2744" y="2591"/>
                  </a:lnTo>
                  <a:lnTo>
                    <a:pt x="2749" y="2582"/>
                  </a:lnTo>
                  <a:lnTo>
                    <a:pt x="2753" y="2571"/>
                  </a:lnTo>
                  <a:lnTo>
                    <a:pt x="2755" y="2562"/>
                  </a:lnTo>
                  <a:lnTo>
                    <a:pt x="2756" y="2551"/>
                  </a:lnTo>
                  <a:lnTo>
                    <a:pt x="2756" y="2551"/>
                  </a:lnTo>
                  <a:lnTo>
                    <a:pt x="2757" y="2540"/>
                  </a:lnTo>
                  <a:lnTo>
                    <a:pt x="2756" y="2530"/>
                  </a:lnTo>
                  <a:lnTo>
                    <a:pt x="2754" y="2519"/>
                  </a:lnTo>
                  <a:lnTo>
                    <a:pt x="2751" y="2510"/>
                  </a:lnTo>
                  <a:lnTo>
                    <a:pt x="2746" y="2490"/>
                  </a:lnTo>
                  <a:lnTo>
                    <a:pt x="2737" y="2469"/>
                  </a:lnTo>
                  <a:lnTo>
                    <a:pt x="2737" y="2469"/>
                  </a:lnTo>
                  <a:lnTo>
                    <a:pt x="2722" y="2434"/>
                  </a:lnTo>
                  <a:lnTo>
                    <a:pt x="2705" y="2400"/>
                  </a:lnTo>
                  <a:lnTo>
                    <a:pt x="2688" y="2366"/>
                  </a:lnTo>
                  <a:lnTo>
                    <a:pt x="2669" y="2333"/>
                  </a:lnTo>
                  <a:lnTo>
                    <a:pt x="2649" y="2301"/>
                  </a:lnTo>
                  <a:lnTo>
                    <a:pt x="2627" y="2269"/>
                  </a:lnTo>
                  <a:lnTo>
                    <a:pt x="2605" y="2239"/>
                  </a:lnTo>
                  <a:lnTo>
                    <a:pt x="2581" y="2209"/>
                  </a:lnTo>
                  <a:lnTo>
                    <a:pt x="2556" y="2179"/>
                  </a:lnTo>
                  <a:lnTo>
                    <a:pt x="2532" y="2151"/>
                  </a:lnTo>
                  <a:lnTo>
                    <a:pt x="2504" y="2124"/>
                  </a:lnTo>
                  <a:lnTo>
                    <a:pt x="2477" y="2098"/>
                  </a:lnTo>
                  <a:lnTo>
                    <a:pt x="2449" y="2072"/>
                  </a:lnTo>
                  <a:lnTo>
                    <a:pt x="2421" y="2047"/>
                  </a:lnTo>
                  <a:lnTo>
                    <a:pt x="2391" y="2023"/>
                  </a:lnTo>
                  <a:lnTo>
                    <a:pt x="2360" y="1999"/>
                  </a:lnTo>
                  <a:lnTo>
                    <a:pt x="2360" y="1999"/>
                  </a:lnTo>
                  <a:lnTo>
                    <a:pt x="2326" y="1976"/>
                  </a:lnTo>
                  <a:lnTo>
                    <a:pt x="2292" y="1952"/>
                  </a:lnTo>
                  <a:lnTo>
                    <a:pt x="2256" y="1931"/>
                  </a:lnTo>
                  <a:lnTo>
                    <a:pt x="2221" y="1909"/>
                  </a:lnTo>
                  <a:lnTo>
                    <a:pt x="2184" y="1889"/>
                  </a:lnTo>
                  <a:lnTo>
                    <a:pt x="2148" y="1872"/>
                  </a:lnTo>
                  <a:lnTo>
                    <a:pt x="2110" y="1854"/>
                  </a:lnTo>
                  <a:lnTo>
                    <a:pt x="2072" y="1836"/>
                  </a:lnTo>
                  <a:lnTo>
                    <a:pt x="2033" y="1821"/>
                  </a:lnTo>
                  <a:lnTo>
                    <a:pt x="1995" y="1806"/>
                  </a:lnTo>
                  <a:lnTo>
                    <a:pt x="1955" y="1792"/>
                  </a:lnTo>
                  <a:lnTo>
                    <a:pt x="1916" y="1779"/>
                  </a:lnTo>
                  <a:lnTo>
                    <a:pt x="1876" y="1767"/>
                  </a:lnTo>
                  <a:lnTo>
                    <a:pt x="1835" y="1757"/>
                  </a:lnTo>
                  <a:lnTo>
                    <a:pt x="1795" y="1746"/>
                  </a:lnTo>
                  <a:lnTo>
                    <a:pt x="1755" y="1738"/>
                  </a:lnTo>
                  <a:lnTo>
                    <a:pt x="1755" y="1738"/>
                  </a:lnTo>
                  <a:lnTo>
                    <a:pt x="1708" y="1728"/>
                  </a:lnTo>
                  <a:lnTo>
                    <a:pt x="1661" y="1719"/>
                  </a:lnTo>
                  <a:lnTo>
                    <a:pt x="1612" y="1712"/>
                  </a:lnTo>
                  <a:lnTo>
                    <a:pt x="1565" y="1706"/>
                  </a:lnTo>
                  <a:lnTo>
                    <a:pt x="1516" y="1700"/>
                  </a:lnTo>
                  <a:lnTo>
                    <a:pt x="1468" y="1695"/>
                  </a:lnTo>
                  <a:lnTo>
                    <a:pt x="1421" y="1692"/>
                  </a:lnTo>
                  <a:lnTo>
                    <a:pt x="1372" y="1688"/>
                  </a:lnTo>
                  <a:lnTo>
                    <a:pt x="1275" y="1685"/>
                  </a:lnTo>
                  <a:lnTo>
                    <a:pt x="1178" y="1683"/>
                  </a:lnTo>
                  <a:lnTo>
                    <a:pt x="1081" y="1685"/>
                  </a:lnTo>
                  <a:lnTo>
                    <a:pt x="986" y="1687"/>
                  </a:lnTo>
                  <a:lnTo>
                    <a:pt x="986" y="1687"/>
                  </a:lnTo>
                  <a:lnTo>
                    <a:pt x="888" y="1692"/>
                  </a:lnTo>
                  <a:lnTo>
                    <a:pt x="888" y="1692"/>
                  </a:lnTo>
                  <a:lnTo>
                    <a:pt x="894" y="1702"/>
                  </a:lnTo>
                  <a:lnTo>
                    <a:pt x="894" y="1702"/>
                  </a:lnTo>
                  <a:lnTo>
                    <a:pt x="918" y="1662"/>
                  </a:lnTo>
                  <a:lnTo>
                    <a:pt x="942" y="1623"/>
                  </a:lnTo>
                  <a:lnTo>
                    <a:pt x="942" y="1623"/>
                  </a:lnTo>
                  <a:lnTo>
                    <a:pt x="953" y="1604"/>
                  </a:lnTo>
                  <a:lnTo>
                    <a:pt x="961" y="1585"/>
                  </a:lnTo>
                  <a:lnTo>
                    <a:pt x="969" y="1565"/>
                  </a:lnTo>
                  <a:lnTo>
                    <a:pt x="976" y="1545"/>
                  </a:lnTo>
                  <a:lnTo>
                    <a:pt x="982" y="1525"/>
                  </a:lnTo>
                  <a:lnTo>
                    <a:pt x="988" y="1503"/>
                  </a:lnTo>
                  <a:lnTo>
                    <a:pt x="992" y="1483"/>
                  </a:lnTo>
                  <a:lnTo>
                    <a:pt x="995" y="1462"/>
                  </a:lnTo>
                  <a:lnTo>
                    <a:pt x="995" y="1462"/>
                  </a:lnTo>
                  <a:lnTo>
                    <a:pt x="998" y="1439"/>
                  </a:lnTo>
                  <a:lnTo>
                    <a:pt x="999" y="1417"/>
                  </a:lnTo>
                  <a:lnTo>
                    <a:pt x="1000" y="1394"/>
                  </a:lnTo>
                  <a:lnTo>
                    <a:pt x="999" y="1372"/>
                  </a:lnTo>
                  <a:lnTo>
                    <a:pt x="998" y="1349"/>
                  </a:lnTo>
                  <a:lnTo>
                    <a:pt x="996" y="1327"/>
                  </a:lnTo>
                  <a:lnTo>
                    <a:pt x="993" y="1304"/>
                  </a:lnTo>
                  <a:lnTo>
                    <a:pt x="989" y="1283"/>
                  </a:lnTo>
                  <a:lnTo>
                    <a:pt x="985" y="1261"/>
                  </a:lnTo>
                  <a:lnTo>
                    <a:pt x="979" y="1239"/>
                  </a:lnTo>
                  <a:lnTo>
                    <a:pt x="973" y="1217"/>
                  </a:lnTo>
                  <a:lnTo>
                    <a:pt x="967" y="1196"/>
                  </a:lnTo>
                  <a:lnTo>
                    <a:pt x="951" y="1153"/>
                  </a:lnTo>
                  <a:lnTo>
                    <a:pt x="934" y="1112"/>
                  </a:lnTo>
                  <a:lnTo>
                    <a:pt x="934" y="1112"/>
                  </a:lnTo>
                  <a:lnTo>
                    <a:pt x="911" y="1067"/>
                  </a:lnTo>
                  <a:lnTo>
                    <a:pt x="886" y="1023"/>
                  </a:lnTo>
                  <a:lnTo>
                    <a:pt x="860" y="979"/>
                  </a:lnTo>
                  <a:lnTo>
                    <a:pt x="833" y="936"/>
                  </a:lnTo>
                  <a:lnTo>
                    <a:pt x="805" y="895"/>
                  </a:lnTo>
                  <a:lnTo>
                    <a:pt x="775" y="853"/>
                  </a:lnTo>
                  <a:lnTo>
                    <a:pt x="716" y="772"/>
                  </a:lnTo>
                  <a:lnTo>
                    <a:pt x="716" y="772"/>
                  </a:lnTo>
                  <a:lnTo>
                    <a:pt x="452" y="409"/>
                  </a:lnTo>
                  <a:lnTo>
                    <a:pt x="452" y="409"/>
                  </a:lnTo>
                  <a:lnTo>
                    <a:pt x="155" y="2"/>
                  </a:lnTo>
                  <a:lnTo>
                    <a:pt x="155" y="2"/>
                  </a:lnTo>
                  <a:lnTo>
                    <a:pt x="152" y="0"/>
                  </a:lnTo>
                  <a:lnTo>
                    <a:pt x="149" y="0"/>
                  </a:lnTo>
                  <a:lnTo>
                    <a:pt x="145" y="1"/>
                  </a:lnTo>
                  <a:lnTo>
                    <a:pt x="143" y="5"/>
                  </a:lnTo>
                  <a:lnTo>
                    <a:pt x="143" y="5"/>
                  </a:lnTo>
                  <a:lnTo>
                    <a:pt x="129" y="38"/>
                  </a:lnTo>
                  <a:lnTo>
                    <a:pt x="123" y="55"/>
                  </a:lnTo>
                  <a:lnTo>
                    <a:pt x="121" y="64"/>
                  </a:lnTo>
                  <a:lnTo>
                    <a:pt x="119" y="72"/>
                  </a:lnTo>
                  <a:lnTo>
                    <a:pt x="119" y="72"/>
                  </a:lnTo>
                  <a:lnTo>
                    <a:pt x="117" y="97"/>
                  </a:lnTo>
                  <a:lnTo>
                    <a:pt x="117" y="123"/>
                  </a:lnTo>
                  <a:lnTo>
                    <a:pt x="117" y="173"/>
                  </a:lnTo>
                  <a:lnTo>
                    <a:pt x="117" y="173"/>
                  </a:lnTo>
                  <a:lnTo>
                    <a:pt x="117" y="273"/>
                  </a:lnTo>
                  <a:lnTo>
                    <a:pt x="117" y="273"/>
                  </a:lnTo>
                  <a:lnTo>
                    <a:pt x="118" y="374"/>
                  </a:lnTo>
                  <a:lnTo>
                    <a:pt x="121" y="476"/>
                  </a:lnTo>
                  <a:lnTo>
                    <a:pt x="124" y="578"/>
                  </a:lnTo>
                  <a:lnTo>
                    <a:pt x="128" y="678"/>
                  </a:lnTo>
                  <a:lnTo>
                    <a:pt x="128" y="678"/>
                  </a:lnTo>
                  <a:lnTo>
                    <a:pt x="136" y="881"/>
                  </a:lnTo>
                  <a:lnTo>
                    <a:pt x="143" y="1083"/>
                  </a:lnTo>
                  <a:lnTo>
                    <a:pt x="147" y="1185"/>
                  </a:lnTo>
                  <a:lnTo>
                    <a:pt x="148" y="1286"/>
                  </a:lnTo>
                  <a:lnTo>
                    <a:pt x="148" y="1387"/>
                  </a:lnTo>
                  <a:lnTo>
                    <a:pt x="147" y="1488"/>
                  </a:lnTo>
                  <a:lnTo>
                    <a:pt x="147" y="1488"/>
                  </a:lnTo>
                  <a:lnTo>
                    <a:pt x="143" y="1589"/>
                  </a:lnTo>
                  <a:lnTo>
                    <a:pt x="137" y="1688"/>
                  </a:lnTo>
                  <a:lnTo>
                    <a:pt x="129" y="1789"/>
                  </a:lnTo>
                  <a:lnTo>
                    <a:pt x="124" y="1838"/>
                  </a:lnTo>
                  <a:lnTo>
                    <a:pt x="118" y="1888"/>
                  </a:lnTo>
                  <a:lnTo>
                    <a:pt x="118" y="1888"/>
                  </a:lnTo>
                  <a:lnTo>
                    <a:pt x="111" y="1939"/>
                  </a:lnTo>
                  <a:lnTo>
                    <a:pt x="103" y="1989"/>
                  </a:lnTo>
                  <a:lnTo>
                    <a:pt x="93" y="2039"/>
                  </a:lnTo>
                  <a:lnTo>
                    <a:pt x="84" y="2088"/>
                  </a:lnTo>
                  <a:lnTo>
                    <a:pt x="63" y="2188"/>
                  </a:lnTo>
                  <a:lnTo>
                    <a:pt x="39" y="2287"/>
                  </a:lnTo>
                  <a:lnTo>
                    <a:pt x="39" y="2287"/>
                  </a:lnTo>
                  <a:lnTo>
                    <a:pt x="28" y="2334"/>
                  </a:lnTo>
                  <a:lnTo>
                    <a:pt x="19" y="2382"/>
                  </a:lnTo>
                  <a:lnTo>
                    <a:pt x="11" y="2429"/>
                  </a:lnTo>
                  <a:lnTo>
                    <a:pt x="5" y="2477"/>
                  </a:lnTo>
                  <a:lnTo>
                    <a:pt x="1" y="2525"/>
                  </a:lnTo>
                  <a:lnTo>
                    <a:pt x="0" y="2549"/>
                  </a:lnTo>
                  <a:lnTo>
                    <a:pt x="0" y="2572"/>
                  </a:lnTo>
                  <a:lnTo>
                    <a:pt x="0" y="2596"/>
                  </a:lnTo>
                  <a:lnTo>
                    <a:pt x="1" y="2621"/>
                  </a:lnTo>
                  <a:lnTo>
                    <a:pt x="4" y="2645"/>
                  </a:lnTo>
                  <a:lnTo>
                    <a:pt x="6" y="2670"/>
                  </a:lnTo>
                  <a:lnTo>
                    <a:pt x="6" y="2670"/>
                  </a:lnTo>
                  <a:lnTo>
                    <a:pt x="14" y="2719"/>
                  </a:lnTo>
                  <a:lnTo>
                    <a:pt x="25" y="2768"/>
                  </a:lnTo>
                  <a:lnTo>
                    <a:pt x="37" y="2817"/>
                  </a:lnTo>
                  <a:lnTo>
                    <a:pt x="51" y="2866"/>
                  </a:lnTo>
                  <a:lnTo>
                    <a:pt x="51" y="2866"/>
                  </a:lnTo>
                  <a:lnTo>
                    <a:pt x="65" y="2913"/>
                  </a:lnTo>
                  <a:lnTo>
                    <a:pt x="79" y="2961"/>
                  </a:lnTo>
                  <a:lnTo>
                    <a:pt x="79" y="2961"/>
                  </a:lnTo>
                  <a:lnTo>
                    <a:pt x="82" y="2968"/>
                  </a:lnTo>
                  <a:lnTo>
                    <a:pt x="84" y="2976"/>
                  </a:lnTo>
                  <a:lnTo>
                    <a:pt x="85" y="2992"/>
                  </a:lnTo>
                  <a:lnTo>
                    <a:pt x="85" y="2992"/>
                  </a:lnTo>
                  <a:lnTo>
                    <a:pt x="90" y="3086"/>
                  </a:lnTo>
                  <a:lnTo>
                    <a:pt x="90" y="3086"/>
                  </a:lnTo>
                  <a:lnTo>
                    <a:pt x="90" y="3103"/>
                  </a:lnTo>
                  <a:lnTo>
                    <a:pt x="89" y="3121"/>
                  </a:lnTo>
                  <a:lnTo>
                    <a:pt x="86" y="3155"/>
                  </a:lnTo>
                  <a:lnTo>
                    <a:pt x="82" y="3189"/>
                  </a:lnTo>
                  <a:lnTo>
                    <a:pt x="77" y="3224"/>
                  </a:lnTo>
                  <a:lnTo>
                    <a:pt x="77" y="3224"/>
                  </a:lnTo>
                  <a:lnTo>
                    <a:pt x="69" y="3327"/>
                  </a:lnTo>
                  <a:lnTo>
                    <a:pt x="63" y="3430"/>
                  </a:lnTo>
                  <a:lnTo>
                    <a:pt x="59" y="3533"/>
                  </a:lnTo>
                  <a:lnTo>
                    <a:pt x="58" y="3636"/>
                  </a:lnTo>
                  <a:lnTo>
                    <a:pt x="58" y="3636"/>
                  </a:lnTo>
                  <a:lnTo>
                    <a:pt x="59" y="3739"/>
                  </a:lnTo>
                  <a:lnTo>
                    <a:pt x="59" y="3739"/>
                  </a:lnTo>
                  <a:lnTo>
                    <a:pt x="60" y="3741"/>
                  </a:lnTo>
                  <a:lnTo>
                    <a:pt x="61" y="3743"/>
                  </a:lnTo>
                  <a:lnTo>
                    <a:pt x="64" y="3744"/>
                  </a:lnTo>
                  <a:lnTo>
                    <a:pt x="66" y="3744"/>
                  </a:lnTo>
                  <a:lnTo>
                    <a:pt x="69" y="3744"/>
                  </a:lnTo>
                  <a:lnTo>
                    <a:pt x="71" y="3743"/>
                  </a:lnTo>
                  <a:lnTo>
                    <a:pt x="73" y="3741"/>
                  </a:lnTo>
                  <a:lnTo>
                    <a:pt x="73" y="3739"/>
                  </a:lnTo>
                  <a:lnTo>
                    <a:pt x="73" y="3739"/>
                  </a:lnTo>
                  <a:lnTo>
                    <a:pt x="72" y="3634"/>
                  </a:lnTo>
                  <a:lnTo>
                    <a:pt x="73" y="3531"/>
                  </a:lnTo>
                  <a:lnTo>
                    <a:pt x="77" y="3428"/>
                  </a:lnTo>
                  <a:lnTo>
                    <a:pt x="83" y="3325"/>
                  </a:lnTo>
                  <a:lnTo>
                    <a:pt x="83" y="3325"/>
                  </a:lnTo>
                  <a:lnTo>
                    <a:pt x="91" y="3224"/>
                  </a:lnTo>
                  <a:lnTo>
                    <a:pt x="103" y="3122"/>
                  </a:lnTo>
                  <a:lnTo>
                    <a:pt x="103" y="3122"/>
                  </a:lnTo>
                  <a:lnTo>
                    <a:pt x="104" y="3102"/>
                  </a:lnTo>
                  <a:lnTo>
                    <a:pt x="104" y="3082"/>
                  </a:lnTo>
                  <a:lnTo>
                    <a:pt x="102" y="3041"/>
                  </a:lnTo>
                  <a:lnTo>
                    <a:pt x="102" y="3041"/>
                  </a:lnTo>
                  <a:lnTo>
                    <a:pt x="100" y="3006"/>
                  </a:lnTo>
                  <a:lnTo>
                    <a:pt x="99" y="2988"/>
                  </a:lnTo>
                  <a:lnTo>
                    <a:pt x="98" y="2970"/>
                  </a:lnTo>
                  <a:lnTo>
                    <a:pt x="98" y="2970"/>
                  </a:lnTo>
                  <a:lnTo>
                    <a:pt x="95" y="2958"/>
                  </a:lnTo>
                  <a:lnTo>
                    <a:pt x="91" y="2948"/>
                  </a:lnTo>
                  <a:lnTo>
                    <a:pt x="84" y="2926"/>
                  </a:lnTo>
                  <a:lnTo>
                    <a:pt x="84" y="2926"/>
                  </a:lnTo>
                  <a:lnTo>
                    <a:pt x="69" y="2876"/>
                  </a:lnTo>
                  <a:lnTo>
                    <a:pt x="69" y="2876"/>
                  </a:lnTo>
                  <a:lnTo>
                    <a:pt x="54" y="2828"/>
                  </a:lnTo>
                  <a:lnTo>
                    <a:pt x="41" y="2780"/>
                  </a:lnTo>
                  <a:lnTo>
                    <a:pt x="41" y="2780"/>
                  </a:lnTo>
                  <a:lnTo>
                    <a:pt x="31" y="2730"/>
                  </a:lnTo>
                  <a:lnTo>
                    <a:pt x="22" y="2680"/>
                  </a:lnTo>
                  <a:lnTo>
                    <a:pt x="19" y="2655"/>
                  </a:lnTo>
                  <a:lnTo>
                    <a:pt x="15" y="2630"/>
                  </a:lnTo>
                  <a:lnTo>
                    <a:pt x="14" y="2606"/>
                  </a:lnTo>
                  <a:lnTo>
                    <a:pt x="13" y="2581"/>
                  </a:lnTo>
                  <a:lnTo>
                    <a:pt x="13" y="2581"/>
                  </a:lnTo>
                  <a:lnTo>
                    <a:pt x="13" y="2555"/>
                  </a:lnTo>
                  <a:lnTo>
                    <a:pt x="13" y="2530"/>
                  </a:lnTo>
                  <a:lnTo>
                    <a:pt x="15" y="2505"/>
                  </a:lnTo>
                  <a:lnTo>
                    <a:pt x="18" y="2480"/>
                  </a:lnTo>
                  <a:lnTo>
                    <a:pt x="24" y="2429"/>
                  </a:lnTo>
                  <a:lnTo>
                    <a:pt x="33" y="2379"/>
                  </a:lnTo>
                  <a:lnTo>
                    <a:pt x="33" y="2379"/>
                  </a:lnTo>
                  <a:lnTo>
                    <a:pt x="44" y="2331"/>
                  </a:lnTo>
                  <a:lnTo>
                    <a:pt x="54" y="2282"/>
                  </a:lnTo>
                  <a:lnTo>
                    <a:pt x="77" y="2185"/>
                  </a:lnTo>
                  <a:lnTo>
                    <a:pt x="99" y="2087"/>
                  </a:lnTo>
                  <a:lnTo>
                    <a:pt x="109" y="2039"/>
                  </a:lnTo>
                  <a:lnTo>
                    <a:pt x="117" y="1989"/>
                  </a:lnTo>
                  <a:lnTo>
                    <a:pt x="117" y="1989"/>
                  </a:lnTo>
                  <a:lnTo>
                    <a:pt x="125" y="1940"/>
                  </a:lnTo>
                  <a:lnTo>
                    <a:pt x="131" y="1891"/>
                  </a:lnTo>
                  <a:lnTo>
                    <a:pt x="137" y="1842"/>
                  </a:lnTo>
                  <a:lnTo>
                    <a:pt x="143" y="1792"/>
                  </a:lnTo>
                  <a:lnTo>
                    <a:pt x="151" y="1694"/>
                  </a:lnTo>
                  <a:lnTo>
                    <a:pt x="157" y="1595"/>
                  </a:lnTo>
                  <a:lnTo>
                    <a:pt x="157" y="1595"/>
                  </a:lnTo>
                  <a:lnTo>
                    <a:pt x="161" y="1494"/>
                  </a:lnTo>
                  <a:lnTo>
                    <a:pt x="162" y="1393"/>
                  </a:lnTo>
                  <a:lnTo>
                    <a:pt x="162" y="1293"/>
                  </a:lnTo>
                  <a:lnTo>
                    <a:pt x="161" y="1192"/>
                  </a:lnTo>
                  <a:lnTo>
                    <a:pt x="158" y="1091"/>
                  </a:lnTo>
                  <a:lnTo>
                    <a:pt x="155" y="991"/>
                  </a:lnTo>
                  <a:lnTo>
                    <a:pt x="147" y="790"/>
                  </a:lnTo>
                  <a:lnTo>
                    <a:pt x="147" y="790"/>
                  </a:lnTo>
                  <a:lnTo>
                    <a:pt x="138" y="589"/>
                  </a:lnTo>
                  <a:lnTo>
                    <a:pt x="135" y="489"/>
                  </a:lnTo>
                  <a:lnTo>
                    <a:pt x="132" y="388"/>
                  </a:lnTo>
                  <a:lnTo>
                    <a:pt x="132" y="388"/>
                  </a:lnTo>
                  <a:lnTo>
                    <a:pt x="131" y="285"/>
                  </a:lnTo>
                  <a:lnTo>
                    <a:pt x="131" y="183"/>
                  </a:lnTo>
                  <a:lnTo>
                    <a:pt x="131" y="183"/>
                  </a:lnTo>
                  <a:lnTo>
                    <a:pt x="134" y="83"/>
                  </a:lnTo>
                  <a:lnTo>
                    <a:pt x="134" y="83"/>
                  </a:lnTo>
                  <a:lnTo>
                    <a:pt x="135" y="72"/>
                  </a:lnTo>
                  <a:lnTo>
                    <a:pt x="137" y="61"/>
                  </a:lnTo>
                  <a:lnTo>
                    <a:pt x="144" y="41"/>
                  </a:lnTo>
                  <a:lnTo>
                    <a:pt x="144" y="41"/>
                  </a:lnTo>
                  <a:lnTo>
                    <a:pt x="156" y="8"/>
                  </a:lnTo>
                  <a:lnTo>
                    <a:pt x="156" y="8"/>
                  </a:lnTo>
                  <a:lnTo>
                    <a:pt x="143" y="9"/>
                  </a:lnTo>
                  <a:lnTo>
                    <a:pt x="143" y="9"/>
                  </a:lnTo>
                  <a:lnTo>
                    <a:pt x="658" y="716"/>
                  </a:lnTo>
                  <a:lnTo>
                    <a:pt x="658" y="716"/>
                  </a:lnTo>
                  <a:lnTo>
                    <a:pt x="715" y="793"/>
                  </a:lnTo>
                  <a:lnTo>
                    <a:pt x="772" y="872"/>
                  </a:lnTo>
                  <a:lnTo>
                    <a:pt x="800" y="913"/>
                  </a:lnTo>
                  <a:lnTo>
                    <a:pt x="829" y="953"/>
                  </a:lnTo>
                  <a:lnTo>
                    <a:pt x="855" y="994"/>
                  </a:lnTo>
                  <a:lnTo>
                    <a:pt x="879" y="1037"/>
                  </a:lnTo>
                  <a:lnTo>
                    <a:pt x="902" y="1080"/>
                  </a:lnTo>
                  <a:lnTo>
                    <a:pt x="923" y="1123"/>
                  </a:lnTo>
                  <a:lnTo>
                    <a:pt x="942" y="1168"/>
                  </a:lnTo>
                  <a:lnTo>
                    <a:pt x="950" y="1191"/>
                  </a:lnTo>
                  <a:lnTo>
                    <a:pt x="957" y="1213"/>
                  </a:lnTo>
                  <a:lnTo>
                    <a:pt x="964" y="1236"/>
                  </a:lnTo>
                  <a:lnTo>
                    <a:pt x="970" y="1260"/>
                  </a:lnTo>
                  <a:lnTo>
                    <a:pt x="975" y="1283"/>
                  </a:lnTo>
                  <a:lnTo>
                    <a:pt x="979" y="1307"/>
                  </a:lnTo>
                  <a:lnTo>
                    <a:pt x="982" y="1331"/>
                  </a:lnTo>
                  <a:lnTo>
                    <a:pt x="985" y="1355"/>
                  </a:lnTo>
                  <a:lnTo>
                    <a:pt x="986" y="1380"/>
                  </a:lnTo>
                  <a:lnTo>
                    <a:pt x="986" y="1405"/>
                  </a:lnTo>
                  <a:lnTo>
                    <a:pt x="986" y="1405"/>
                  </a:lnTo>
                  <a:lnTo>
                    <a:pt x="985" y="1430"/>
                  </a:lnTo>
                  <a:lnTo>
                    <a:pt x="982" y="1455"/>
                  </a:lnTo>
                  <a:lnTo>
                    <a:pt x="979" y="1480"/>
                  </a:lnTo>
                  <a:lnTo>
                    <a:pt x="973" y="1505"/>
                  </a:lnTo>
                  <a:lnTo>
                    <a:pt x="967" y="1529"/>
                  </a:lnTo>
                  <a:lnTo>
                    <a:pt x="959" y="1553"/>
                  </a:lnTo>
                  <a:lnTo>
                    <a:pt x="949" y="1577"/>
                  </a:lnTo>
                  <a:lnTo>
                    <a:pt x="938" y="1599"/>
                  </a:lnTo>
                  <a:lnTo>
                    <a:pt x="938" y="1599"/>
                  </a:lnTo>
                  <a:lnTo>
                    <a:pt x="925" y="1624"/>
                  </a:lnTo>
                  <a:lnTo>
                    <a:pt x="911" y="1648"/>
                  </a:lnTo>
                  <a:lnTo>
                    <a:pt x="882" y="1695"/>
                  </a:lnTo>
                  <a:lnTo>
                    <a:pt x="882" y="1695"/>
                  </a:lnTo>
                  <a:lnTo>
                    <a:pt x="881" y="1699"/>
                  </a:lnTo>
                  <a:lnTo>
                    <a:pt x="882" y="1702"/>
                  </a:lnTo>
                  <a:lnTo>
                    <a:pt x="884" y="1705"/>
                  </a:lnTo>
                  <a:lnTo>
                    <a:pt x="888" y="1706"/>
                  </a:lnTo>
                  <a:lnTo>
                    <a:pt x="888" y="1706"/>
                  </a:lnTo>
                  <a:lnTo>
                    <a:pt x="981" y="1701"/>
                  </a:lnTo>
                  <a:lnTo>
                    <a:pt x="1076" y="1699"/>
                  </a:lnTo>
                  <a:lnTo>
                    <a:pt x="1169" y="1698"/>
                  </a:lnTo>
                  <a:lnTo>
                    <a:pt x="1262" y="1699"/>
                  </a:lnTo>
                  <a:lnTo>
                    <a:pt x="1356" y="1702"/>
                  </a:lnTo>
                  <a:lnTo>
                    <a:pt x="1403" y="1705"/>
                  </a:lnTo>
                  <a:lnTo>
                    <a:pt x="1450" y="1708"/>
                  </a:lnTo>
                  <a:lnTo>
                    <a:pt x="1496" y="1712"/>
                  </a:lnTo>
                  <a:lnTo>
                    <a:pt x="1542" y="1718"/>
                  </a:lnTo>
                  <a:lnTo>
                    <a:pt x="1590" y="1722"/>
                  </a:lnTo>
                  <a:lnTo>
                    <a:pt x="1636" y="1730"/>
                  </a:lnTo>
                  <a:lnTo>
                    <a:pt x="1636" y="1730"/>
                  </a:lnTo>
                  <a:lnTo>
                    <a:pt x="1677" y="1737"/>
                  </a:lnTo>
                  <a:lnTo>
                    <a:pt x="1717" y="1745"/>
                  </a:lnTo>
                  <a:lnTo>
                    <a:pt x="1759" y="1753"/>
                  </a:lnTo>
                  <a:lnTo>
                    <a:pt x="1799" y="1763"/>
                  </a:lnTo>
                  <a:lnTo>
                    <a:pt x="1839" y="1772"/>
                  </a:lnTo>
                  <a:lnTo>
                    <a:pt x="1879" y="1784"/>
                  </a:lnTo>
                  <a:lnTo>
                    <a:pt x="1919" y="1796"/>
                  </a:lnTo>
                  <a:lnTo>
                    <a:pt x="1958" y="1809"/>
                  </a:lnTo>
                  <a:lnTo>
                    <a:pt x="1999" y="1823"/>
                  </a:lnTo>
                  <a:lnTo>
                    <a:pt x="2036" y="1837"/>
                  </a:lnTo>
                  <a:lnTo>
                    <a:pt x="2075" y="1854"/>
                  </a:lnTo>
                  <a:lnTo>
                    <a:pt x="2113" y="1870"/>
                  </a:lnTo>
                  <a:lnTo>
                    <a:pt x="2151" y="1888"/>
                  </a:lnTo>
                  <a:lnTo>
                    <a:pt x="2188" y="1907"/>
                  </a:lnTo>
                  <a:lnTo>
                    <a:pt x="2224" y="1928"/>
                  </a:lnTo>
                  <a:lnTo>
                    <a:pt x="2260" y="1950"/>
                  </a:lnTo>
                  <a:lnTo>
                    <a:pt x="2260" y="1950"/>
                  </a:lnTo>
                  <a:lnTo>
                    <a:pt x="2292" y="1970"/>
                  </a:lnTo>
                  <a:lnTo>
                    <a:pt x="2322" y="1991"/>
                  </a:lnTo>
                  <a:lnTo>
                    <a:pt x="2353" y="2012"/>
                  </a:lnTo>
                  <a:lnTo>
                    <a:pt x="2384" y="2035"/>
                  </a:lnTo>
                  <a:lnTo>
                    <a:pt x="2412" y="2059"/>
                  </a:lnTo>
                  <a:lnTo>
                    <a:pt x="2442" y="2083"/>
                  </a:lnTo>
                  <a:lnTo>
                    <a:pt x="2469" y="2110"/>
                  </a:lnTo>
                  <a:lnTo>
                    <a:pt x="2496" y="2136"/>
                  </a:lnTo>
                  <a:lnTo>
                    <a:pt x="2522" y="2163"/>
                  </a:lnTo>
                  <a:lnTo>
                    <a:pt x="2547" y="2190"/>
                  </a:lnTo>
                  <a:lnTo>
                    <a:pt x="2572" y="2218"/>
                  </a:lnTo>
                  <a:lnTo>
                    <a:pt x="2595" y="2248"/>
                  </a:lnTo>
                  <a:lnTo>
                    <a:pt x="2617" y="2279"/>
                  </a:lnTo>
                  <a:lnTo>
                    <a:pt x="2638" y="2310"/>
                  </a:lnTo>
                  <a:lnTo>
                    <a:pt x="2658" y="2342"/>
                  </a:lnTo>
                  <a:lnTo>
                    <a:pt x="2677" y="2375"/>
                  </a:lnTo>
                  <a:lnTo>
                    <a:pt x="2677" y="2375"/>
                  </a:lnTo>
                  <a:lnTo>
                    <a:pt x="2695" y="2409"/>
                  </a:lnTo>
                  <a:lnTo>
                    <a:pt x="2712" y="2445"/>
                  </a:lnTo>
                  <a:lnTo>
                    <a:pt x="2721" y="2462"/>
                  </a:lnTo>
                  <a:lnTo>
                    <a:pt x="2728" y="2480"/>
                  </a:lnTo>
                  <a:lnTo>
                    <a:pt x="2734" y="2499"/>
                  </a:lnTo>
                  <a:lnTo>
                    <a:pt x="2740" y="2517"/>
                  </a:lnTo>
                  <a:lnTo>
                    <a:pt x="2740" y="2517"/>
                  </a:lnTo>
                  <a:lnTo>
                    <a:pt x="2742" y="2531"/>
                  </a:lnTo>
                  <a:lnTo>
                    <a:pt x="2742" y="2544"/>
                  </a:lnTo>
                  <a:lnTo>
                    <a:pt x="2741" y="2557"/>
                  </a:lnTo>
                  <a:lnTo>
                    <a:pt x="2737" y="2569"/>
                  </a:lnTo>
                  <a:lnTo>
                    <a:pt x="2734" y="2581"/>
                  </a:lnTo>
                  <a:lnTo>
                    <a:pt x="2728" y="2593"/>
                  </a:lnTo>
                  <a:lnTo>
                    <a:pt x="2716" y="2616"/>
                  </a:lnTo>
                  <a:lnTo>
                    <a:pt x="2716" y="2616"/>
                  </a:lnTo>
                  <a:lnTo>
                    <a:pt x="2669" y="2704"/>
                  </a:lnTo>
                  <a:lnTo>
                    <a:pt x="2669" y="2704"/>
                  </a:lnTo>
                  <a:lnTo>
                    <a:pt x="2575" y="2878"/>
                  </a:lnTo>
                  <a:lnTo>
                    <a:pt x="2481" y="3051"/>
                  </a:lnTo>
                  <a:lnTo>
                    <a:pt x="2481" y="3051"/>
                  </a:lnTo>
                  <a:lnTo>
                    <a:pt x="2385" y="3221"/>
                  </a:lnTo>
                  <a:lnTo>
                    <a:pt x="2385" y="3221"/>
                  </a:lnTo>
                  <a:lnTo>
                    <a:pt x="2366" y="3259"/>
                  </a:lnTo>
                  <a:lnTo>
                    <a:pt x="2354" y="3278"/>
                  </a:lnTo>
                  <a:lnTo>
                    <a:pt x="2344" y="3296"/>
                  </a:lnTo>
                  <a:lnTo>
                    <a:pt x="2331" y="3314"/>
                  </a:lnTo>
                  <a:lnTo>
                    <a:pt x="2317" y="3329"/>
                  </a:lnTo>
                  <a:lnTo>
                    <a:pt x="2308" y="3336"/>
                  </a:lnTo>
                  <a:lnTo>
                    <a:pt x="2300" y="3342"/>
                  </a:lnTo>
                  <a:lnTo>
                    <a:pt x="2292" y="3348"/>
                  </a:lnTo>
                  <a:lnTo>
                    <a:pt x="2282" y="3353"/>
                  </a:lnTo>
                  <a:lnTo>
                    <a:pt x="2282" y="3353"/>
                  </a:lnTo>
                  <a:lnTo>
                    <a:pt x="2272" y="3357"/>
                  </a:lnTo>
                  <a:lnTo>
                    <a:pt x="2260" y="3360"/>
                  </a:lnTo>
                  <a:lnTo>
                    <a:pt x="2249" y="3362"/>
                  </a:lnTo>
                  <a:lnTo>
                    <a:pt x="2237" y="3364"/>
                  </a:lnTo>
                  <a:lnTo>
                    <a:pt x="2215" y="3366"/>
                  </a:lnTo>
                  <a:lnTo>
                    <a:pt x="2192" y="3364"/>
                  </a:lnTo>
                  <a:lnTo>
                    <a:pt x="2192" y="3364"/>
                  </a:lnTo>
                  <a:lnTo>
                    <a:pt x="2145" y="3362"/>
                  </a:lnTo>
                  <a:lnTo>
                    <a:pt x="2099" y="3357"/>
                  </a:lnTo>
                  <a:lnTo>
                    <a:pt x="2099" y="3357"/>
                  </a:lnTo>
                  <a:lnTo>
                    <a:pt x="2052" y="3350"/>
                  </a:lnTo>
                  <a:lnTo>
                    <a:pt x="2006" y="3341"/>
                  </a:lnTo>
                  <a:lnTo>
                    <a:pt x="1960" y="3330"/>
                  </a:lnTo>
                  <a:lnTo>
                    <a:pt x="1915" y="3317"/>
                  </a:lnTo>
                  <a:lnTo>
                    <a:pt x="1915" y="3317"/>
                  </a:lnTo>
                  <a:lnTo>
                    <a:pt x="1870" y="3302"/>
                  </a:lnTo>
                  <a:lnTo>
                    <a:pt x="1826" y="3284"/>
                  </a:lnTo>
                  <a:lnTo>
                    <a:pt x="1826" y="3284"/>
                  </a:lnTo>
                  <a:lnTo>
                    <a:pt x="1824" y="3284"/>
                  </a:lnTo>
                  <a:lnTo>
                    <a:pt x="1821" y="3284"/>
                  </a:lnTo>
                  <a:lnTo>
                    <a:pt x="1819" y="3286"/>
                  </a:lnTo>
                  <a:lnTo>
                    <a:pt x="1819" y="3289"/>
                  </a:lnTo>
                  <a:lnTo>
                    <a:pt x="1818" y="3291"/>
                  </a:lnTo>
                  <a:lnTo>
                    <a:pt x="1819" y="3293"/>
                  </a:lnTo>
                  <a:lnTo>
                    <a:pt x="1820" y="3296"/>
                  </a:lnTo>
                  <a:lnTo>
                    <a:pt x="1822" y="3298"/>
                  </a:lnTo>
                  <a:lnTo>
                    <a:pt x="1822" y="32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59ACA948-AB73-7B7E-24FA-371C22A3E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9" y="2940"/>
              <a:ext cx="476" cy="742"/>
            </a:xfrm>
            <a:custGeom>
              <a:avLst/>
              <a:gdLst>
                <a:gd name="T0" fmla="*/ 1662 w 1905"/>
                <a:gd name="T1" fmla="*/ 291 h 2966"/>
                <a:gd name="T2" fmla="*/ 1411 w 1905"/>
                <a:gd name="T3" fmla="*/ 683 h 2966"/>
                <a:gd name="T4" fmla="*/ 1272 w 1905"/>
                <a:gd name="T5" fmla="*/ 957 h 2966"/>
                <a:gd name="T6" fmla="*/ 1274 w 1905"/>
                <a:gd name="T7" fmla="*/ 985 h 2966"/>
                <a:gd name="T8" fmla="*/ 1278 w 1905"/>
                <a:gd name="T9" fmla="*/ 1106 h 2966"/>
                <a:gd name="T10" fmla="*/ 1259 w 1905"/>
                <a:gd name="T11" fmla="*/ 1334 h 2966"/>
                <a:gd name="T12" fmla="*/ 1207 w 1905"/>
                <a:gd name="T13" fmla="*/ 1507 h 2966"/>
                <a:gd name="T14" fmla="*/ 1138 w 1905"/>
                <a:gd name="T15" fmla="*/ 1623 h 2966"/>
                <a:gd name="T16" fmla="*/ 963 w 1905"/>
                <a:gd name="T17" fmla="*/ 1857 h 2966"/>
                <a:gd name="T18" fmla="*/ 918 w 1905"/>
                <a:gd name="T19" fmla="*/ 1962 h 2966"/>
                <a:gd name="T20" fmla="*/ 892 w 1905"/>
                <a:gd name="T21" fmla="*/ 2118 h 2966"/>
                <a:gd name="T22" fmla="*/ 890 w 1905"/>
                <a:gd name="T23" fmla="*/ 2397 h 2966"/>
                <a:gd name="T24" fmla="*/ 877 w 1905"/>
                <a:gd name="T25" fmla="*/ 2481 h 2966"/>
                <a:gd name="T26" fmla="*/ 827 w 1905"/>
                <a:gd name="T27" fmla="*/ 2548 h 2966"/>
                <a:gd name="T28" fmla="*/ 740 w 1905"/>
                <a:gd name="T29" fmla="*/ 2595 h 2966"/>
                <a:gd name="T30" fmla="*/ 660 w 1905"/>
                <a:gd name="T31" fmla="*/ 2605 h 2966"/>
                <a:gd name="T32" fmla="*/ 621 w 1905"/>
                <a:gd name="T33" fmla="*/ 2565 h 2966"/>
                <a:gd name="T34" fmla="*/ 600 w 1905"/>
                <a:gd name="T35" fmla="*/ 2088 h 2966"/>
                <a:gd name="T36" fmla="*/ 593 w 1905"/>
                <a:gd name="T37" fmla="*/ 2044 h 2966"/>
                <a:gd name="T38" fmla="*/ 404 w 1905"/>
                <a:gd name="T39" fmla="*/ 2474 h 2966"/>
                <a:gd name="T40" fmla="*/ 268 w 1905"/>
                <a:gd name="T41" fmla="*/ 2788 h 2966"/>
                <a:gd name="T42" fmla="*/ 208 w 1905"/>
                <a:gd name="T43" fmla="*/ 2880 h 2966"/>
                <a:gd name="T44" fmla="*/ 112 w 1905"/>
                <a:gd name="T45" fmla="*/ 2947 h 2966"/>
                <a:gd name="T46" fmla="*/ 54 w 1905"/>
                <a:gd name="T47" fmla="*/ 2945 h 2966"/>
                <a:gd name="T48" fmla="*/ 20 w 1905"/>
                <a:gd name="T49" fmla="*/ 2901 h 2966"/>
                <a:gd name="T50" fmla="*/ 19 w 1905"/>
                <a:gd name="T51" fmla="*/ 2778 h 2966"/>
                <a:gd name="T52" fmla="*/ 76 w 1905"/>
                <a:gd name="T53" fmla="*/ 2450 h 2966"/>
                <a:gd name="T54" fmla="*/ 156 w 1905"/>
                <a:gd name="T55" fmla="*/ 2155 h 2966"/>
                <a:gd name="T56" fmla="*/ 230 w 1905"/>
                <a:gd name="T57" fmla="*/ 1909 h 2966"/>
                <a:gd name="T58" fmla="*/ 220 w 1905"/>
                <a:gd name="T59" fmla="*/ 1913 h 2966"/>
                <a:gd name="T60" fmla="*/ 70 w 1905"/>
                <a:gd name="T61" fmla="*/ 2413 h 2966"/>
                <a:gd name="T62" fmla="*/ 7 w 1905"/>
                <a:gd name="T63" fmla="*/ 2757 h 2966"/>
                <a:gd name="T64" fmla="*/ 4 w 1905"/>
                <a:gd name="T65" fmla="*/ 2894 h 2966"/>
                <a:gd name="T66" fmla="*/ 28 w 1905"/>
                <a:gd name="T67" fmla="*/ 2945 h 2966"/>
                <a:gd name="T68" fmla="*/ 74 w 1905"/>
                <a:gd name="T69" fmla="*/ 2966 h 2966"/>
                <a:gd name="T70" fmla="*/ 147 w 1905"/>
                <a:gd name="T71" fmla="*/ 2947 h 2966"/>
                <a:gd name="T72" fmla="*/ 228 w 1905"/>
                <a:gd name="T73" fmla="*/ 2879 h 2966"/>
                <a:gd name="T74" fmla="*/ 294 w 1905"/>
                <a:gd name="T75" fmla="*/ 2765 h 2966"/>
                <a:gd name="T76" fmla="*/ 598 w 1905"/>
                <a:gd name="T77" fmla="*/ 2054 h 2966"/>
                <a:gd name="T78" fmla="*/ 603 w 1905"/>
                <a:gd name="T79" fmla="*/ 2479 h 2966"/>
                <a:gd name="T80" fmla="*/ 609 w 1905"/>
                <a:gd name="T81" fmla="*/ 2578 h 2966"/>
                <a:gd name="T82" fmla="*/ 638 w 1905"/>
                <a:gd name="T83" fmla="*/ 2615 h 2966"/>
                <a:gd name="T84" fmla="*/ 720 w 1905"/>
                <a:gd name="T85" fmla="*/ 2614 h 2966"/>
                <a:gd name="T86" fmla="*/ 807 w 1905"/>
                <a:gd name="T87" fmla="*/ 2579 h 2966"/>
                <a:gd name="T88" fmla="*/ 877 w 1905"/>
                <a:gd name="T89" fmla="*/ 2513 h 2966"/>
                <a:gd name="T90" fmla="*/ 904 w 1905"/>
                <a:gd name="T91" fmla="*/ 2397 h 2966"/>
                <a:gd name="T92" fmla="*/ 907 w 1905"/>
                <a:gd name="T93" fmla="*/ 2103 h 2966"/>
                <a:gd name="T94" fmla="*/ 927 w 1905"/>
                <a:gd name="T95" fmla="*/ 1984 h 2966"/>
                <a:gd name="T96" fmla="*/ 981 w 1905"/>
                <a:gd name="T97" fmla="*/ 1857 h 2966"/>
                <a:gd name="T98" fmla="*/ 1099 w 1905"/>
                <a:gd name="T99" fmla="*/ 1697 h 2966"/>
                <a:gd name="T100" fmla="*/ 1197 w 1905"/>
                <a:gd name="T101" fmla="*/ 1559 h 2966"/>
                <a:gd name="T102" fmla="*/ 1250 w 1905"/>
                <a:gd name="T103" fmla="*/ 1433 h 2966"/>
                <a:gd name="T104" fmla="*/ 1288 w 1905"/>
                <a:gd name="T105" fmla="*/ 1206 h 2966"/>
                <a:gd name="T106" fmla="*/ 1291 w 1905"/>
                <a:gd name="T107" fmla="*/ 996 h 2966"/>
                <a:gd name="T108" fmla="*/ 1284 w 1905"/>
                <a:gd name="T109" fmla="*/ 966 h 2966"/>
                <a:gd name="T110" fmla="*/ 1320 w 1905"/>
                <a:gd name="T111" fmla="*/ 889 h 2966"/>
                <a:gd name="T112" fmla="*/ 1505 w 1905"/>
                <a:gd name="T113" fmla="*/ 550 h 2966"/>
                <a:gd name="T114" fmla="*/ 1843 w 1905"/>
                <a:gd name="T115" fmla="*/ 82 h 2966"/>
                <a:gd name="T116" fmla="*/ 1905 w 1905"/>
                <a:gd name="T117" fmla="*/ 4 h 2966"/>
                <a:gd name="T118" fmla="*/ 1893 w 1905"/>
                <a:gd name="T119" fmla="*/ 2 h 2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05" h="2966">
                  <a:moveTo>
                    <a:pt x="1893" y="2"/>
                  </a:moveTo>
                  <a:lnTo>
                    <a:pt x="1893" y="2"/>
                  </a:lnTo>
                  <a:lnTo>
                    <a:pt x="1833" y="72"/>
                  </a:lnTo>
                  <a:lnTo>
                    <a:pt x="1774" y="144"/>
                  </a:lnTo>
                  <a:lnTo>
                    <a:pt x="1717" y="216"/>
                  </a:lnTo>
                  <a:lnTo>
                    <a:pt x="1662" y="291"/>
                  </a:lnTo>
                  <a:lnTo>
                    <a:pt x="1607" y="367"/>
                  </a:lnTo>
                  <a:lnTo>
                    <a:pt x="1555" y="443"/>
                  </a:lnTo>
                  <a:lnTo>
                    <a:pt x="1506" y="522"/>
                  </a:lnTo>
                  <a:lnTo>
                    <a:pt x="1457" y="601"/>
                  </a:lnTo>
                  <a:lnTo>
                    <a:pt x="1457" y="601"/>
                  </a:lnTo>
                  <a:lnTo>
                    <a:pt x="1411" y="683"/>
                  </a:lnTo>
                  <a:lnTo>
                    <a:pt x="1366" y="766"/>
                  </a:lnTo>
                  <a:lnTo>
                    <a:pt x="1324" y="848"/>
                  </a:lnTo>
                  <a:lnTo>
                    <a:pt x="1284" y="934"/>
                  </a:lnTo>
                  <a:lnTo>
                    <a:pt x="1284" y="934"/>
                  </a:lnTo>
                  <a:lnTo>
                    <a:pt x="1275" y="949"/>
                  </a:lnTo>
                  <a:lnTo>
                    <a:pt x="1272" y="957"/>
                  </a:lnTo>
                  <a:lnTo>
                    <a:pt x="1269" y="966"/>
                  </a:lnTo>
                  <a:lnTo>
                    <a:pt x="1269" y="966"/>
                  </a:lnTo>
                  <a:lnTo>
                    <a:pt x="1271" y="970"/>
                  </a:lnTo>
                  <a:lnTo>
                    <a:pt x="1272" y="975"/>
                  </a:lnTo>
                  <a:lnTo>
                    <a:pt x="1274" y="985"/>
                  </a:lnTo>
                  <a:lnTo>
                    <a:pt x="1274" y="985"/>
                  </a:lnTo>
                  <a:lnTo>
                    <a:pt x="1276" y="994"/>
                  </a:lnTo>
                  <a:lnTo>
                    <a:pt x="1278" y="1003"/>
                  </a:lnTo>
                  <a:lnTo>
                    <a:pt x="1279" y="1022"/>
                  </a:lnTo>
                  <a:lnTo>
                    <a:pt x="1278" y="1060"/>
                  </a:lnTo>
                  <a:lnTo>
                    <a:pt x="1278" y="1060"/>
                  </a:lnTo>
                  <a:lnTo>
                    <a:pt x="1278" y="1106"/>
                  </a:lnTo>
                  <a:lnTo>
                    <a:pt x="1276" y="1151"/>
                  </a:lnTo>
                  <a:lnTo>
                    <a:pt x="1274" y="1196"/>
                  </a:lnTo>
                  <a:lnTo>
                    <a:pt x="1271" y="1243"/>
                  </a:lnTo>
                  <a:lnTo>
                    <a:pt x="1271" y="1243"/>
                  </a:lnTo>
                  <a:lnTo>
                    <a:pt x="1266" y="1288"/>
                  </a:lnTo>
                  <a:lnTo>
                    <a:pt x="1259" y="1334"/>
                  </a:lnTo>
                  <a:lnTo>
                    <a:pt x="1249" y="1378"/>
                  </a:lnTo>
                  <a:lnTo>
                    <a:pt x="1239" y="1421"/>
                  </a:lnTo>
                  <a:lnTo>
                    <a:pt x="1232" y="1444"/>
                  </a:lnTo>
                  <a:lnTo>
                    <a:pt x="1223" y="1465"/>
                  </a:lnTo>
                  <a:lnTo>
                    <a:pt x="1215" y="1487"/>
                  </a:lnTo>
                  <a:lnTo>
                    <a:pt x="1207" y="1507"/>
                  </a:lnTo>
                  <a:lnTo>
                    <a:pt x="1197" y="1528"/>
                  </a:lnTo>
                  <a:lnTo>
                    <a:pt x="1187" y="1548"/>
                  </a:lnTo>
                  <a:lnTo>
                    <a:pt x="1175" y="1568"/>
                  </a:lnTo>
                  <a:lnTo>
                    <a:pt x="1163" y="1587"/>
                  </a:lnTo>
                  <a:lnTo>
                    <a:pt x="1163" y="1587"/>
                  </a:lnTo>
                  <a:lnTo>
                    <a:pt x="1138" y="1623"/>
                  </a:lnTo>
                  <a:lnTo>
                    <a:pt x="1113" y="1656"/>
                  </a:lnTo>
                  <a:lnTo>
                    <a:pt x="1061" y="1721"/>
                  </a:lnTo>
                  <a:lnTo>
                    <a:pt x="1035" y="1754"/>
                  </a:lnTo>
                  <a:lnTo>
                    <a:pt x="1009" y="1787"/>
                  </a:lnTo>
                  <a:lnTo>
                    <a:pt x="986" y="1822"/>
                  </a:lnTo>
                  <a:lnTo>
                    <a:pt x="963" y="1857"/>
                  </a:lnTo>
                  <a:lnTo>
                    <a:pt x="963" y="1857"/>
                  </a:lnTo>
                  <a:lnTo>
                    <a:pt x="953" y="1878"/>
                  </a:lnTo>
                  <a:lnTo>
                    <a:pt x="942" y="1898"/>
                  </a:lnTo>
                  <a:lnTo>
                    <a:pt x="934" y="1920"/>
                  </a:lnTo>
                  <a:lnTo>
                    <a:pt x="925" y="1941"/>
                  </a:lnTo>
                  <a:lnTo>
                    <a:pt x="918" y="1962"/>
                  </a:lnTo>
                  <a:lnTo>
                    <a:pt x="912" y="1984"/>
                  </a:lnTo>
                  <a:lnTo>
                    <a:pt x="908" y="2005"/>
                  </a:lnTo>
                  <a:lnTo>
                    <a:pt x="903" y="2028"/>
                  </a:lnTo>
                  <a:lnTo>
                    <a:pt x="899" y="2050"/>
                  </a:lnTo>
                  <a:lnTo>
                    <a:pt x="896" y="2073"/>
                  </a:lnTo>
                  <a:lnTo>
                    <a:pt x="892" y="2118"/>
                  </a:lnTo>
                  <a:lnTo>
                    <a:pt x="890" y="2162"/>
                  </a:lnTo>
                  <a:lnTo>
                    <a:pt x="890" y="2209"/>
                  </a:lnTo>
                  <a:lnTo>
                    <a:pt x="890" y="2209"/>
                  </a:lnTo>
                  <a:lnTo>
                    <a:pt x="890" y="2303"/>
                  </a:lnTo>
                  <a:lnTo>
                    <a:pt x="891" y="2350"/>
                  </a:lnTo>
                  <a:lnTo>
                    <a:pt x="890" y="2397"/>
                  </a:lnTo>
                  <a:lnTo>
                    <a:pt x="890" y="2397"/>
                  </a:lnTo>
                  <a:lnTo>
                    <a:pt x="889" y="2422"/>
                  </a:lnTo>
                  <a:lnTo>
                    <a:pt x="886" y="2445"/>
                  </a:lnTo>
                  <a:lnTo>
                    <a:pt x="884" y="2457"/>
                  </a:lnTo>
                  <a:lnTo>
                    <a:pt x="882" y="2469"/>
                  </a:lnTo>
                  <a:lnTo>
                    <a:pt x="877" y="2481"/>
                  </a:lnTo>
                  <a:lnTo>
                    <a:pt x="872" y="2493"/>
                  </a:lnTo>
                  <a:lnTo>
                    <a:pt x="872" y="2493"/>
                  </a:lnTo>
                  <a:lnTo>
                    <a:pt x="864" y="2508"/>
                  </a:lnTo>
                  <a:lnTo>
                    <a:pt x="853" y="2524"/>
                  </a:lnTo>
                  <a:lnTo>
                    <a:pt x="840" y="2537"/>
                  </a:lnTo>
                  <a:lnTo>
                    <a:pt x="827" y="2548"/>
                  </a:lnTo>
                  <a:lnTo>
                    <a:pt x="827" y="2548"/>
                  </a:lnTo>
                  <a:lnTo>
                    <a:pt x="812" y="2560"/>
                  </a:lnTo>
                  <a:lnTo>
                    <a:pt x="795" y="2571"/>
                  </a:lnTo>
                  <a:lnTo>
                    <a:pt x="778" y="2580"/>
                  </a:lnTo>
                  <a:lnTo>
                    <a:pt x="759" y="2588"/>
                  </a:lnTo>
                  <a:lnTo>
                    <a:pt x="740" y="2595"/>
                  </a:lnTo>
                  <a:lnTo>
                    <a:pt x="721" y="2599"/>
                  </a:lnTo>
                  <a:lnTo>
                    <a:pt x="701" y="2604"/>
                  </a:lnTo>
                  <a:lnTo>
                    <a:pt x="682" y="2606"/>
                  </a:lnTo>
                  <a:lnTo>
                    <a:pt x="682" y="2606"/>
                  </a:lnTo>
                  <a:lnTo>
                    <a:pt x="671" y="2606"/>
                  </a:lnTo>
                  <a:lnTo>
                    <a:pt x="660" y="2605"/>
                  </a:lnTo>
                  <a:lnTo>
                    <a:pt x="650" y="2603"/>
                  </a:lnTo>
                  <a:lnTo>
                    <a:pt x="641" y="2599"/>
                  </a:lnTo>
                  <a:lnTo>
                    <a:pt x="634" y="2593"/>
                  </a:lnTo>
                  <a:lnTo>
                    <a:pt x="628" y="2586"/>
                  </a:lnTo>
                  <a:lnTo>
                    <a:pt x="623" y="2577"/>
                  </a:lnTo>
                  <a:lnTo>
                    <a:pt x="621" y="2565"/>
                  </a:lnTo>
                  <a:lnTo>
                    <a:pt x="621" y="2565"/>
                  </a:lnTo>
                  <a:lnTo>
                    <a:pt x="619" y="2539"/>
                  </a:lnTo>
                  <a:lnTo>
                    <a:pt x="618" y="2513"/>
                  </a:lnTo>
                  <a:lnTo>
                    <a:pt x="616" y="2461"/>
                  </a:lnTo>
                  <a:lnTo>
                    <a:pt x="616" y="2461"/>
                  </a:lnTo>
                  <a:lnTo>
                    <a:pt x="600" y="2088"/>
                  </a:lnTo>
                  <a:lnTo>
                    <a:pt x="600" y="2088"/>
                  </a:lnTo>
                  <a:lnTo>
                    <a:pt x="599" y="2050"/>
                  </a:lnTo>
                  <a:lnTo>
                    <a:pt x="599" y="2050"/>
                  </a:lnTo>
                  <a:lnTo>
                    <a:pt x="599" y="2048"/>
                  </a:lnTo>
                  <a:lnTo>
                    <a:pt x="597" y="2046"/>
                  </a:lnTo>
                  <a:lnTo>
                    <a:pt x="593" y="2044"/>
                  </a:lnTo>
                  <a:lnTo>
                    <a:pt x="591" y="2043"/>
                  </a:lnTo>
                  <a:lnTo>
                    <a:pt x="590" y="2044"/>
                  </a:lnTo>
                  <a:lnTo>
                    <a:pt x="587" y="2045"/>
                  </a:lnTo>
                  <a:lnTo>
                    <a:pt x="586" y="2046"/>
                  </a:lnTo>
                  <a:lnTo>
                    <a:pt x="586" y="2046"/>
                  </a:lnTo>
                  <a:lnTo>
                    <a:pt x="404" y="2474"/>
                  </a:lnTo>
                  <a:lnTo>
                    <a:pt x="404" y="2474"/>
                  </a:lnTo>
                  <a:lnTo>
                    <a:pt x="313" y="2687"/>
                  </a:lnTo>
                  <a:lnTo>
                    <a:pt x="313" y="2687"/>
                  </a:lnTo>
                  <a:lnTo>
                    <a:pt x="295" y="2727"/>
                  </a:lnTo>
                  <a:lnTo>
                    <a:pt x="278" y="2767"/>
                  </a:lnTo>
                  <a:lnTo>
                    <a:pt x="268" y="2788"/>
                  </a:lnTo>
                  <a:lnTo>
                    <a:pt x="258" y="2808"/>
                  </a:lnTo>
                  <a:lnTo>
                    <a:pt x="246" y="2827"/>
                  </a:lnTo>
                  <a:lnTo>
                    <a:pt x="234" y="2846"/>
                  </a:lnTo>
                  <a:lnTo>
                    <a:pt x="234" y="2846"/>
                  </a:lnTo>
                  <a:lnTo>
                    <a:pt x="222" y="2863"/>
                  </a:lnTo>
                  <a:lnTo>
                    <a:pt x="208" y="2880"/>
                  </a:lnTo>
                  <a:lnTo>
                    <a:pt x="194" y="2895"/>
                  </a:lnTo>
                  <a:lnTo>
                    <a:pt x="177" y="2911"/>
                  </a:lnTo>
                  <a:lnTo>
                    <a:pt x="161" y="2924"/>
                  </a:lnTo>
                  <a:lnTo>
                    <a:pt x="142" y="2934"/>
                  </a:lnTo>
                  <a:lnTo>
                    <a:pt x="122" y="2944"/>
                  </a:lnTo>
                  <a:lnTo>
                    <a:pt x="112" y="2947"/>
                  </a:lnTo>
                  <a:lnTo>
                    <a:pt x="102" y="2950"/>
                  </a:lnTo>
                  <a:lnTo>
                    <a:pt x="102" y="2950"/>
                  </a:lnTo>
                  <a:lnTo>
                    <a:pt x="89" y="2951"/>
                  </a:lnTo>
                  <a:lnTo>
                    <a:pt x="77" y="2951"/>
                  </a:lnTo>
                  <a:lnTo>
                    <a:pt x="65" y="2950"/>
                  </a:lnTo>
                  <a:lnTo>
                    <a:pt x="54" y="2945"/>
                  </a:lnTo>
                  <a:lnTo>
                    <a:pt x="45" y="2939"/>
                  </a:lnTo>
                  <a:lnTo>
                    <a:pt x="35" y="2932"/>
                  </a:lnTo>
                  <a:lnTo>
                    <a:pt x="28" y="2923"/>
                  </a:lnTo>
                  <a:lnTo>
                    <a:pt x="22" y="2911"/>
                  </a:lnTo>
                  <a:lnTo>
                    <a:pt x="22" y="2911"/>
                  </a:lnTo>
                  <a:lnTo>
                    <a:pt x="20" y="2901"/>
                  </a:lnTo>
                  <a:lnTo>
                    <a:pt x="18" y="2892"/>
                  </a:lnTo>
                  <a:lnTo>
                    <a:pt x="15" y="2873"/>
                  </a:lnTo>
                  <a:lnTo>
                    <a:pt x="14" y="2853"/>
                  </a:lnTo>
                  <a:lnTo>
                    <a:pt x="15" y="2833"/>
                  </a:lnTo>
                  <a:lnTo>
                    <a:pt x="15" y="2833"/>
                  </a:lnTo>
                  <a:lnTo>
                    <a:pt x="19" y="2778"/>
                  </a:lnTo>
                  <a:lnTo>
                    <a:pt x="25" y="2722"/>
                  </a:lnTo>
                  <a:lnTo>
                    <a:pt x="33" y="2668"/>
                  </a:lnTo>
                  <a:lnTo>
                    <a:pt x="41" y="2614"/>
                  </a:lnTo>
                  <a:lnTo>
                    <a:pt x="52" y="2559"/>
                  </a:lnTo>
                  <a:lnTo>
                    <a:pt x="63" y="2505"/>
                  </a:lnTo>
                  <a:lnTo>
                    <a:pt x="76" y="2450"/>
                  </a:lnTo>
                  <a:lnTo>
                    <a:pt x="89" y="2397"/>
                  </a:lnTo>
                  <a:lnTo>
                    <a:pt x="89" y="2397"/>
                  </a:lnTo>
                  <a:lnTo>
                    <a:pt x="104" y="2335"/>
                  </a:lnTo>
                  <a:lnTo>
                    <a:pt x="121" y="2275"/>
                  </a:lnTo>
                  <a:lnTo>
                    <a:pt x="138" y="2215"/>
                  </a:lnTo>
                  <a:lnTo>
                    <a:pt x="156" y="2155"/>
                  </a:lnTo>
                  <a:lnTo>
                    <a:pt x="194" y="2036"/>
                  </a:lnTo>
                  <a:lnTo>
                    <a:pt x="233" y="1916"/>
                  </a:lnTo>
                  <a:lnTo>
                    <a:pt x="233" y="1916"/>
                  </a:lnTo>
                  <a:lnTo>
                    <a:pt x="233" y="1914"/>
                  </a:lnTo>
                  <a:lnTo>
                    <a:pt x="233" y="1912"/>
                  </a:lnTo>
                  <a:lnTo>
                    <a:pt x="230" y="1909"/>
                  </a:lnTo>
                  <a:lnTo>
                    <a:pt x="228" y="1908"/>
                  </a:lnTo>
                  <a:lnTo>
                    <a:pt x="226" y="1908"/>
                  </a:lnTo>
                  <a:lnTo>
                    <a:pt x="223" y="1908"/>
                  </a:lnTo>
                  <a:lnTo>
                    <a:pt x="221" y="1910"/>
                  </a:lnTo>
                  <a:lnTo>
                    <a:pt x="220" y="1913"/>
                  </a:lnTo>
                  <a:lnTo>
                    <a:pt x="220" y="1913"/>
                  </a:lnTo>
                  <a:lnTo>
                    <a:pt x="183" y="2023"/>
                  </a:lnTo>
                  <a:lnTo>
                    <a:pt x="148" y="2134"/>
                  </a:lnTo>
                  <a:lnTo>
                    <a:pt x="115" y="2245"/>
                  </a:lnTo>
                  <a:lnTo>
                    <a:pt x="98" y="2301"/>
                  </a:lnTo>
                  <a:lnTo>
                    <a:pt x="84" y="2358"/>
                  </a:lnTo>
                  <a:lnTo>
                    <a:pt x="70" y="2413"/>
                  </a:lnTo>
                  <a:lnTo>
                    <a:pt x="56" y="2470"/>
                  </a:lnTo>
                  <a:lnTo>
                    <a:pt x="44" y="2527"/>
                  </a:lnTo>
                  <a:lnTo>
                    <a:pt x="33" y="2584"/>
                  </a:lnTo>
                  <a:lnTo>
                    <a:pt x="22" y="2641"/>
                  </a:lnTo>
                  <a:lnTo>
                    <a:pt x="14" y="2699"/>
                  </a:lnTo>
                  <a:lnTo>
                    <a:pt x="7" y="2757"/>
                  </a:lnTo>
                  <a:lnTo>
                    <a:pt x="2" y="2815"/>
                  </a:lnTo>
                  <a:lnTo>
                    <a:pt x="2" y="2815"/>
                  </a:lnTo>
                  <a:lnTo>
                    <a:pt x="1" y="2833"/>
                  </a:lnTo>
                  <a:lnTo>
                    <a:pt x="0" y="2853"/>
                  </a:lnTo>
                  <a:lnTo>
                    <a:pt x="1" y="2874"/>
                  </a:lnTo>
                  <a:lnTo>
                    <a:pt x="4" y="2894"/>
                  </a:lnTo>
                  <a:lnTo>
                    <a:pt x="6" y="2904"/>
                  </a:lnTo>
                  <a:lnTo>
                    <a:pt x="8" y="2913"/>
                  </a:lnTo>
                  <a:lnTo>
                    <a:pt x="12" y="2923"/>
                  </a:lnTo>
                  <a:lnTo>
                    <a:pt x="17" y="2931"/>
                  </a:lnTo>
                  <a:lnTo>
                    <a:pt x="22" y="2938"/>
                  </a:lnTo>
                  <a:lnTo>
                    <a:pt x="28" y="2945"/>
                  </a:lnTo>
                  <a:lnTo>
                    <a:pt x="35" y="2952"/>
                  </a:lnTo>
                  <a:lnTo>
                    <a:pt x="45" y="2957"/>
                  </a:lnTo>
                  <a:lnTo>
                    <a:pt x="45" y="2957"/>
                  </a:lnTo>
                  <a:lnTo>
                    <a:pt x="54" y="2962"/>
                  </a:lnTo>
                  <a:lnTo>
                    <a:pt x="64" y="2965"/>
                  </a:lnTo>
                  <a:lnTo>
                    <a:pt x="74" y="2966"/>
                  </a:lnTo>
                  <a:lnTo>
                    <a:pt x="85" y="2966"/>
                  </a:lnTo>
                  <a:lnTo>
                    <a:pt x="96" y="2965"/>
                  </a:lnTo>
                  <a:lnTo>
                    <a:pt x="106" y="2964"/>
                  </a:lnTo>
                  <a:lnTo>
                    <a:pt x="117" y="2960"/>
                  </a:lnTo>
                  <a:lnTo>
                    <a:pt x="126" y="2957"/>
                  </a:lnTo>
                  <a:lnTo>
                    <a:pt x="147" y="2947"/>
                  </a:lnTo>
                  <a:lnTo>
                    <a:pt x="165" y="2937"/>
                  </a:lnTo>
                  <a:lnTo>
                    <a:pt x="183" y="2924"/>
                  </a:lnTo>
                  <a:lnTo>
                    <a:pt x="199" y="2911"/>
                  </a:lnTo>
                  <a:lnTo>
                    <a:pt x="199" y="2911"/>
                  </a:lnTo>
                  <a:lnTo>
                    <a:pt x="214" y="2895"/>
                  </a:lnTo>
                  <a:lnTo>
                    <a:pt x="228" y="2879"/>
                  </a:lnTo>
                  <a:lnTo>
                    <a:pt x="241" y="2861"/>
                  </a:lnTo>
                  <a:lnTo>
                    <a:pt x="253" y="2842"/>
                  </a:lnTo>
                  <a:lnTo>
                    <a:pt x="265" y="2824"/>
                  </a:lnTo>
                  <a:lnTo>
                    <a:pt x="275" y="2804"/>
                  </a:lnTo>
                  <a:lnTo>
                    <a:pt x="294" y="2765"/>
                  </a:lnTo>
                  <a:lnTo>
                    <a:pt x="294" y="2765"/>
                  </a:lnTo>
                  <a:lnTo>
                    <a:pt x="318" y="2714"/>
                  </a:lnTo>
                  <a:lnTo>
                    <a:pt x="339" y="2662"/>
                  </a:lnTo>
                  <a:lnTo>
                    <a:pt x="383" y="2559"/>
                  </a:lnTo>
                  <a:lnTo>
                    <a:pt x="383" y="2559"/>
                  </a:lnTo>
                  <a:lnTo>
                    <a:pt x="598" y="2054"/>
                  </a:lnTo>
                  <a:lnTo>
                    <a:pt x="598" y="2054"/>
                  </a:lnTo>
                  <a:lnTo>
                    <a:pt x="585" y="2050"/>
                  </a:lnTo>
                  <a:lnTo>
                    <a:pt x="585" y="2050"/>
                  </a:lnTo>
                  <a:lnTo>
                    <a:pt x="598" y="2373"/>
                  </a:lnTo>
                  <a:lnTo>
                    <a:pt x="598" y="2373"/>
                  </a:lnTo>
                  <a:lnTo>
                    <a:pt x="603" y="2479"/>
                  </a:lnTo>
                  <a:lnTo>
                    <a:pt x="603" y="2479"/>
                  </a:lnTo>
                  <a:lnTo>
                    <a:pt x="605" y="2532"/>
                  </a:lnTo>
                  <a:lnTo>
                    <a:pt x="605" y="2532"/>
                  </a:lnTo>
                  <a:lnTo>
                    <a:pt x="606" y="2556"/>
                  </a:lnTo>
                  <a:lnTo>
                    <a:pt x="606" y="2567"/>
                  </a:lnTo>
                  <a:lnTo>
                    <a:pt x="609" y="2578"/>
                  </a:lnTo>
                  <a:lnTo>
                    <a:pt x="609" y="2578"/>
                  </a:lnTo>
                  <a:lnTo>
                    <a:pt x="611" y="2588"/>
                  </a:lnTo>
                  <a:lnTo>
                    <a:pt x="615" y="2596"/>
                  </a:lnTo>
                  <a:lnTo>
                    <a:pt x="619" y="2602"/>
                  </a:lnTo>
                  <a:lnTo>
                    <a:pt x="625" y="2608"/>
                  </a:lnTo>
                  <a:lnTo>
                    <a:pt x="631" y="2611"/>
                  </a:lnTo>
                  <a:lnTo>
                    <a:pt x="638" y="2615"/>
                  </a:lnTo>
                  <a:lnTo>
                    <a:pt x="647" y="2617"/>
                  </a:lnTo>
                  <a:lnTo>
                    <a:pt x="654" y="2619"/>
                  </a:lnTo>
                  <a:lnTo>
                    <a:pt x="670" y="2621"/>
                  </a:lnTo>
                  <a:lnTo>
                    <a:pt x="688" y="2619"/>
                  </a:lnTo>
                  <a:lnTo>
                    <a:pt x="704" y="2617"/>
                  </a:lnTo>
                  <a:lnTo>
                    <a:pt x="720" y="2614"/>
                  </a:lnTo>
                  <a:lnTo>
                    <a:pt x="720" y="2614"/>
                  </a:lnTo>
                  <a:lnTo>
                    <a:pt x="739" y="2609"/>
                  </a:lnTo>
                  <a:lnTo>
                    <a:pt x="756" y="2603"/>
                  </a:lnTo>
                  <a:lnTo>
                    <a:pt x="774" y="2596"/>
                  </a:lnTo>
                  <a:lnTo>
                    <a:pt x="791" y="2589"/>
                  </a:lnTo>
                  <a:lnTo>
                    <a:pt x="807" y="2579"/>
                  </a:lnTo>
                  <a:lnTo>
                    <a:pt x="824" y="2570"/>
                  </a:lnTo>
                  <a:lnTo>
                    <a:pt x="838" y="2558"/>
                  </a:lnTo>
                  <a:lnTo>
                    <a:pt x="852" y="2545"/>
                  </a:lnTo>
                  <a:lnTo>
                    <a:pt x="852" y="2545"/>
                  </a:lnTo>
                  <a:lnTo>
                    <a:pt x="866" y="2530"/>
                  </a:lnTo>
                  <a:lnTo>
                    <a:pt x="877" y="2513"/>
                  </a:lnTo>
                  <a:lnTo>
                    <a:pt x="886" y="2495"/>
                  </a:lnTo>
                  <a:lnTo>
                    <a:pt x="892" y="2477"/>
                  </a:lnTo>
                  <a:lnTo>
                    <a:pt x="897" y="2457"/>
                  </a:lnTo>
                  <a:lnTo>
                    <a:pt x="901" y="2438"/>
                  </a:lnTo>
                  <a:lnTo>
                    <a:pt x="903" y="2418"/>
                  </a:lnTo>
                  <a:lnTo>
                    <a:pt x="904" y="2397"/>
                  </a:lnTo>
                  <a:lnTo>
                    <a:pt x="904" y="2397"/>
                  </a:lnTo>
                  <a:lnTo>
                    <a:pt x="905" y="2348"/>
                  </a:lnTo>
                  <a:lnTo>
                    <a:pt x="904" y="2300"/>
                  </a:lnTo>
                  <a:lnTo>
                    <a:pt x="903" y="2202"/>
                  </a:lnTo>
                  <a:lnTo>
                    <a:pt x="904" y="2152"/>
                  </a:lnTo>
                  <a:lnTo>
                    <a:pt x="907" y="2103"/>
                  </a:lnTo>
                  <a:lnTo>
                    <a:pt x="909" y="2078"/>
                  </a:lnTo>
                  <a:lnTo>
                    <a:pt x="912" y="2055"/>
                  </a:lnTo>
                  <a:lnTo>
                    <a:pt x="916" y="2030"/>
                  </a:lnTo>
                  <a:lnTo>
                    <a:pt x="921" y="2006"/>
                  </a:lnTo>
                  <a:lnTo>
                    <a:pt x="921" y="2006"/>
                  </a:lnTo>
                  <a:lnTo>
                    <a:pt x="927" y="1984"/>
                  </a:lnTo>
                  <a:lnTo>
                    <a:pt x="933" y="1961"/>
                  </a:lnTo>
                  <a:lnTo>
                    <a:pt x="941" y="1940"/>
                  </a:lnTo>
                  <a:lnTo>
                    <a:pt x="949" y="1919"/>
                  </a:lnTo>
                  <a:lnTo>
                    <a:pt x="959" y="1897"/>
                  </a:lnTo>
                  <a:lnTo>
                    <a:pt x="969" y="1877"/>
                  </a:lnTo>
                  <a:lnTo>
                    <a:pt x="981" y="1857"/>
                  </a:lnTo>
                  <a:lnTo>
                    <a:pt x="993" y="1837"/>
                  </a:lnTo>
                  <a:lnTo>
                    <a:pt x="993" y="1837"/>
                  </a:lnTo>
                  <a:lnTo>
                    <a:pt x="1018" y="1800"/>
                  </a:lnTo>
                  <a:lnTo>
                    <a:pt x="1044" y="1766"/>
                  </a:lnTo>
                  <a:lnTo>
                    <a:pt x="1099" y="1697"/>
                  </a:lnTo>
                  <a:lnTo>
                    <a:pt x="1099" y="1697"/>
                  </a:lnTo>
                  <a:lnTo>
                    <a:pt x="1125" y="1664"/>
                  </a:lnTo>
                  <a:lnTo>
                    <a:pt x="1151" y="1630"/>
                  </a:lnTo>
                  <a:lnTo>
                    <a:pt x="1175" y="1594"/>
                  </a:lnTo>
                  <a:lnTo>
                    <a:pt x="1187" y="1576"/>
                  </a:lnTo>
                  <a:lnTo>
                    <a:pt x="1197" y="1559"/>
                  </a:lnTo>
                  <a:lnTo>
                    <a:pt x="1197" y="1559"/>
                  </a:lnTo>
                  <a:lnTo>
                    <a:pt x="1208" y="1539"/>
                  </a:lnTo>
                  <a:lnTo>
                    <a:pt x="1217" y="1518"/>
                  </a:lnTo>
                  <a:lnTo>
                    <a:pt x="1227" y="1497"/>
                  </a:lnTo>
                  <a:lnTo>
                    <a:pt x="1235" y="1476"/>
                  </a:lnTo>
                  <a:lnTo>
                    <a:pt x="1243" y="1455"/>
                  </a:lnTo>
                  <a:lnTo>
                    <a:pt x="1250" y="1433"/>
                  </a:lnTo>
                  <a:lnTo>
                    <a:pt x="1262" y="1389"/>
                  </a:lnTo>
                  <a:lnTo>
                    <a:pt x="1262" y="1389"/>
                  </a:lnTo>
                  <a:lnTo>
                    <a:pt x="1272" y="1343"/>
                  </a:lnTo>
                  <a:lnTo>
                    <a:pt x="1279" y="1298"/>
                  </a:lnTo>
                  <a:lnTo>
                    <a:pt x="1285" y="1252"/>
                  </a:lnTo>
                  <a:lnTo>
                    <a:pt x="1288" y="1206"/>
                  </a:lnTo>
                  <a:lnTo>
                    <a:pt x="1291" y="1159"/>
                  </a:lnTo>
                  <a:lnTo>
                    <a:pt x="1291" y="1112"/>
                  </a:lnTo>
                  <a:lnTo>
                    <a:pt x="1291" y="1020"/>
                  </a:lnTo>
                  <a:lnTo>
                    <a:pt x="1291" y="1020"/>
                  </a:lnTo>
                  <a:lnTo>
                    <a:pt x="1292" y="1003"/>
                  </a:lnTo>
                  <a:lnTo>
                    <a:pt x="1291" y="996"/>
                  </a:lnTo>
                  <a:lnTo>
                    <a:pt x="1291" y="988"/>
                  </a:lnTo>
                  <a:lnTo>
                    <a:pt x="1291" y="988"/>
                  </a:lnTo>
                  <a:lnTo>
                    <a:pt x="1286" y="976"/>
                  </a:lnTo>
                  <a:lnTo>
                    <a:pt x="1285" y="970"/>
                  </a:lnTo>
                  <a:lnTo>
                    <a:pt x="1284" y="966"/>
                  </a:lnTo>
                  <a:lnTo>
                    <a:pt x="1284" y="966"/>
                  </a:lnTo>
                  <a:lnTo>
                    <a:pt x="1286" y="961"/>
                  </a:lnTo>
                  <a:lnTo>
                    <a:pt x="1289" y="955"/>
                  </a:lnTo>
                  <a:lnTo>
                    <a:pt x="1289" y="955"/>
                  </a:lnTo>
                  <a:lnTo>
                    <a:pt x="1300" y="931"/>
                  </a:lnTo>
                  <a:lnTo>
                    <a:pt x="1300" y="931"/>
                  </a:lnTo>
                  <a:lnTo>
                    <a:pt x="1320" y="889"/>
                  </a:lnTo>
                  <a:lnTo>
                    <a:pt x="1320" y="889"/>
                  </a:lnTo>
                  <a:lnTo>
                    <a:pt x="1364" y="802"/>
                  </a:lnTo>
                  <a:lnTo>
                    <a:pt x="1409" y="717"/>
                  </a:lnTo>
                  <a:lnTo>
                    <a:pt x="1409" y="717"/>
                  </a:lnTo>
                  <a:lnTo>
                    <a:pt x="1456" y="633"/>
                  </a:lnTo>
                  <a:lnTo>
                    <a:pt x="1505" y="550"/>
                  </a:lnTo>
                  <a:lnTo>
                    <a:pt x="1557" y="470"/>
                  </a:lnTo>
                  <a:lnTo>
                    <a:pt x="1610" y="389"/>
                  </a:lnTo>
                  <a:lnTo>
                    <a:pt x="1664" y="310"/>
                  </a:lnTo>
                  <a:lnTo>
                    <a:pt x="1722" y="233"/>
                  </a:lnTo>
                  <a:lnTo>
                    <a:pt x="1781" y="157"/>
                  </a:lnTo>
                  <a:lnTo>
                    <a:pt x="1843" y="82"/>
                  </a:lnTo>
                  <a:lnTo>
                    <a:pt x="1843" y="82"/>
                  </a:lnTo>
                  <a:lnTo>
                    <a:pt x="1904" y="11"/>
                  </a:lnTo>
                  <a:lnTo>
                    <a:pt x="1904" y="11"/>
                  </a:lnTo>
                  <a:lnTo>
                    <a:pt x="1905" y="9"/>
                  </a:lnTo>
                  <a:lnTo>
                    <a:pt x="1905" y="7"/>
                  </a:lnTo>
                  <a:lnTo>
                    <a:pt x="1905" y="4"/>
                  </a:lnTo>
                  <a:lnTo>
                    <a:pt x="1903" y="2"/>
                  </a:lnTo>
                  <a:lnTo>
                    <a:pt x="1902" y="1"/>
                  </a:lnTo>
                  <a:lnTo>
                    <a:pt x="1899" y="0"/>
                  </a:lnTo>
                  <a:lnTo>
                    <a:pt x="1896" y="0"/>
                  </a:lnTo>
                  <a:lnTo>
                    <a:pt x="1893" y="2"/>
                  </a:lnTo>
                  <a:lnTo>
                    <a:pt x="189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E2F2AA90-01FF-3C98-5159-183FC5657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9" y="2826"/>
              <a:ext cx="717" cy="894"/>
            </a:xfrm>
            <a:custGeom>
              <a:avLst/>
              <a:gdLst>
                <a:gd name="T0" fmla="*/ 676 w 2869"/>
                <a:gd name="T1" fmla="*/ 3376 h 3575"/>
                <a:gd name="T2" fmla="*/ 564 w 2869"/>
                <a:gd name="T3" fmla="*/ 3537 h 3575"/>
                <a:gd name="T4" fmla="*/ 452 w 2869"/>
                <a:gd name="T5" fmla="*/ 3555 h 3575"/>
                <a:gd name="T6" fmla="*/ 410 w 2869"/>
                <a:gd name="T7" fmla="*/ 3438 h 3575"/>
                <a:gd name="T8" fmla="*/ 480 w 2869"/>
                <a:gd name="T9" fmla="*/ 2907 h 3575"/>
                <a:gd name="T10" fmla="*/ 584 w 2869"/>
                <a:gd name="T11" fmla="*/ 2564 h 3575"/>
                <a:gd name="T12" fmla="*/ 636 w 2869"/>
                <a:gd name="T13" fmla="*/ 2269 h 3575"/>
                <a:gd name="T14" fmla="*/ 563 w 2869"/>
                <a:gd name="T15" fmla="*/ 2234 h 3575"/>
                <a:gd name="T16" fmla="*/ 303 w 2869"/>
                <a:gd name="T17" fmla="*/ 2480 h 3575"/>
                <a:gd name="T18" fmla="*/ 246 w 2869"/>
                <a:gd name="T19" fmla="*/ 2639 h 3575"/>
                <a:gd name="T20" fmla="*/ 234 w 2869"/>
                <a:gd name="T21" fmla="*/ 2930 h 3575"/>
                <a:gd name="T22" fmla="*/ 145 w 2869"/>
                <a:gd name="T23" fmla="*/ 3070 h 3575"/>
                <a:gd name="T24" fmla="*/ 62 w 2869"/>
                <a:gd name="T25" fmla="*/ 3107 h 3575"/>
                <a:gd name="T26" fmla="*/ 18 w 2869"/>
                <a:gd name="T27" fmla="*/ 3004 h 3575"/>
                <a:gd name="T28" fmla="*/ 20 w 2869"/>
                <a:gd name="T29" fmla="*/ 2658 h 3575"/>
                <a:gd name="T30" fmla="*/ 97 w 2869"/>
                <a:gd name="T31" fmla="*/ 2337 h 3575"/>
                <a:gd name="T32" fmla="*/ 331 w 2869"/>
                <a:gd name="T33" fmla="*/ 1914 h 3575"/>
                <a:gd name="T34" fmla="*/ 632 w 2869"/>
                <a:gd name="T35" fmla="*/ 1525 h 3575"/>
                <a:gd name="T36" fmla="*/ 1050 w 2869"/>
                <a:gd name="T37" fmla="*/ 1210 h 3575"/>
                <a:gd name="T38" fmla="*/ 1290 w 2869"/>
                <a:gd name="T39" fmla="*/ 991 h 3575"/>
                <a:gd name="T40" fmla="*/ 1420 w 2869"/>
                <a:gd name="T41" fmla="*/ 748 h 3575"/>
                <a:gd name="T42" fmla="*/ 1529 w 2869"/>
                <a:gd name="T43" fmla="*/ 447 h 3575"/>
                <a:gd name="T44" fmla="*/ 1596 w 2869"/>
                <a:gd name="T45" fmla="*/ 94 h 3575"/>
                <a:gd name="T46" fmla="*/ 1604 w 2869"/>
                <a:gd name="T47" fmla="*/ 41 h 3575"/>
                <a:gd name="T48" fmla="*/ 1664 w 2869"/>
                <a:gd name="T49" fmla="*/ 19 h 3575"/>
                <a:gd name="T50" fmla="*/ 2026 w 2869"/>
                <a:gd name="T51" fmla="*/ 38 h 3575"/>
                <a:gd name="T52" fmla="*/ 2369 w 2869"/>
                <a:gd name="T53" fmla="*/ 155 h 3575"/>
                <a:gd name="T54" fmla="*/ 2655 w 2869"/>
                <a:gd name="T55" fmla="*/ 348 h 3575"/>
                <a:gd name="T56" fmla="*/ 2806 w 2869"/>
                <a:gd name="T57" fmla="*/ 602 h 3575"/>
                <a:gd name="T58" fmla="*/ 2867 w 2869"/>
                <a:gd name="T59" fmla="*/ 752 h 3575"/>
                <a:gd name="T60" fmla="*/ 2750 w 2869"/>
                <a:gd name="T61" fmla="*/ 450 h 3575"/>
                <a:gd name="T62" fmla="*/ 2526 w 2869"/>
                <a:gd name="T63" fmla="*/ 227 h 3575"/>
                <a:gd name="T64" fmla="*/ 2197 w 2869"/>
                <a:gd name="T65" fmla="*/ 68 h 3575"/>
                <a:gd name="T66" fmla="*/ 1838 w 2869"/>
                <a:gd name="T67" fmla="*/ 1 h 3575"/>
                <a:gd name="T68" fmla="*/ 1628 w 2869"/>
                <a:gd name="T69" fmla="*/ 13 h 3575"/>
                <a:gd name="T70" fmla="*/ 1584 w 2869"/>
                <a:gd name="T71" fmla="*/ 60 h 3575"/>
                <a:gd name="T72" fmla="*/ 1533 w 2869"/>
                <a:gd name="T73" fmla="*/ 375 h 3575"/>
                <a:gd name="T74" fmla="*/ 1394 w 2869"/>
                <a:gd name="T75" fmla="*/ 772 h 3575"/>
                <a:gd name="T76" fmla="*/ 1265 w 2869"/>
                <a:gd name="T77" fmla="*/ 995 h 3575"/>
                <a:gd name="T78" fmla="*/ 1045 w 2869"/>
                <a:gd name="T79" fmla="*/ 1194 h 3575"/>
                <a:gd name="T80" fmla="*/ 643 w 2869"/>
                <a:gd name="T81" fmla="*/ 1495 h 3575"/>
                <a:gd name="T82" fmla="*/ 337 w 2869"/>
                <a:gd name="T83" fmla="*/ 1881 h 3575"/>
                <a:gd name="T84" fmla="*/ 109 w 2869"/>
                <a:gd name="T85" fmla="*/ 2269 h 3575"/>
                <a:gd name="T86" fmla="*/ 10 w 2869"/>
                <a:gd name="T87" fmla="*/ 2627 h 3575"/>
                <a:gd name="T88" fmla="*/ 5 w 2869"/>
                <a:gd name="T89" fmla="*/ 3020 h 3575"/>
                <a:gd name="T90" fmla="*/ 43 w 2869"/>
                <a:gd name="T91" fmla="*/ 3116 h 3575"/>
                <a:gd name="T92" fmla="*/ 130 w 2869"/>
                <a:gd name="T93" fmla="*/ 3097 h 3575"/>
                <a:gd name="T94" fmla="*/ 236 w 2869"/>
                <a:gd name="T95" fmla="*/ 2965 h 3575"/>
                <a:gd name="T96" fmla="*/ 266 w 2869"/>
                <a:gd name="T97" fmla="*/ 2771 h 3575"/>
                <a:gd name="T98" fmla="*/ 274 w 2869"/>
                <a:gd name="T99" fmla="*/ 2553 h 3575"/>
                <a:gd name="T100" fmla="*/ 408 w 2869"/>
                <a:gd name="T101" fmla="*/ 2388 h 3575"/>
                <a:gd name="T102" fmla="*/ 624 w 2869"/>
                <a:gd name="T103" fmla="*/ 2191 h 3575"/>
                <a:gd name="T104" fmla="*/ 590 w 2869"/>
                <a:gd name="T105" fmla="*/ 2495 h 3575"/>
                <a:gd name="T106" fmla="*/ 499 w 2869"/>
                <a:gd name="T107" fmla="*/ 2756 h 3575"/>
                <a:gd name="T108" fmla="*/ 402 w 2869"/>
                <a:gd name="T109" fmla="*/ 3356 h 3575"/>
                <a:gd name="T110" fmla="*/ 415 w 2869"/>
                <a:gd name="T111" fmla="*/ 3547 h 3575"/>
                <a:gd name="T112" fmla="*/ 517 w 2869"/>
                <a:gd name="T113" fmla="*/ 3572 h 3575"/>
                <a:gd name="T114" fmla="*/ 641 w 2869"/>
                <a:gd name="T115" fmla="*/ 3482 h 3575"/>
                <a:gd name="T116" fmla="*/ 745 w 2869"/>
                <a:gd name="T117" fmla="*/ 3187 h 3575"/>
                <a:gd name="T118" fmla="*/ 742 w 2869"/>
                <a:gd name="T119" fmla="*/ 3155 h 3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69" h="3575">
                  <a:moveTo>
                    <a:pt x="742" y="3155"/>
                  </a:moveTo>
                  <a:lnTo>
                    <a:pt x="742" y="3155"/>
                  </a:lnTo>
                  <a:lnTo>
                    <a:pt x="733" y="3176"/>
                  </a:lnTo>
                  <a:lnTo>
                    <a:pt x="726" y="3197"/>
                  </a:lnTo>
                  <a:lnTo>
                    <a:pt x="719" y="3220"/>
                  </a:lnTo>
                  <a:lnTo>
                    <a:pt x="712" y="3242"/>
                  </a:lnTo>
                  <a:lnTo>
                    <a:pt x="700" y="3287"/>
                  </a:lnTo>
                  <a:lnTo>
                    <a:pt x="689" y="3332"/>
                  </a:lnTo>
                  <a:lnTo>
                    <a:pt x="683" y="3354"/>
                  </a:lnTo>
                  <a:lnTo>
                    <a:pt x="676" y="3376"/>
                  </a:lnTo>
                  <a:lnTo>
                    <a:pt x="668" y="3397"/>
                  </a:lnTo>
                  <a:lnTo>
                    <a:pt x="660" y="3419"/>
                  </a:lnTo>
                  <a:lnTo>
                    <a:pt x="650" y="3439"/>
                  </a:lnTo>
                  <a:lnTo>
                    <a:pt x="638" y="3459"/>
                  </a:lnTo>
                  <a:lnTo>
                    <a:pt x="625" y="3478"/>
                  </a:lnTo>
                  <a:lnTo>
                    <a:pt x="611" y="3497"/>
                  </a:lnTo>
                  <a:lnTo>
                    <a:pt x="611" y="3497"/>
                  </a:lnTo>
                  <a:lnTo>
                    <a:pt x="597" y="3511"/>
                  </a:lnTo>
                  <a:lnTo>
                    <a:pt x="580" y="3525"/>
                  </a:lnTo>
                  <a:lnTo>
                    <a:pt x="564" y="3537"/>
                  </a:lnTo>
                  <a:lnTo>
                    <a:pt x="545" y="3547"/>
                  </a:lnTo>
                  <a:lnTo>
                    <a:pt x="526" y="3555"/>
                  </a:lnTo>
                  <a:lnTo>
                    <a:pt x="517" y="3557"/>
                  </a:lnTo>
                  <a:lnTo>
                    <a:pt x="506" y="3560"/>
                  </a:lnTo>
                  <a:lnTo>
                    <a:pt x="496" y="3561"/>
                  </a:lnTo>
                  <a:lnTo>
                    <a:pt x="486" y="3561"/>
                  </a:lnTo>
                  <a:lnTo>
                    <a:pt x="475" y="3560"/>
                  </a:lnTo>
                  <a:lnTo>
                    <a:pt x="465" y="3559"/>
                  </a:lnTo>
                  <a:lnTo>
                    <a:pt x="465" y="3559"/>
                  </a:lnTo>
                  <a:lnTo>
                    <a:pt x="452" y="3555"/>
                  </a:lnTo>
                  <a:lnTo>
                    <a:pt x="441" y="3550"/>
                  </a:lnTo>
                  <a:lnTo>
                    <a:pt x="431" y="3543"/>
                  </a:lnTo>
                  <a:lnTo>
                    <a:pt x="423" y="3536"/>
                  </a:lnTo>
                  <a:lnTo>
                    <a:pt x="417" y="3527"/>
                  </a:lnTo>
                  <a:lnTo>
                    <a:pt x="414" y="3516"/>
                  </a:lnTo>
                  <a:lnTo>
                    <a:pt x="410" y="3504"/>
                  </a:lnTo>
                  <a:lnTo>
                    <a:pt x="409" y="3491"/>
                  </a:lnTo>
                  <a:lnTo>
                    <a:pt x="409" y="3491"/>
                  </a:lnTo>
                  <a:lnTo>
                    <a:pt x="410" y="3464"/>
                  </a:lnTo>
                  <a:lnTo>
                    <a:pt x="410" y="3438"/>
                  </a:lnTo>
                  <a:lnTo>
                    <a:pt x="414" y="3384"/>
                  </a:lnTo>
                  <a:lnTo>
                    <a:pt x="414" y="3384"/>
                  </a:lnTo>
                  <a:lnTo>
                    <a:pt x="418" y="3331"/>
                  </a:lnTo>
                  <a:lnTo>
                    <a:pt x="423" y="3277"/>
                  </a:lnTo>
                  <a:lnTo>
                    <a:pt x="430" y="3223"/>
                  </a:lnTo>
                  <a:lnTo>
                    <a:pt x="437" y="3170"/>
                  </a:lnTo>
                  <a:lnTo>
                    <a:pt x="454" y="3064"/>
                  </a:lnTo>
                  <a:lnTo>
                    <a:pt x="472" y="2958"/>
                  </a:lnTo>
                  <a:lnTo>
                    <a:pt x="472" y="2958"/>
                  </a:lnTo>
                  <a:lnTo>
                    <a:pt x="480" y="2907"/>
                  </a:lnTo>
                  <a:lnTo>
                    <a:pt x="489" y="2856"/>
                  </a:lnTo>
                  <a:lnTo>
                    <a:pt x="500" y="2806"/>
                  </a:lnTo>
                  <a:lnTo>
                    <a:pt x="513" y="2756"/>
                  </a:lnTo>
                  <a:lnTo>
                    <a:pt x="513" y="2756"/>
                  </a:lnTo>
                  <a:lnTo>
                    <a:pt x="521" y="2732"/>
                  </a:lnTo>
                  <a:lnTo>
                    <a:pt x="530" y="2707"/>
                  </a:lnTo>
                  <a:lnTo>
                    <a:pt x="547" y="2660"/>
                  </a:lnTo>
                  <a:lnTo>
                    <a:pt x="566" y="2613"/>
                  </a:lnTo>
                  <a:lnTo>
                    <a:pt x="584" y="2564"/>
                  </a:lnTo>
                  <a:lnTo>
                    <a:pt x="584" y="2564"/>
                  </a:lnTo>
                  <a:lnTo>
                    <a:pt x="592" y="2538"/>
                  </a:lnTo>
                  <a:lnTo>
                    <a:pt x="600" y="2511"/>
                  </a:lnTo>
                  <a:lnTo>
                    <a:pt x="606" y="2484"/>
                  </a:lnTo>
                  <a:lnTo>
                    <a:pt x="612" y="2456"/>
                  </a:lnTo>
                  <a:lnTo>
                    <a:pt x="618" y="2429"/>
                  </a:lnTo>
                  <a:lnTo>
                    <a:pt x="622" y="2402"/>
                  </a:lnTo>
                  <a:lnTo>
                    <a:pt x="629" y="2346"/>
                  </a:lnTo>
                  <a:lnTo>
                    <a:pt x="629" y="2346"/>
                  </a:lnTo>
                  <a:lnTo>
                    <a:pt x="634" y="2307"/>
                  </a:lnTo>
                  <a:lnTo>
                    <a:pt x="636" y="2269"/>
                  </a:lnTo>
                  <a:lnTo>
                    <a:pt x="638" y="2230"/>
                  </a:lnTo>
                  <a:lnTo>
                    <a:pt x="638" y="2191"/>
                  </a:lnTo>
                  <a:lnTo>
                    <a:pt x="638" y="2191"/>
                  </a:lnTo>
                  <a:lnTo>
                    <a:pt x="637" y="2188"/>
                  </a:lnTo>
                  <a:lnTo>
                    <a:pt x="635" y="2185"/>
                  </a:lnTo>
                  <a:lnTo>
                    <a:pt x="631" y="2184"/>
                  </a:lnTo>
                  <a:lnTo>
                    <a:pt x="628" y="2185"/>
                  </a:lnTo>
                  <a:lnTo>
                    <a:pt x="628" y="2185"/>
                  </a:lnTo>
                  <a:lnTo>
                    <a:pt x="595" y="2209"/>
                  </a:lnTo>
                  <a:lnTo>
                    <a:pt x="563" y="2234"/>
                  </a:lnTo>
                  <a:lnTo>
                    <a:pt x="531" y="2259"/>
                  </a:lnTo>
                  <a:lnTo>
                    <a:pt x="500" y="2283"/>
                  </a:lnTo>
                  <a:lnTo>
                    <a:pt x="469" y="2311"/>
                  </a:lnTo>
                  <a:lnTo>
                    <a:pt x="440" y="2338"/>
                  </a:lnTo>
                  <a:lnTo>
                    <a:pt x="410" y="2365"/>
                  </a:lnTo>
                  <a:lnTo>
                    <a:pt x="382" y="2395"/>
                  </a:lnTo>
                  <a:lnTo>
                    <a:pt x="382" y="2395"/>
                  </a:lnTo>
                  <a:lnTo>
                    <a:pt x="355" y="2422"/>
                  </a:lnTo>
                  <a:lnTo>
                    <a:pt x="329" y="2450"/>
                  </a:lnTo>
                  <a:lnTo>
                    <a:pt x="303" y="2480"/>
                  </a:lnTo>
                  <a:lnTo>
                    <a:pt x="292" y="2495"/>
                  </a:lnTo>
                  <a:lnTo>
                    <a:pt x="280" y="2512"/>
                  </a:lnTo>
                  <a:lnTo>
                    <a:pt x="280" y="2512"/>
                  </a:lnTo>
                  <a:lnTo>
                    <a:pt x="271" y="2529"/>
                  </a:lnTo>
                  <a:lnTo>
                    <a:pt x="262" y="2546"/>
                  </a:lnTo>
                  <a:lnTo>
                    <a:pt x="257" y="2564"/>
                  </a:lnTo>
                  <a:lnTo>
                    <a:pt x="252" y="2582"/>
                  </a:lnTo>
                  <a:lnTo>
                    <a:pt x="248" y="2601"/>
                  </a:lnTo>
                  <a:lnTo>
                    <a:pt x="247" y="2620"/>
                  </a:lnTo>
                  <a:lnTo>
                    <a:pt x="246" y="2639"/>
                  </a:lnTo>
                  <a:lnTo>
                    <a:pt x="246" y="2659"/>
                  </a:lnTo>
                  <a:lnTo>
                    <a:pt x="246" y="2659"/>
                  </a:lnTo>
                  <a:lnTo>
                    <a:pt x="251" y="2743"/>
                  </a:lnTo>
                  <a:lnTo>
                    <a:pt x="252" y="2784"/>
                  </a:lnTo>
                  <a:lnTo>
                    <a:pt x="251" y="2827"/>
                  </a:lnTo>
                  <a:lnTo>
                    <a:pt x="249" y="2848"/>
                  </a:lnTo>
                  <a:lnTo>
                    <a:pt x="247" y="2868"/>
                  </a:lnTo>
                  <a:lnTo>
                    <a:pt x="244" y="2890"/>
                  </a:lnTo>
                  <a:lnTo>
                    <a:pt x="240" y="2910"/>
                  </a:lnTo>
                  <a:lnTo>
                    <a:pt x="234" y="2930"/>
                  </a:lnTo>
                  <a:lnTo>
                    <a:pt x="227" y="2950"/>
                  </a:lnTo>
                  <a:lnTo>
                    <a:pt x="220" y="2969"/>
                  </a:lnTo>
                  <a:lnTo>
                    <a:pt x="210" y="2989"/>
                  </a:lnTo>
                  <a:lnTo>
                    <a:pt x="210" y="2989"/>
                  </a:lnTo>
                  <a:lnTo>
                    <a:pt x="201" y="3003"/>
                  </a:lnTo>
                  <a:lnTo>
                    <a:pt x="192" y="3019"/>
                  </a:lnTo>
                  <a:lnTo>
                    <a:pt x="181" y="3032"/>
                  </a:lnTo>
                  <a:lnTo>
                    <a:pt x="170" y="3046"/>
                  </a:lnTo>
                  <a:lnTo>
                    <a:pt x="158" y="3058"/>
                  </a:lnTo>
                  <a:lnTo>
                    <a:pt x="145" y="3070"/>
                  </a:lnTo>
                  <a:lnTo>
                    <a:pt x="131" y="3079"/>
                  </a:lnTo>
                  <a:lnTo>
                    <a:pt x="116" y="3089"/>
                  </a:lnTo>
                  <a:lnTo>
                    <a:pt x="116" y="3089"/>
                  </a:lnTo>
                  <a:lnTo>
                    <a:pt x="101" y="3097"/>
                  </a:lnTo>
                  <a:lnTo>
                    <a:pt x="83" y="3104"/>
                  </a:lnTo>
                  <a:lnTo>
                    <a:pt x="83" y="3104"/>
                  </a:lnTo>
                  <a:lnTo>
                    <a:pt x="75" y="3106"/>
                  </a:lnTo>
                  <a:lnTo>
                    <a:pt x="65" y="3109"/>
                  </a:lnTo>
                  <a:lnTo>
                    <a:pt x="65" y="3109"/>
                  </a:lnTo>
                  <a:lnTo>
                    <a:pt x="62" y="3107"/>
                  </a:lnTo>
                  <a:lnTo>
                    <a:pt x="57" y="3106"/>
                  </a:lnTo>
                  <a:lnTo>
                    <a:pt x="53" y="3104"/>
                  </a:lnTo>
                  <a:lnTo>
                    <a:pt x="50" y="3102"/>
                  </a:lnTo>
                  <a:lnTo>
                    <a:pt x="44" y="3096"/>
                  </a:lnTo>
                  <a:lnTo>
                    <a:pt x="40" y="3089"/>
                  </a:lnTo>
                  <a:lnTo>
                    <a:pt x="40" y="3089"/>
                  </a:lnTo>
                  <a:lnTo>
                    <a:pt x="32" y="3068"/>
                  </a:lnTo>
                  <a:lnTo>
                    <a:pt x="25" y="3047"/>
                  </a:lnTo>
                  <a:lnTo>
                    <a:pt x="20" y="3026"/>
                  </a:lnTo>
                  <a:lnTo>
                    <a:pt x="18" y="3004"/>
                  </a:lnTo>
                  <a:lnTo>
                    <a:pt x="18" y="3004"/>
                  </a:lnTo>
                  <a:lnTo>
                    <a:pt x="15" y="2984"/>
                  </a:lnTo>
                  <a:lnTo>
                    <a:pt x="14" y="2963"/>
                  </a:lnTo>
                  <a:lnTo>
                    <a:pt x="13" y="2920"/>
                  </a:lnTo>
                  <a:lnTo>
                    <a:pt x="14" y="2836"/>
                  </a:lnTo>
                  <a:lnTo>
                    <a:pt x="14" y="2836"/>
                  </a:lnTo>
                  <a:lnTo>
                    <a:pt x="14" y="2791"/>
                  </a:lnTo>
                  <a:lnTo>
                    <a:pt x="15" y="2746"/>
                  </a:lnTo>
                  <a:lnTo>
                    <a:pt x="18" y="2703"/>
                  </a:lnTo>
                  <a:lnTo>
                    <a:pt x="20" y="2658"/>
                  </a:lnTo>
                  <a:lnTo>
                    <a:pt x="20" y="2658"/>
                  </a:lnTo>
                  <a:lnTo>
                    <a:pt x="25" y="2616"/>
                  </a:lnTo>
                  <a:lnTo>
                    <a:pt x="31" y="2575"/>
                  </a:lnTo>
                  <a:lnTo>
                    <a:pt x="38" y="2534"/>
                  </a:lnTo>
                  <a:lnTo>
                    <a:pt x="47" y="2494"/>
                  </a:lnTo>
                  <a:lnTo>
                    <a:pt x="57" y="2454"/>
                  </a:lnTo>
                  <a:lnTo>
                    <a:pt x="69" y="2415"/>
                  </a:lnTo>
                  <a:lnTo>
                    <a:pt x="82" y="2376"/>
                  </a:lnTo>
                  <a:lnTo>
                    <a:pt x="97" y="2337"/>
                  </a:lnTo>
                  <a:lnTo>
                    <a:pt x="97" y="2337"/>
                  </a:lnTo>
                  <a:lnTo>
                    <a:pt x="111" y="2299"/>
                  </a:lnTo>
                  <a:lnTo>
                    <a:pt x="128" y="2262"/>
                  </a:lnTo>
                  <a:lnTo>
                    <a:pt x="145" y="2225"/>
                  </a:lnTo>
                  <a:lnTo>
                    <a:pt x="163" y="2190"/>
                  </a:lnTo>
                  <a:lnTo>
                    <a:pt x="182" y="2154"/>
                  </a:lnTo>
                  <a:lnTo>
                    <a:pt x="202" y="2119"/>
                  </a:lnTo>
                  <a:lnTo>
                    <a:pt x="222" y="2085"/>
                  </a:lnTo>
                  <a:lnTo>
                    <a:pt x="244" y="2049"/>
                  </a:lnTo>
                  <a:lnTo>
                    <a:pt x="286" y="1982"/>
                  </a:lnTo>
                  <a:lnTo>
                    <a:pt x="331" y="1914"/>
                  </a:lnTo>
                  <a:lnTo>
                    <a:pt x="377" y="1848"/>
                  </a:lnTo>
                  <a:lnTo>
                    <a:pt x="424" y="1781"/>
                  </a:lnTo>
                  <a:lnTo>
                    <a:pt x="424" y="1781"/>
                  </a:lnTo>
                  <a:lnTo>
                    <a:pt x="472" y="1714"/>
                  </a:lnTo>
                  <a:lnTo>
                    <a:pt x="496" y="1681"/>
                  </a:lnTo>
                  <a:lnTo>
                    <a:pt x="522" y="1648"/>
                  </a:lnTo>
                  <a:lnTo>
                    <a:pt x="547" y="1616"/>
                  </a:lnTo>
                  <a:lnTo>
                    <a:pt x="574" y="1585"/>
                  </a:lnTo>
                  <a:lnTo>
                    <a:pt x="603" y="1554"/>
                  </a:lnTo>
                  <a:lnTo>
                    <a:pt x="632" y="1525"/>
                  </a:lnTo>
                  <a:lnTo>
                    <a:pt x="632" y="1525"/>
                  </a:lnTo>
                  <a:lnTo>
                    <a:pt x="660" y="1499"/>
                  </a:lnTo>
                  <a:lnTo>
                    <a:pt x="688" y="1474"/>
                  </a:lnTo>
                  <a:lnTo>
                    <a:pt x="717" y="1450"/>
                  </a:lnTo>
                  <a:lnTo>
                    <a:pt x="747" y="1426"/>
                  </a:lnTo>
                  <a:lnTo>
                    <a:pt x="808" y="1380"/>
                  </a:lnTo>
                  <a:lnTo>
                    <a:pt x="870" y="1336"/>
                  </a:lnTo>
                  <a:lnTo>
                    <a:pt x="870" y="1336"/>
                  </a:lnTo>
                  <a:lnTo>
                    <a:pt x="989" y="1252"/>
                  </a:lnTo>
                  <a:lnTo>
                    <a:pt x="1050" y="1210"/>
                  </a:lnTo>
                  <a:lnTo>
                    <a:pt x="1078" y="1187"/>
                  </a:lnTo>
                  <a:lnTo>
                    <a:pt x="1106" y="1165"/>
                  </a:lnTo>
                  <a:lnTo>
                    <a:pt x="1106" y="1165"/>
                  </a:lnTo>
                  <a:lnTo>
                    <a:pt x="1130" y="1145"/>
                  </a:lnTo>
                  <a:lnTo>
                    <a:pt x="1152" y="1124"/>
                  </a:lnTo>
                  <a:lnTo>
                    <a:pt x="1196" y="1083"/>
                  </a:lnTo>
                  <a:lnTo>
                    <a:pt x="1239" y="1042"/>
                  </a:lnTo>
                  <a:lnTo>
                    <a:pt x="1281" y="1000"/>
                  </a:lnTo>
                  <a:lnTo>
                    <a:pt x="1281" y="1000"/>
                  </a:lnTo>
                  <a:lnTo>
                    <a:pt x="1290" y="991"/>
                  </a:lnTo>
                  <a:lnTo>
                    <a:pt x="1297" y="982"/>
                  </a:lnTo>
                  <a:lnTo>
                    <a:pt x="1308" y="962"/>
                  </a:lnTo>
                  <a:lnTo>
                    <a:pt x="1308" y="962"/>
                  </a:lnTo>
                  <a:lnTo>
                    <a:pt x="1329" y="927"/>
                  </a:lnTo>
                  <a:lnTo>
                    <a:pt x="1349" y="891"/>
                  </a:lnTo>
                  <a:lnTo>
                    <a:pt x="1349" y="891"/>
                  </a:lnTo>
                  <a:lnTo>
                    <a:pt x="1368" y="856"/>
                  </a:lnTo>
                  <a:lnTo>
                    <a:pt x="1385" y="820"/>
                  </a:lnTo>
                  <a:lnTo>
                    <a:pt x="1403" y="785"/>
                  </a:lnTo>
                  <a:lnTo>
                    <a:pt x="1420" y="748"/>
                  </a:lnTo>
                  <a:lnTo>
                    <a:pt x="1420" y="748"/>
                  </a:lnTo>
                  <a:lnTo>
                    <a:pt x="1435" y="711"/>
                  </a:lnTo>
                  <a:lnTo>
                    <a:pt x="1451" y="675"/>
                  </a:lnTo>
                  <a:lnTo>
                    <a:pt x="1466" y="637"/>
                  </a:lnTo>
                  <a:lnTo>
                    <a:pt x="1480" y="600"/>
                  </a:lnTo>
                  <a:lnTo>
                    <a:pt x="1493" y="562"/>
                  </a:lnTo>
                  <a:lnTo>
                    <a:pt x="1506" y="524"/>
                  </a:lnTo>
                  <a:lnTo>
                    <a:pt x="1518" y="485"/>
                  </a:lnTo>
                  <a:lnTo>
                    <a:pt x="1529" y="447"/>
                  </a:lnTo>
                  <a:lnTo>
                    <a:pt x="1529" y="447"/>
                  </a:lnTo>
                  <a:lnTo>
                    <a:pt x="1539" y="408"/>
                  </a:lnTo>
                  <a:lnTo>
                    <a:pt x="1548" y="370"/>
                  </a:lnTo>
                  <a:lnTo>
                    <a:pt x="1558" y="331"/>
                  </a:lnTo>
                  <a:lnTo>
                    <a:pt x="1566" y="292"/>
                  </a:lnTo>
                  <a:lnTo>
                    <a:pt x="1573" y="253"/>
                  </a:lnTo>
                  <a:lnTo>
                    <a:pt x="1580" y="214"/>
                  </a:lnTo>
                  <a:lnTo>
                    <a:pt x="1586" y="175"/>
                  </a:lnTo>
                  <a:lnTo>
                    <a:pt x="1592" y="135"/>
                  </a:lnTo>
                  <a:lnTo>
                    <a:pt x="1592" y="135"/>
                  </a:lnTo>
                  <a:lnTo>
                    <a:pt x="1596" y="94"/>
                  </a:lnTo>
                  <a:lnTo>
                    <a:pt x="1600" y="54"/>
                  </a:lnTo>
                  <a:lnTo>
                    <a:pt x="1600" y="54"/>
                  </a:lnTo>
                  <a:lnTo>
                    <a:pt x="1600" y="47"/>
                  </a:lnTo>
                  <a:lnTo>
                    <a:pt x="1599" y="45"/>
                  </a:lnTo>
                  <a:lnTo>
                    <a:pt x="1599" y="44"/>
                  </a:lnTo>
                  <a:lnTo>
                    <a:pt x="1599" y="44"/>
                  </a:lnTo>
                  <a:lnTo>
                    <a:pt x="1599" y="44"/>
                  </a:lnTo>
                  <a:lnTo>
                    <a:pt x="1602" y="42"/>
                  </a:lnTo>
                  <a:lnTo>
                    <a:pt x="1604" y="41"/>
                  </a:lnTo>
                  <a:lnTo>
                    <a:pt x="1604" y="41"/>
                  </a:lnTo>
                  <a:lnTo>
                    <a:pt x="1613" y="36"/>
                  </a:lnTo>
                  <a:lnTo>
                    <a:pt x="1623" y="32"/>
                  </a:lnTo>
                  <a:lnTo>
                    <a:pt x="1623" y="32"/>
                  </a:lnTo>
                  <a:lnTo>
                    <a:pt x="1630" y="27"/>
                  </a:lnTo>
                  <a:lnTo>
                    <a:pt x="1638" y="22"/>
                  </a:lnTo>
                  <a:lnTo>
                    <a:pt x="1638" y="22"/>
                  </a:lnTo>
                  <a:lnTo>
                    <a:pt x="1644" y="21"/>
                  </a:lnTo>
                  <a:lnTo>
                    <a:pt x="1651" y="20"/>
                  </a:lnTo>
                  <a:lnTo>
                    <a:pt x="1664" y="19"/>
                  </a:lnTo>
                  <a:lnTo>
                    <a:pt x="1664" y="19"/>
                  </a:lnTo>
                  <a:lnTo>
                    <a:pt x="1704" y="16"/>
                  </a:lnTo>
                  <a:lnTo>
                    <a:pt x="1745" y="14"/>
                  </a:lnTo>
                  <a:lnTo>
                    <a:pt x="1745" y="14"/>
                  </a:lnTo>
                  <a:lnTo>
                    <a:pt x="1785" y="14"/>
                  </a:lnTo>
                  <a:lnTo>
                    <a:pt x="1825" y="14"/>
                  </a:lnTo>
                  <a:lnTo>
                    <a:pt x="1865" y="16"/>
                  </a:lnTo>
                  <a:lnTo>
                    <a:pt x="1905" y="20"/>
                  </a:lnTo>
                  <a:lnTo>
                    <a:pt x="1945" y="25"/>
                  </a:lnTo>
                  <a:lnTo>
                    <a:pt x="1986" y="31"/>
                  </a:lnTo>
                  <a:lnTo>
                    <a:pt x="2026" y="38"/>
                  </a:lnTo>
                  <a:lnTo>
                    <a:pt x="2065" y="46"/>
                  </a:lnTo>
                  <a:lnTo>
                    <a:pt x="2104" y="55"/>
                  </a:lnTo>
                  <a:lnTo>
                    <a:pt x="2143" y="66"/>
                  </a:lnTo>
                  <a:lnTo>
                    <a:pt x="2182" y="79"/>
                  </a:lnTo>
                  <a:lnTo>
                    <a:pt x="2220" y="92"/>
                  </a:lnTo>
                  <a:lnTo>
                    <a:pt x="2257" y="105"/>
                  </a:lnTo>
                  <a:lnTo>
                    <a:pt x="2295" y="120"/>
                  </a:lnTo>
                  <a:lnTo>
                    <a:pt x="2332" y="137"/>
                  </a:lnTo>
                  <a:lnTo>
                    <a:pt x="2369" y="155"/>
                  </a:lnTo>
                  <a:lnTo>
                    <a:pt x="2369" y="155"/>
                  </a:lnTo>
                  <a:lnTo>
                    <a:pt x="2405" y="173"/>
                  </a:lnTo>
                  <a:lnTo>
                    <a:pt x="2441" y="192"/>
                  </a:lnTo>
                  <a:lnTo>
                    <a:pt x="2476" y="212"/>
                  </a:lnTo>
                  <a:lnTo>
                    <a:pt x="2512" y="234"/>
                  </a:lnTo>
                  <a:lnTo>
                    <a:pt x="2545" y="257"/>
                  </a:lnTo>
                  <a:lnTo>
                    <a:pt x="2578" y="280"/>
                  </a:lnTo>
                  <a:lnTo>
                    <a:pt x="2610" y="306"/>
                  </a:lnTo>
                  <a:lnTo>
                    <a:pt x="2639" y="334"/>
                  </a:lnTo>
                  <a:lnTo>
                    <a:pt x="2639" y="334"/>
                  </a:lnTo>
                  <a:lnTo>
                    <a:pt x="2655" y="348"/>
                  </a:lnTo>
                  <a:lnTo>
                    <a:pt x="2668" y="362"/>
                  </a:lnTo>
                  <a:lnTo>
                    <a:pt x="2681" y="377"/>
                  </a:lnTo>
                  <a:lnTo>
                    <a:pt x="2694" y="393"/>
                  </a:lnTo>
                  <a:lnTo>
                    <a:pt x="2717" y="425"/>
                  </a:lnTo>
                  <a:lnTo>
                    <a:pt x="2738" y="458"/>
                  </a:lnTo>
                  <a:lnTo>
                    <a:pt x="2757" y="493"/>
                  </a:lnTo>
                  <a:lnTo>
                    <a:pt x="2775" y="529"/>
                  </a:lnTo>
                  <a:lnTo>
                    <a:pt x="2790" y="566"/>
                  </a:lnTo>
                  <a:lnTo>
                    <a:pt x="2806" y="602"/>
                  </a:lnTo>
                  <a:lnTo>
                    <a:pt x="2806" y="602"/>
                  </a:lnTo>
                  <a:lnTo>
                    <a:pt x="2819" y="639"/>
                  </a:lnTo>
                  <a:lnTo>
                    <a:pt x="2831" y="676"/>
                  </a:lnTo>
                  <a:lnTo>
                    <a:pt x="2854" y="749"/>
                  </a:lnTo>
                  <a:lnTo>
                    <a:pt x="2854" y="749"/>
                  </a:lnTo>
                  <a:lnTo>
                    <a:pt x="2856" y="753"/>
                  </a:lnTo>
                  <a:lnTo>
                    <a:pt x="2858" y="754"/>
                  </a:lnTo>
                  <a:lnTo>
                    <a:pt x="2860" y="755"/>
                  </a:lnTo>
                  <a:lnTo>
                    <a:pt x="2863" y="754"/>
                  </a:lnTo>
                  <a:lnTo>
                    <a:pt x="2865" y="753"/>
                  </a:lnTo>
                  <a:lnTo>
                    <a:pt x="2867" y="752"/>
                  </a:lnTo>
                  <a:lnTo>
                    <a:pt x="2869" y="749"/>
                  </a:lnTo>
                  <a:lnTo>
                    <a:pt x="2867" y="746"/>
                  </a:lnTo>
                  <a:lnTo>
                    <a:pt x="2867" y="746"/>
                  </a:lnTo>
                  <a:lnTo>
                    <a:pt x="2844" y="670"/>
                  </a:lnTo>
                  <a:lnTo>
                    <a:pt x="2831" y="632"/>
                  </a:lnTo>
                  <a:lnTo>
                    <a:pt x="2818" y="594"/>
                  </a:lnTo>
                  <a:lnTo>
                    <a:pt x="2804" y="557"/>
                  </a:lnTo>
                  <a:lnTo>
                    <a:pt x="2787" y="521"/>
                  </a:lnTo>
                  <a:lnTo>
                    <a:pt x="2769" y="485"/>
                  </a:lnTo>
                  <a:lnTo>
                    <a:pt x="2750" y="450"/>
                  </a:lnTo>
                  <a:lnTo>
                    <a:pt x="2750" y="450"/>
                  </a:lnTo>
                  <a:lnTo>
                    <a:pt x="2740" y="433"/>
                  </a:lnTo>
                  <a:lnTo>
                    <a:pt x="2729" y="416"/>
                  </a:lnTo>
                  <a:lnTo>
                    <a:pt x="2705" y="385"/>
                  </a:lnTo>
                  <a:lnTo>
                    <a:pt x="2679" y="354"/>
                  </a:lnTo>
                  <a:lnTo>
                    <a:pt x="2651" y="325"/>
                  </a:lnTo>
                  <a:lnTo>
                    <a:pt x="2623" y="299"/>
                  </a:lnTo>
                  <a:lnTo>
                    <a:pt x="2592" y="273"/>
                  </a:lnTo>
                  <a:lnTo>
                    <a:pt x="2560" y="250"/>
                  </a:lnTo>
                  <a:lnTo>
                    <a:pt x="2526" y="227"/>
                  </a:lnTo>
                  <a:lnTo>
                    <a:pt x="2526" y="227"/>
                  </a:lnTo>
                  <a:lnTo>
                    <a:pt x="2491" y="206"/>
                  </a:lnTo>
                  <a:lnTo>
                    <a:pt x="2457" y="184"/>
                  </a:lnTo>
                  <a:lnTo>
                    <a:pt x="2422" y="165"/>
                  </a:lnTo>
                  <a:lnTo>
                    <a:pt x="2385" y="147"/>
                  </a:lnTo>
                  <a:lnTo>
                    <a:pt x="2348" y="129"/>
                  </a:lnTo>
                  <a:lnTo>
                    <a:pt x="2311" y="112"/>
                  </a:lnTo>
                  <a:lnTo>
                    <a:pt x="2274" y="97"/>
                  </a:lnTo>
                  <a:lnTo>
                    <a:pt x="2235" y="81"/>
                  </a:lnTo>
                  <a:lnTo>
                    <a:pt x="2197" y="68"/>
                  </a:lnTo>
                  <a:lnTo>
                    <a:pt x="2158" y="57"/>
                  </a:lnTo>
                  <a:lnTo>
                    <a:pt x="2119" y="45"/>
                  </a:lnTo>
                  <a:lnTo>
                    <a:pt x="2079" y="35"/>
                  </a:lnTo>
                  <a:lnTo>
                    <a:pt x="2040" y="26"/>
                  </a:lnTo>
                  <a:lnTo>
                    <a:pt x="2000" y="19"/>
                  </a:lnTo>
                  <a:lnTo>
                    <a:pt x="1960" y="13"/>
                  </a:lnTo>
                  <a:lnTo>
                    <a:pt x="1919" y="7"/>
                  </a:lnTo>
                  <a:lnTo>
                    <a:pt x="1919" y="7"/>
                  </a:lnTo>
                  <a:lnTo>
                    <a:pt x="1879" y="3"/>
                  </a:lnTo>
                  <a:lnTo>
                    <a:pt x="1838" y="1"/>
                  </a:lnTo>
                  <a:lnTo>
                    <a:pt x="1798" y="0"/>
                  </a:lnTo>
                  <a:lnTo>
                    <a:pt x="1756" y="0"/>
                  </a:lnTo>
                  <a:lnTo>
                    <a:pt x="1756" y="0"/>
                  </a:lnTo>
                  <a:lnTo>
                    <a:pt x="1715" y="1"/>
                  </a:lnTo>
                  <a:lnTo>
                    <a:pt x="1674" y="4"/>
                  </a:lnTo>
                  <a:lnTo>
                    <a:pt x="1674" y="4"/>
                  </a:lnTo>
                  <a:lnTo>
                    <a:pt x="1650" y="6"/>
                  </a:lnTo>
                  <a:lnTo>
                    <a:pt x="1638" y="8"/>
                  </a:lnTo>
                  <a:lnTo>
                    <a:pt x="1632" y="9"/>
                  </a:lnTo>
                  <a:lnTo>
                    <a:pt x="1628" y="13"/>
                  </a:lnTo>
                  <a:lnTo>
                    <a:pt x="1628" y="13"/>
                  </a:lnTo>
                  <a:lnTo>
                    <a:pt x="1610" y="21"/>
                  </a:lnTo>
                  <a:lnTo>
                    <a:pt x="1600" y="26"/>
                  </a:lnTo>
                  <a:lnTo>
                    <a:pt x="1592" y="32"/>
                  </a:lnTo>
                  <a:lnTo>
                    <a:pt x="1592" y="32"/>
                  </a:lnTo>
                  <a:lnTo>
                    <a:pt x="1589" y="34"/>
                  </a:lnTo>
                  <a:lnTo>
                    <a:pt x="1587" y="39"/>
                  </a:lnTo>
                  <a:lnTo>
                    <a:pt x="1587" y="39"/>
                  </a:lnTo>
                  <a:lnTo>
                    <a:pt x="1585" y="48"/>
                  </a:lnTo>
                  <a:lnTo>
                    <a:pt x="1584" y="60"/>
                  </a:lnTo>
                  <a:lnTo>
                    <a:pt x="1584" y="83"/>
                  </a:lnTo>
                  <a:lnTo>
                    <a:pt x="1584" y="83"/>
                  </a:lnTo>
                  <a:lnTo>
                    <a:pt x="1579" y="124"/>
                  </a:lnTo>
                  <a:lnTo>
                    <a:pt x="1573" y="167"/>
                  </a:lnTo>
                  <a:lnTo>
                    <a:pt x="1567" y="209"/>
                  </a:lnTo>
                  <a:lnTo>
                    <a:pt x="1559" y="251"/>
                  </a:lnTo>
                  <a:lnTo>
                    <a:pt x="1559" y="251"/>
                  </a:lnTo>
                  <a:lnTo>
                    <a:pt x="1552" y="292"/>
                  </a:lnTo>
                  <a:lnTo>
                    <a:pt x="1542" y="334"/>
                  </a:lnTo>
                  <a:lnTo>
                    <a:pt x="1533" y="375"/>
                  </a:lnTo>
                  <a:lnTo>
                    <a:pt x="1522" y="415"/>
                  </a:lnTo>
                  <a:lnTo>
                    <a:pt x="1512" y="456"/>
                  </a:lnTo>
                  <a:lnTo>
                    <a:pt x="1500" y="496"/>
                  </a:lnTo>
                  <a:lnTo>
                    <a:pt x="1487" y="536"/>
                  </a:lnTo>
                  <a:lnTo>
                    <a:pt x="1473" y="576"/>
                  </a:lnTo>
                  <a:lnTo>
                    <a:pt x="1459" y="617"/>
                  </a:lnTo>
                  <a:lnTo>
                    <a:pt x="1443" y="656"/>
                  </a:lnTo>
                  <a:lnTo>
                    <a:pt x="1428" y="695"/>
                  </a:lnTo>
                  <a:lnTo>
                    <a:pt x="1411" y="733"/>
                  </a:lnTo>
                  <a:lnTo>
                    <a:pt x="1394" y="772"/>
                  </a:lnTo>
                  <a:lnTo>
                    <a:pt x="1375" y="810"/>
                  </a:lnTo>
                  <a:lnTo>
                    <a:pt x="1356" y="847"/>
                  </a:lnTo>
                  <a:lnTo>
                    <a:pt x="1336" y="884"/>
                  </a:lnTo>
                  <a:lnTo>
                    <a:pt x="1336" y="884"/>
                  </a:lnTo>
                  <a:lnTo>
                    <a:pt x="1316" y="921"/>
                  </a:lnTo>
                  <a:lnTo>
                    <a:pt x="1294" y="958"/>
                  </a:lnTo>
                  <a:lnTo>
                    <a:pt x="1294" y="958"/>
                  </a:lnTo>
                  <a:lnTo>
                    <a:pt x="1281" y="978"/>
                  </a:lnTo>
                  <a:lnTo>
                    <a:pt x="1274" y="987"/>
                  </a:lnTo>
                  <a:lnTo>
                    <a:pt x="1265" y="995"/>
                  </a:lnTo>
                  <a:lnTo>
                    <a:pt x="1265" y="995"/>
                  </a:lnTo>
                  <a:lnTo>
                    <a:pt x="1247" y="1013"/>
                  </a:lnTo>
                  <a:lnTo>
                    <a:pt x="1229" y="1032"/>
                  </a:lnTo>
                  <a:lnTo>
                    <a:pt x="1193" y="1069"/>
                  </a:lnTo>
                  <a:lnTo>
                    <a:pt x="1193" y="1069"/>
                  </a:lnTo>
                  <a:lnTo>
                    <a:pt x="1165" y="1096"/>
                  </a:lnTo>
                  <a:lnTo>
                    <a:pt x="1136" y="1121"/>
                  </a:lnTo>
                  <a:lnTo>
                    <a:pt x="1106" y="1147"/>
                  </a:lnTo>
                  <a:lnTo>
                    <a:pt x="1076" y="1171"/>
                  </a:lnTo>
                  <a:lnTo>
                    <a:pt x="1045" y="1194"/>
                  </a:lnTo>
                  <a:lnTo>
                    <a:pt x="1014" y="1218"/>
                  </a:lnTo>
                  <a:lnTo>
                    <a:pt x="950" y="1263"/>
                  </a:lnTo>
                  <a:lnTo>
                    <a:pt x="950" y="1263"/>
                  </a:lnTo>
                  <a:lnTo>
                    <a:pt x="825" y="1351"/>
                  </a:lnTo>
                  <a:lnTo>
                    <a:pt x="764" y="1396"/>
                  </a:lnTo>
                  <a:lnTo>
                    <a:pt x="734" y="1419"/>
                  </a:lnTo>
                  <a:lnTo>
                    <a:pt x="704" y="1443"/>
                  </a:lnTo>
                  <a:lnTo>
                    <a:pt x="704" y="1443"/>
                  </a:lnTo>
                  <a:lnTo>
                    <a:pt x="673" y="1469"/>
                  </a:lnTo>
                  <a:lnTo>
                    <a:pt x="643" y="1495"/>
                  </a:lnTo>
                  <a:lnTo>
                    <a:pt x="615" y="1523"/>
                  </a:lnTo>
                  <a:lnTo>
                    <a:pt x="586" y="1552"/>
                  </a:lnTo>
                  <a:lnTo>
                    <a:pt x="559" y="1581"/>
                  </a:lnTo>
                  <a:lnTo>
                    <a:pt x="533" y="1611"/>
                  </a:lnTo>
                  <a:lnTo>
                    <a:pt x="508" y="1643"/>
                  </a:lnTo>
                  <a:lnTo>
                    <a:pt x="483" y="1675"/>
                  </a:lnTo>
                  <a:lnTo>
                    <a:pt x="483" y="1675"/>
                  </a:lnTo>
                  <a:lnTo>
                    <a:pt x="434" y="1742"/>
                  </a:lnTo>
                  <a:lnTo>
                    <a:pt x="385" y="1811"/>
                  </a:lnTo>
                  <a:lnTo>
                    <a:pt x="337" y="1881"/>
                  </a:lnTo>
                  <a:lnTo>
                    <a:pt x="290" y="1951"/>
                  </a:lnTo>
                  <a:lnTo>
                    <a:pt x="290" y="1951"/>
                  </a:lnTo>
                  <a:lnTo>
                    <a:pt x="246" y="2019"/>
                  </a:lnTo>
                  <a:lnTo>
                    <a:pt x="203" y="2089"/>
                  </a:lnTo>
                  <a:lnTo>
                    <a:pt x="183" y="2125"/>
                  </a:lnTo>
                  <a:lnTo>
                    <a:pt x="163" y="2160"/>
                  </a:lnTo>
                  <a:lnTo>
                    <a:pt x="144" y="2197"/>
                  </a:lnTo>
                  <a:lnTo>
                    <a:pt x="127" y="2234"/>
                  </a:lnTo>
                  <a:lnTo>
                    <a:pt x="127" y="2234"/>
                  </a:lnTo>
                  <a:lnTo>
                    <a:pt x="109" y="2269"/>
                  </a:lnTo>
                  <a:lnTo>
                    <a:pt x="93" y="2307"/>
                  </a:lnTo>
                  <a:lnTo>
                    <a:pt x="78" y="2344"/>
                  </a:lnTo>
                  <a:lnTo>
                    <a:pt x="65" y="2382"/>
                  </a:lnTo>
                  <a:lnTo>
                    <a:pt x="52" y="2421"/>
                  </a:lnTo>
                  <a:lnTo>
                    <a:pt x="41" y="2459"/>
                  </a:lnTo>
                  <a:lnTo>
                    <a:pt x="31" y="2498"/>
                  </a:lnTo>
                  <a:lnTo>
                    <a:pt x="23" y="2538"/>
                  </a:lnTo>
                  <a:lnTo>
                    <a:pt x="23" y="2538"/>
                  </a:lnTo>
                  <a:lnTo>
                    <a:pt x="15" y="2582"/>
                  </a:lnTo>
                  <a:lnTo>
                    <a:pt x="10" y="2627"/>
                  </a:lnTo>
                  <a:lnTo>
                    <a:pt x="5" y="2673"/>
                  </a:lnTo>
                  <a:lnTo>
                    <a:pt x="2" y="2718"/>
                  </a:lnTo>
                  <a:lnTo>
                    <a:pt x="0" y="2763"/>
                  </a:lnTo>
                  <a:lnTo>
                    <a:pt x="0" y="2808"/>
                  </a:lnTo>
                  <a:lnTo>
                    <a:pt x="0" y="2899"/>
                  </a:lnTo>
                  <a:lnTo>
                    <a:pt x="0" y="2899"/>
                  </a:lnTo>
                  <a:lnTo>
                    <a:pt x="0" y="2939"/>
                  </a:lnTo>
                  <a:lnTo>
                    <a:pt x="1" y="2980"/>
                  </a:lnTo>
                  <a:lnTo>
                    <a:pt x="2" y="3000"/>
                  </a:lnTo>
                  <a:lnTo>
                    <a:pt x="5" y="3020"/>
                  </a:lnTo>
                  <a:lnTo>
                    <a:pt x="8" y="3040"/>
                  </a:lnTo>
                  <a:lnTo>
                    <a:pt x="14" y="3060"/>
                  </a:lnTo>
                  <a:lnTo>
                    <a:pt x="14" y="3060"/>
                  </a:lnTo>
                  <a:lnTo>
                    <a:pt x="19" y="3074"/>
                  </a:lnTo>
                  <a:lnTo>
                    <a:pt x="25" y="3090"/>
                  </a:lnTo>
                  <a:lnTo>
                    <a:pt x="28" y="3098"/>
                  </a:lnTo>
                  <a:lnTo>
                    <a:pt x="32" y="3105"/>
                  </a:lnTo>
                  <a:lnTo>
                    <a:pt x="37" y="3111"/>
                  </a:lnTo>
                  <a:lnTo>
                    <a:pt x="43" y="3116"/>
                  </a:lnTo>
                  <a:lnTo>
                    <a:pt x="43" y="3116"/>
                  </a:lnTo>
                  <a:lnTo>
                    <a:pt x="49" y="3120"/>
                  </a:lnTo>
                  <a:lnTo>
                    <a:pt x="56" y="3122"/>
                  </a:lnTo>
                  <a:lnTo>
                    <a:pt x="63" y="3123"/>
                  </a:lnTo>
                  <a:lnTo>
                    <a:pt x="71" y="3122"/>
                  </a:lnTo>
                  <a:lnTo>
                    <a:pt x="78" y="3120"/>
                  </a:lnTo>
                  <a:lnTo>
                    <a:pt x="85" y="3118"/>
                  </a:lnTo>
                  <a:lnTo>
                    <a:pt x="99" y="3112"/>
                  </a:lnTo>
                  <a:lnTo>
                    <a:pt x="99" y="3112"/>
                  </a:lnTo>
                  <a:lnTo>
                    <a:pt x="116" y="3105"/>
                  </a:lnTo>
                  <a:lnTo>
                    <a:pt x="130" y="3097"/>
                  </a:lnTo>
                  <a:lnTo>
                    <a:pt x="144" y="3087"/>
                  </a:lnTo>
                  <a:lnTo>
                    <a:pt x="158" y="3077"/>
                  </a:lnTo>
                  <a:lnTo>
                    <a:pt x="170" y="3065"/>
                  </a:lnTo>
                  <a:lnTo>
                    <a:pt x="182" y="3053"/>
                  </a:lnTo>
                  <a:lnTo>
                    <a:pt x="194" y="3040"/>
                  </a:lnTo>
                  <a:lnTo>
                    <a:pt x="203" y="3026"/>
                  </a:lnTo>
                  <a:lnTo>
                    <a:pt x="213" y="3012"/>
                  </a:lnTo>
                  <a:lnTo>
                    <a:pt x="222" y="2996"/>
                  </a:lnTo>
                  <a:lnTo>
                    <a:pt x="229" y="2981"/>
                  </a:lnTo>
                  <a:lnTo>
                    <a:pt x="236" y="2965"/>
                  </a:lnTo>
                  <a:lnTo>
                    <a:pt x="242" y="2949"/>
                  </a:lnTo>
                  <a:lnTo>
                    <a:pt x="248" y="2932"/>
                  </a:lnTo>
                  <a:lnTo>
                    <a:pt x="253" y="2916"/>
                  </a:lnTo>
                  <a:lnTo>
                    <a:pt x="257" y="2899"/>
                  </a:lnTo>
                  <a:lnTo>
                    <a:pt x="257" y="2899"/>
                  </a:lnTo>
                  <a:lnTo>
                    <a:pt x="260" y="2878"/>
                  </a:lnTo>
                  <a:lnTo>
                    <a:pt x="262" y="2856"/>
                  </a:lnTo>
                  <a:lnTo>
                    <a:pt x="265" y="2835"/>
                  </a:lnTo>
                  <a:lnTo>
                    <a:pt x="266" y="2814"/>
                  </a:lnTo>
                  <a:lnTo>
                    <a:pt x="266" y="2771"/>
                  </a:lnTo>
                  <a:lnTo>
                    <a:pt x="265" y="2729"/>
                  </a:lnTo>
                  <a:lnTo>
                    <a:pt x="265" y="2729"/>
                  </a:lnTo>
                  <a:lnTo>
                    <a:pt x="262" y="2685"/>
                  </a:lnTo>
                  <a:lnTo>
                    <a:pt x="260" y="2662"/>
                  </a:lnTo>
                  <a:lnTo>
                    <a:pt x="260" y="2640"/>
                  </a:lnTo>
                  <a:lnTo>
                    <a:pt x="260" y="2617"/>
                  </a:lnTo>
                  <a:lnTo>
                    <a:pt x="262" y="2596"/>
                  </a:lnTo>
                  <a:lnTo>
                    <a:pt x="267" y="2574"/>
                  </a:lnTo>
                  <a:lnTo>
                    <a:pt x="271" y="2563"/>
                  </a:lnTo>
                  <a:lnTo>
                    <a:pt x="274" y="2553"/>
                  </a:lnTo>
                  <a:lnTo>
                    <a:pt x="274" y="2553"/>
                  </a:lnTo>
                  <a:lnTo>
                    <a:pt x="284" y="2534"/>
                  </a:lnTo>
                  <a:lnTo>
                    <a:pt x="294" y="2516"/>
                  </a:lnTo>
                  <a:lnTo>
                    <a:pt x="306" y="2498"/>
                  </a:lnTo>
                  <a:lnTo>
                    <a:pt x="320" y="2481"/>
                  </a:lnTo>
                  <a:lnTo>
                    <a:pt x="335" y="2465"/>
                  </a:lnTo>
                  <a:lnTo>
                    <a:pt x="349" y="2449"/>
                  </a:lnTo>
                  <a:lnTo>
                    <a:pt x="378" y="2418"/>
                  </a:lnTo>
                  <a:lnTo>
                    <a:pt x="378" y="2418"/>
                  </a:lnTo>
                  <a:lnTo>
                    <a:pt x="408" y="2388"/>
                  </a:lnTo>
                  <a:lnTo>
                    <a:pt x="439" y="2358"/>
                  </a:lnTo>
                  <a:lnTo>
                    <a:pt x="470" y="2328"/>
                  </a:lnTo>
                  <a:lnTo>
                    <a:pt x="502" y="2301"/>
                  </a:lnTo>
                  <a:lnTo>
                    <a:pt x="502" y="2301"/>
                  </a:lnTo>
                  <a:lnTo>
                    <a:pt x="534" y="2274"/>
                  </a:lnTo>
                  <a:lnTo>
                    <a:pt x="567" y="2248"/>
                  </a:lnTo>
                  <a:lnTo>
                    <a:pt x="600" y="2222"/>
                  </a:lnTo>
                  <a:lnTo>
                    <a:pt x="635" y="2198"/>
                  </a:lnTo>
                  <a:lnTo>
                    <a:pt x="635" y="2198"/>
                  </a:lnTo>
                  <a:lnTo>
                    <a:pt x="624" y="2191"/>
                  </a:lnTo>
                  <a:lnTo>
                    <a:pt x="624" y="2191"/>
                  </a:lnTo>
                  <a:lnTo>
                    <a:pt x="624" y="2227"/>
                  </a:lnTo>
                  <a:lnTo>
                    <a:pt x="623" y="2262"/>
                  </a:lnTo>
                  <a:lnTo>
                    <a:pt x="619" y="2298"/>
                  </a:lnTo>
                  <a:lnTo>
                    <a:pt x="617" y="2333"/>
                  </a:lnTo>
                  <a:lnTo>
                    <a:pt x="617" y="2333"/>
                  </a:lnTo>
                  <a:lnTo>
                    <a:pt x="610" y="2388"/>
                  </a:lnTo>
                  <a:lnTo>
                    <a:pt x="602" y="2442"/>
                  </a:lnTo>
                  <a:lnTo>
                    <a:pt x="596" y="2468"/>
                  </a:lnTo>
                  <a:lnTo>
                    <a:pt x="590" y="2495"/>
                  </a:lnTo>
                  <a:lnTo>
                    <a:pt x="583" y="2521"/>
                  </a:lnTo>
                  <a:lnTo>
                    <a:pt x="574" y="2547"/>
                  </a:lnTo>
                  <a:lnTo>
                    <a:pt x="574" y="2547"/>
                  </a:lnTo>
                  <a:lnTo>
                    <a:pt x="565" y="2574"/>
                  </a:lnTo>
                  <a:lnTo>
                    <a:pt x="556" y="2600"/>
                  </a:lnTo>
                  <a:lnTo>
                    <a:pt x="535" y="2652"/>
                  </a:lnTo>
                  <a:lnTo>
                    <a:pt x="515" y="2703"/>
                  </a:lnTo>
                  <a:lnTo>
                    <a:pt x="507" y="2729"/>
                  </a:lnTo>
                  <a:lnTo>
                    <a:pt x="499" y="2756"/>
                  </a:lnTo>
                  <a:lnTo>
                    <a:pt x="499" y="2756"/>
                  </a:lnTo>
                  <a:lnTo>
                    <a:pt x="486" y="2809"/>
                  </a:lnTo>
                  <a:lnTo>
                    <a:pt x="474" y="2862"/>
                  </a:lnTo>
                  <a:lnTo>
                    <a:pt x="465" y="2917"/>
                  </a:lnTo>
                  <a:lnTo>
                    <a:pt x="455" y="2971"/>
                  </a:lnTo>
                  <a:lnTo>
                    <a:pt x="455" y="2971"/>
                  </a:lnTo>
                  <a:lnTo>
                    <a:pt x="436" y="3080"/>
                  </a:lnTo>
                  <a:lnTo>
                    <a:pt x="420" y="3190"/>
                  </a:lnTo>
                  <a:lnTo>
                    <a:pt x="413" y="3246"/>
                  </a:lnTo>
                  <a:lnTo>
                    <a:pt x="407" y="3302"/>
                  </a:lnTo>
                  <a:lnTo>
                    <a:pt x="402" y="3356"/>
                  </a:lnTo>
                  <a:lnTo>
                    <a:pt x="398" y="3412"/>
                  </a:lnTo>
                  <a:lnTo>
                    <a:pt x="398" y="3412"/>
                  </a:lnTo>
                  <a:lnTo>
                    <a:pt x="395" y="3456"/>
                  </a:lnTo>
                  <a:lnTo>
                    <a:pt x="394" y="3478"/>
                  </a:lnTo>
                  <a:lnTo>
                    <a:pt x="396" y="3499"/>
                  </a:lnTo>
                  <a:lnTo>
                    <a:pt x="397" y="3510"/>
                  </a:lnTo>
                  <a:lnTo>
                    <a:pt x="400" y="3521"/>
                  </a:lnTo>
                  <a:lnTo>
                    <a:pt x="403" y="3530"/>
                  </a:lnTo>
                  <a:lnTo>
                    <a:pt x="408" y="3538"/>
                  </a:lnTo>
                  <a:lnTo>
                    <a:pt x="415" y="3547"/>
                  </a:lnTo>
                  <a:lnTo>
                    <a:pt x="422" y="3555"/>
                  </a:lnTo>
                  <a:lnTo>
                    <a:pt x="431" y="3561"/>
                  </a:lnTo>
                  <a:lnTo>
                    <a:pt x="442" y="3567"/>
                  </a:lnTo>
                  <a:lnTo>
                    <a:pt x="442" y="3567"/>
                  </a:lnTo>
                  <a:lnTo>
                    <a:pt x="450" y="3569"/>
                  </a:lnTo>
                  <a:lnTo>
                    <a:pt x="460" y="3573"/>
                  </a:lnTo>
                  <a:lnTo>
                    <a:pt x="469" y="3574"/>
                  </a:lnTo>
                  <a:lnTo>
                    <a:pt x="479" y="3575"/>
                  </a:lnTo>
                  <a:lnTo>
                    <a:pt x="498" y="3575"/>
                  </a:lnTo>
                  <a:lnTo>
                    <a:pt x="517" y="3572"/>
                  </a:lnTo>
                  <a:lnTo>
                    <a:pt x="535" y="3567"/>
                  </a:lnTo>
                  <a:lnTo>
                    <a:pt x="553" y="3560"/>
                  </a:lnTo>
                  <a:lnTo>
                    <a:pt x="570" y="3550"/>
                  </a:lnTo>
                  <a:lnTo>
                    <a:pt x="585" y="3540"/>
                  </a:lnTo>
                  <a:lnTo>
                    <a:pt x="585" y="3540"/>
                  </a:lnTo>
                  <a:lnTo>
                    <a:pt x="597" y="3531"/>
                  </a:lnTo>
                  <a:lnTo>
                    <a:pt x="606" y="3522"/>
                  </a:lnTo>
                  <a:lnTo>
                    <a:pt x="616" y="3512"/>
                  </a:lnTo>
                  <a:lnTo>
                    <a:pt x="625" y="3503"/>
                  </a:lnTo>
                  <a:lnTo>
                    <a:pt x="641" y="3482"/>
                  </a:lnTo>
                  <a:lnTo>
                    <a:pt x="655" y="3460"/>
                  </a:lnTo>
                  <a:lnTo>
                    <a:pt x="667" y="3438"/>
                  </a:lnTo>
                  <a:lnTo>
                    <a:pt x="676" y="3413"/>
                  </a:lnTo>
                  <a:lnTo>
                    <a:pt x="686" y="3389"/>
                  </a:lnTo>
                  <a:lnTo>
                    <a:pt x="693" y="3364"/>
                  </a:lnTo>
                  <a:lnTo>
                    <a:pt x="707" y="3313"/>
                  </a:lnTo>
                  <a:lnTo>
                    <a:pt x="720" y="3261"/>
                  </a:lnTo>
                  <a:lnTo>
                    <a:pt x="728" y="3236"/>
                  </a:lnTo>
                  <a:lnTo>
                    <a:pt x="735" y="3210"/>
                  </a:lnTo>
                  <a:lnTo>
                    <a:pt x="745" y="3187"/>
                  </a:lnTo>
                  <a:lnTo>
                    <a:pt x="754" y="3162"/>
                  </a:lnTo>
                  <a:lnTo>
                    <a:pt x="754" y="3162"/>
                  </a:lnTo>
                  <a:lnTo>
                    <a:pt x="755" y="3160"/>
                  </a:lnTo>
                  <a:lnTo>
                    <a:pt x="755" y="3157"/>
                  </a:lnTo>
                  <a:lnTo>
                    <a:pt x="753" y="3155"/>
                  </a:lnTo>
                  <a:lnTo>
                    <a:pt x="752" y="3152"/>
                  </a:lnTo>
                  <a:lnTo>
                    <a:pt x="749" y="3151"/>
                  </a:lnTo>
                  <a:lnTo>
                    <a:pt x="747" y="3151"/>
                  </a:lnTo>
                  <a:lnTo>
                    <a:pt x="745" y="3152"/>
                  </a:lnTo>
                  <a:lnTo>
                    <a:pt x="742" y="3155"/>
                  </a:lnTo>
                  <a:lnTo>
                    <a:pt x="742" y="3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C38ACC8-ED88-DDA5-D184-EC64F0B60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" y="2444"/>
              <a:ext cx="108" cy="39"/>
            </a:xfrm>
            <a:custGeom>
              <a:avLst/>
              <a:gdLst>
                <a:gd name="T0" fmla="*/ 11 w 434"/>
                <a:gd name="T1" fmla="*/ 155 h 157"/>
                <a:gd name="T2" fmla="*/ 11 w 434"/>
                <a:gd name="T3" fmla="*/ 155 h 157"/>
                <a:gd name="T4" fmla="*/ 48 w 434"/>
                <a:gd name="T5" fmla="*/ 133 h 157"/>
                <a:gd name="T6" fmla="*/ 87 w 434"/>
                <a:gd name="T7" fmla="*/ 113 h 157"/>
                <a:gd name="T8" fmla="*/ 124 w 434"/>
                <a:gd name="T9" fmla="*/ 94 h 157"/>
                <a:gd name="T10" fmla="*/ 165 w 434"/>
                <a:gd name="T11" fmla="*/ 77 h 157"/>
                <a:gd name="T12" fmla="*/ 205 w 434"/>
                <a:gd name="T13" fmla="*/ 62 h 157"/>
                <a:gd name="T14" fmla="*/ 246 w 434"/>
                <a:gd name="T15" fmla="*/ 49 h 157"/>
                <a:gd name="T16" fmla="*/ 287 w 434"/>
                <a:gd name="T17" fmla="*/ 38 h 157"/>
                <a:gd name="T18" fmla="*/ 330 w 434"/>
                <a:gd name="T19" fmla="*/ 29 h 157"/>
                <a:gd name="T20" fmla="*/ 330 w 434"/>
                <a:gd name="T21" fmla="*/ 29 h 157"/>
                <a:gd name="T22" fmla="*/ 378 w 434"/>
                <a:gd name="T23" fmla="*/ 19 h 157"/>
                <a:gd name="T24" fmla="*/ 427 w 434"/>
                <a:gd name="T25" fmla="*/ 15 h 157"/>
                <a:gd name="T26" fmla="*/ 427 w 434"/>
                <a:gd name="T27" fmla="*/ 15 h 157"/>
                <a:gd name="T28" fmla="*/ 430 w 434"/>
                <a:gd name="T29" fmla="*/ 13 h 157"/>
                <a:gd name="T30" fmla="*/ 432 w 434"/>
                <a:gd name="T31" fmla="*/ 11 h 157"/>
                <a:gd name="T32" fmla="*/ 434 w 434"/>
                <a:gd name="T33" fmla="*/ 9 h 157"/>
                <a:gd name="T34" fmla="*/ 434 w 434"/>
                <a:gd name="T35" fmla="*/ 6 h 157"/>
                <a:gd name="T36" fmla="*/ 434 w 434"/>
                <a:gd name="T37" fmla="*/ 4 h 157"/>
                <a:gd name="T38" fmla="*/ 432 w 434"/>
                <a:gd name="T39" fmla="*/ 2 h 157"/>
                <a:gd name="T40" fmla="*/ 430 w 434"/>
                <a:gd name="T41" fmla="*/ 0 h 157"/>
                <a:gd name="T42" fmla="*/ 427 w 434"/>
                <a:gd name="T43" fmla="*/ 0 h 157"/>
                <a:gd name="T44" fmla="*/ 427 w 434"/>
                <a:gd name="T45" fmla="*/ 0 h 157"/>
                <a:gd name="T46" fmla="*/ 383 w 434"/>
                <a:gd name="T47" fmla="*/ 5 h 157"/>
                <a:gd name="T48" fmla="*/ 339 w 434"/>
                <a:gd name="T49" fmla="*/ 12 h 157"/>
                <a:gd name="T50" fmla="*/ 297 w 434"/>
                <a:gd name="T51" fmla="*/ 20 h 157"/>
                <a:gd name="T52" fmla="*/ 254 w 434"/>
                <a:gd name="T53" fmla="*/ 32 h 157"/>
                <a:gd name="T54" fmla="*/ 213 w 434"/>
                <a:gd name="T55" fmla="*/ 45 h 157"/>
                <a:gd name="T56" fmla="*/ 170 w 434"/>
                <a:gd name="T57" fmla="*/ 60 h 157"/>
                <a:gd name="T58" fmla="*/ 130 w 434"/>
                <a:gd name="T59" fmla="*/ 76 h 157"/>
                <a:gd name="T60" fmla="*/ 90 w 434"/>
                <a:gd name="T61" fmla="*/ 95 h 157"/>
                <a:gd name="T62" fmla="*/ 90 w 434"/>
                <a:gd name="T63" fmla="*/ 95 h 157"/>
                <a:gd name="T64" fmla="*/ 46 w 434"/>
                <a:gd name="T65" fmla="*/ 118 h 157"/>
                <a:gd name="T66" fmla="*/ 4 w 434"/>
                <a:gd name="T67" fmla="*/ 144 h 157"/>
                <a:gd name="T68" fmla="*/ 4 w 434"/>
                <a:gd name="T69" fmla="*/ 144 h 157"/>
                <a:gd name="T70" fmla="*/ 1 w 434"/>
                <a:gd name="T71" fmla="*/ 146 h 157"/>
                <a:gd name="T72" fmla="*/ 0 w 434"/>
                <a:gd name="T73" fmla="*/ 148 h 157"/>
                <a:gd name="T74" fmla="*/ 0 w 434"/>
                <a:gd name="T75" fmla="*/ 151 h 157"/>
                <a:gd name="T76" fmla="*/ 1 w 434"/>
                <a:gd name="T77" fmla="*/ 153 h 157"/>
                <a:gd name="T78" fmla="*/ 3 w 434"/>
                <a:gd name="T79" fmla="*/ 155 h 157"/>
                <a:gd name="T80" fmla="*/ 5 w 434"/>
                <a:gd name="T81" fmla="*/ 157 h 157"/>
                <a:gd name="T82" fmla="*/ 9 w 434"/>
                <a:gd name="T83" fmla="*/ 157 h 157"/>
                <a:gd name="T84" fmla="*/ 11 w 434"/>
                <a:gd name="T85" fmla="*/ 155 h 157"/>
                <a:gd name="T86" fmla="*/ 11 w 434"/>
                <a:gd name="T87" fmla="*/ 155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34" h="157">
                  <a:moveTo>
                    <a:pt x="11" y="155"/>
                  </a:moveTo>
                  <a:lnTo>
                    <a:pt x="11" y="155"/>
                  </a:lnTo>
                  <a:lnTo>
                    <a:pt x="48" y="133"/>
                  </a:lnTo>
                  <a:lnTo>
                    <a:pt x="87" y="113"/>
                  </a:lnTo>
                  <a:lnTo>
                    <a:pt x="124" y="94"/>
                  </a:lnTo>
                  <a:lnTo>
                    <a:pt x="165" y="77"/>
                  </a:lnTo>
                  <a:lnTo>
                    <a:pt x="205" y="62"/>
                  </a:lnTo>
                  <a:lnTo>
                    <a:pt x="246" y="49"/>
                  </a:lnTo>
                  <a:lnTo>
                    <a:pt x="287" y="38"/>
                  </a:lnTo>
                  <a:lnTo>
                    <a:pt x="330" y="29"/>
                  </a:lnTo>
                  <a:lnTo>
                    <a:pt x="330" y="29"/>
                  </a:lnTo>
                  <a:lnTo>
                    <a:pt x="378" y="19"/>
                  </a:lnTo>
                  <a:lnTo>
                    <a:pt x="427" y="15"/>
                  </a:lnTo>
                  <a:lnTo>
                    <a:pt x="427" y="15"/>
                  </a:lnTo>
                  <a:lnTo>
                    <a:pt x="430" y="13"/>
                  </a:lnTo>
                  <a:lnTo>
                    <a:pt x="432" y="11"/>
                  </a:lnTo>
                  <a:lnTo>
                    <a:pt x="434" y="9"/>
                  </a:lnTo>
                  <a:lnTo>
                    <a:pt x="434" y="6"/>
                  </a:lnTo>
                  <a:lnTo>
                    <a:pt x="434" y="4"/>
                  </a:lnTo>
                  <a:lnTo>
                    <a:pt x="432" y="2"/>
                  </a:lnTo>
                  <a:lnTo>
                    <a:pt x="430" y="0"/>
                  </a:lnTo>
                  <a:lnTo>
                    <a:pt x="427" y="0"/>
                  </a:lnTo>
                  <a:lnTo>
                    <a:pt x="427" y="0"/>
                  </a:lnTo>
                  <a:lnTo>
                    <a:pt x="383" y="5"/>
                  </a:lnTo>
                  <a:lnTo>
                    <a:pt x="339" y="12"/>
                  </a:lnTo>
                  <a:lnTo>
                    <a:pt x="297" y="20"/>
                  </a:lnTo>
                  <a:lnTo>
                    <a:pt x="254" y="32"/>
                  </a:lnTo>
                  <a:lnTo>
                    <a:pt x="213" y="45"/>
                  </a:lnTo>
                  <a:lnTo>
                    <a:pt x="170" y="60"/>
                  </a:lnTo>
                  <a:lnTo>
                    <a:pt x="130" y="76"/>
                  </a:lnTo>
                  <a:lnTo>
                    <a:pt x="90" y="95"/>
                  </a:lnTo>
                  <a:lnTo>
                    <a:pt x="90" y="95"/>
                  </a:lnTo>
                  <a:lnTo>
                    <a:pt x="46" y="118"/>
                  </a:lnTo>
                  <a:lnTo>
                    <a:pt x="4" y="144"/>
                  </a:lnTo>
                  <a:lnTo>
                    <a:pt x="4" y="144"/>
                  </a:lnTo>
                  <a:lnTo>
                    <a:pt x="1" y="146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1" y="153"/>
                  </a:lnTo>
                  <a:lnTo>
                    <a:pt x="3" y="155"/>
                  </a:lnTo>
                  <a:lnTo>
                    <a:pt x="5" y="157"/>
                  </a:lnTo>
                  <a:lnTo>
                    <a:pt x="9" y="157"/>
                  </a:lnTo>
                  <a:lnTo>
                    <a:pt x="11" y="155"/>
                  </a:lnTo>
                  <a:lnTo>
                    <a:pt x="11" y="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530611BA-C0AC-C0CD-D65C-58132D1CB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3" y="2381"/>
              <a:ext cx="79" cy="75"/>
            </a:xfrm>
            <a:custGeom>
              <a:avLst/>
              <a:gdLst>
                <a:gd name="T0" fmla="*/ 14 w 314"/>
                <a:gd name="T1" fmla="*/ 293 h 298"/>
                <a:gd name="T2" fmla="*/ 31 w 314"/>
                <a:gd name="T3" fmla="*/ 256 h 298"/>
                <a:gd name="T4" fmla="*/ 52 w 314"/>
                <a:gd name="T5" fmla="*/ 221 h 298"/>
                <a:gd name="T6" fmla="*/ 74 w 314"/>
                <a:gd name="T7" fmla="*/ 187 h 298"/>
                <a:gd name="T8" fmla="*/ 100 w 314"/>
                <a:gd name="T9" fmla="*/ 156 h 298"/>
                <a:gd name="T10" fmla="*/ 129 w 314"/>
                <a:gd name="T11" fmla="*/ 126 h 298"/>
                <a:gd name="T12" fmla="*/ 158 w 314"/>
                <a:gd name="T13" fmla="*/ 99 h 298"/>
                <a:gd name="T14" fmla="*/ 191 w 314"/>
                <a:gd name="T15" fmla="*/ 74 h 298"/>
                <a:gd name="T16" fmla="*/ 226 w 314"/>
                <a:gd name="T17" fmla="*/ 52 h 298"/>
                <a:gd name="T18" fmla="*/ 246 w 314"/>
                <a:gd name="T19" fmla="*/ 41 h 298"/>
                <a:gd name="T20" fmla="*/ 288 w 314"/>
                <a:gd name="T21" fmla="*/ 22 h 298"/>
                <a:gd name="T22" fmla="*/ 309 w 314"/>
                <a:gd name="T23" fmla="*/ 14 h 298"/>
                <a:gd name="T24" fmla="*/ 314 w 314"/>
                <a:gd name="T25" fmla="*/ 9 h 298"/>
                <a:gd name="T26" fmla="*/ 314 w 314"/>
                <a:gd name="T27" fmla="*/ 4 h 298"/>
                <a:gd name="T28" fmla="*/ 312 w 314"/>
                <a:gd name="T29" fmla="*/ 1 h 298"/>
                <a:gd name="T30" fmla="*/ 306 w 314"/>
                <a:gd name="T31" fmla="*/ 0 h 298"/>
                <a:gd name="T32" fmla="*/ 286 w 314"/>
                <a:gd name="T33" fmla="*/ 7 h 298"/>
                <a:gd name="T34" fmla="*/ 247 w 314"/>
                <a:gd name="T35" fmla="*/ 24 h 298"/>
                <a:gd name="T36" fmla="*/ 210 w 314"/>
                <a:gd name="T37" fmla="*/ 45 h 298"/>
                <a:gd name="T38" fmla="*/ 175 w 314"/>
                <a:gd name="T39" fmla="*/ 68 h 298"/>
                <a:gd name="T40" fmla="*/ 142 w 314"/>
                <a:gd name="T41" fmla="*/ 94 h 298"/>
                <a:gd name="T42" fmla="*/ 111 w 314"/>
                <a:gd name="T43" fmla="*/ 124 h 298"/>
                <a:gd name="T44" fmla="*/ 83 w 314"/>
                <a:gd name="T45" fmla="*/ 155 h 298"/>
                <a:gd name="T46" fmla="*/ 57 w 314"/>
                <a:gd name="T47" fmla="*/ 188 h 298"/>
                <a:gd name="T48" fmla="*/ 44 w 314"/>
                <a:gd name="T49" fmla="*/ 206 h 298"/>
                <a:gd name="T50" fmla="*/ 20 w 314"/>
                <a:gd name="T51" fmla="*/ 247 h 298"/>
                <a:gd name="T52" fmla="*/ 0 w 314"/>
                <a:gd name="T53" fmla="*/ 290 h 298"/>
                <a:gd name="T54" fmla="*/ 0 w 314"/>
                <a:gd name="T55" fmla="*/ 292 h 298"/>
                <a:gd name="T56" fmla="*/ 2 w 314"/>
                <a:gd name="T57" fmla="*/ 297 h 298"/>
                <a:gd name="T58" fmla="*/ 7 w 314"/>
                <a:gd name="T59" fmla="*/ 298 h 298"/>
                <a:gd name="T60" fmla="*/ 12 w 314"/>
                <a:gd name="T61" fmla="*/ 296 h 298"/>
                <a:gd name="T62" fmla="*/ 14 w 314"/>
                <a:gd name="T63" fmla="*/ 29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14" h="298">
                  <a:moveTo>
                    <a:pt x="14" y="293"/>
                  </a:moveTo>
                  <a:lnTo>
                    <a:pt x="14" y="293"/>
                  </a:lnTo>
                  <a:lnTo>
                    <a:pt x="22" y="274"/>
                  </a:lnTo>
                  <a:lnTo>
                    <a:pt x="31" y="256"/>
                  </a:lnTo>
                  <a:lnTo>
                    <a:pt x="41" y="239"/>
                  </a:lnTo>
                  <a:lnTo>
                    <a:pt x="52" y="221"/>
                  </a:lnTo>
                  <a:lnTo>
                    <a:pt x="62" y="204"/>
                  </a:lnTo>
                  <a:lnTo>
                    <a:pt x="74" y="187"/>
                  </a:lnTo>
                  <a:lnTo>
                    <a:pt x="87" y="171"/>
                  </a:lnTo>
                  <a:lnTo>
                    <a:pt x="100" y="156"/>
                  </a:lnTo>
                  <a:lnTo>
                    <a:pt x="114" y="140"/>
                  </a:lnTo>
                  <a:lnTo>
                    <a:pt x="129" y="126"/>
                  </a:lnTo>
                  <a:lnTo>
                    <a:pt x="143" y="112"/>
                  </a:lnTo>
                  <a:lnTo>
                    <a:pt x="158" y="99"/>
                  </a:lnTo>
                  <a:lnTo>
                    <a:pt x="175" y="86"/>
                  </a:lnTo>
                  <a:lnTo>
                    <a:pt x="191" y="74"/>
                  </a:lnTo>
                  <a:lnTo>
                    <a:pt x="208" y="62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46" y="41"/>
                  </a:lnTo>
                  <a:lnTo>
                    <a:pt x="267" y="30"/>
                  </a:lnTo>
                  <a:lnTo>
                    <a:pt x="288" y="22"/>
                  </a:lnTo>
                  <a:lnTo>
                    <a:pt x="309" y="14"/>
                  </a:lnTo>
                  <a:lnTo>
                    <a:pt x="309" y="14"/>
                  </a:lnTo>
                  <a:lnTo>
                    <a:pt x="312" y="11"/>
                  </a:lnTo>
                  <a:lnTo>
                    <a:pt x="314" y="9"/>
                  </a:lnTo>
                  <a:lnTo>
                    <a:pt x="314" y="7"/>
                  </a:lnTo>
                  <a:lnTo>
                    <a:pt x="314" y="4"/>
                  </a:lnTo>
                  <a:lnTo>
                    <a:pt x="313" y="2"/>
                  </a:lnTo>
                  <a:lnTo>
                    <a:pt x="312" y="1"/>
                  </a:lnTo>
                  <a:lnTo>
                    <a:pt x="308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286" y="7"/>
                  </a:lnTo>
                  <a:lnTo>
                    <a:pt x="267" y="15"/>
                  </a:lnTo>
                  <a:lnTo>
                    <a:pt x="247" y="24"/>
                  </a:lnTo>
                  <a:lnTo>
                    <a:pt x="229" y="34"/>
                  </a:lnTo>
                  <a:lnTo>
                    <a:pt x="210" y="45"/>
                  </a:lnTo>
                  <a:lnTo>
                    <a:pt x="192" y="56"/>
                  </a:lnTo>
                  <a:lnTo>
                    <a:pt x="175" y="68"/>
                  </a:lnTo>
                  <a:lnTo>
                    <a:pt x="158" y="81"/>
                  </a:lnTo>
                  <a:lnTo>
                    <a:pt x="142" y="94"/>
                  </a:lnTo>
                  <a:lnTo>
                    <a:pt x="126" y="108"/>
                  </a:lnTo>
                  <a:lnTo>
                    <a:pt x="111" y="124"/>
                  </a:lnTo>
                  <a:lnTo>
                    <a:pt x="96" y="139"/>
                  </a:lnTo>
                  <a:lnTo>
                    <a:pt x="83" y="155"/>
                  </a:lnTo>
                  <a:lnTo>
                    <a:pt x="68" y="171"/>
                  </a:lnTo>
                  <a:lnTo>
                    <a:pt x="57" y="188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32" y="226"/>
                  </a:lnTo>
                  <a:lnTo>
                    <a:pt x="20" y="247"/>
                  </a:lnTo>
                  <a:lnTo>
                    <a:pt x="9" y="268"/>
                  </a:lnTo>
                  <a:lnTo>
                    <a:pt x="0" y="290"/>
                  </a:lnTo>
                  <a:lnTo>
                    <a:pt x="0" y="290"/>
                  </a:lnTo>
                  <a:lnTo>
                    <a:pt x="0" y="292"/>
                  </a:lnTo>
                  <a:lnTo>
                    <a:pt x="1" y="294"/>
                  </a:lnTo>
                  <a:lnTo>
                    <a:pt x="2" y="297"/>
                  </a:lnTo>
                  <a:lnTo>
                    <a:pt x="5" y="298"/>
                  </a:lnTo>
                  <a:lnTo>
                    <a:pt x="7" y="298"/>
                  </a:lnTo>
                  <a:lnTo>
                    <a:pt x="9" y="298"/>
                  </a:lnTo>
                  <a:lnTo>
                    <a:pt x="12" y="296"/>
                  </a:lnTo>
                  <a:lnTo>
                    <a:pt x="14" y="293"/>
                  </a:lnTo>
                  <a:lnTo>
                    <a:pt x="14" y="2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435B7988-B701-B1BD-4632-F886BDBA1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3608"/>
              <a:ext cx="371" cy="362"/>
            </a:xfrm>
            <a:custGeom>
              <a:avLst/>
              <a:gdLst>
                <a:gd name="T0" fmla="*/ 1470 w 1485"/>
                <a:gd name="T1" fmla="*/ 4 h 1445"/>
                <a:gd name="T2" fmla="*/ 1432 w 1485"/>
                <a:gd name="T3" fmla="*/ 94 h 1445"/>
                <a:gd name="T4" fmla="*/ 1386 w 1485"/>
                <a:gd name="T5" fmla="*/ 180 h 1445"/>
                <a:gd name="T6" fmla="*/ 1334 w 1485"/>
                <a:gd name="T7" fmla="*/ 261 h 1445"/>
                <a:gd name="T8" fmla="*/ 1278 w 1485"/>
                <a:gd name="T9" fmla="*/ 340 h 1445"/>
                <a:gd name="T10" fmla="*/ 1247 w 1485"/>
                <a:gd name="T11" fmla="*/ 377 h 1445"/>
                <a:gd name="T12" fmla="*/ 1183 w 1485"/>
                <a:gd name="T13" fmla="*/ 451 h 1445"/>
                <a:gd name="T14" fmla="*/ 1116 w 1485"/>
                <a:gd name="T15" fmla="*/ 521 h 1445"/>
                <a:gd name="T16" fmla="*/ 1045 w 1485"/>
                <a:gd name="T17" fmla="*/ 588 h 1445"/>
                <a:gd name="T18" fmla="*/ 1008 w 1485"/>
                <a:gd name="T19" fmla="*/ 620 h 1445"/>
                <a:gd name="T20" fmla="*/ 931 w 1485"/>
                <a:gd name="T21" fmla="*/ 685 h 1445"/>
                <a:gd name="T22" fmla="*/ 773 w 1485"/>
                <a:gd name="T23" fmla="*/ 810 h 1445"/>
                <a:gd name="T24" fmla="*/ 691 w 1485"/>
                <a:gd name="T25" fmla="*/ 869 h 1445"/>
                <a:gd name="T26" fmla="*/ 436 w 1485"/>
                <a:gd name="T27" fmla="*/ 1056 h 1445"/>
                <a:gd name="T28" fmla="*/ 351 w 1485"/>
                <a:gd name="T29" fmla="*/ 1119 h 1445"/>
                <a:gd name="T30" fmla="*/ 229 w 1485"/>
                <a:gd name="T31" fmla="*/ 1217 h 1445"/>
                <a:gd name="T32" fmla="*/ 150 w 1485"/>
                <a:gd name="T33" fmla="*/ 1285 h 1445"/>
                <a:gd name="T34" fmla="*/ 73 w 1485"/>
                <a:gd name="T35" fmla="*/ 1358 h 1445"/>
                <a:gd name="T36" fmla="*/ 37 w 1485"/>
                <a:gd name="T37" fmla="*/ 1396 h 1445"/>
                <a:gd name="T38" fmla="*/ 1 w 1485"/>
                <a:gd name="T39" fmla="*/ 1432 h 1445"/>
                <a:gd name="T40" fmla="*/ 0 w 1485"/>
                <a:gd name="T41" fmla="*/ 1438 h 1445"/>
                <a:gd name="T42" fmla="*/ 2 w 1485"/>
                <a:gd name="T43" fmla="*/ 1443 h 1445"/>
                <a:gd name="T44" fmla="*/ 6 w 1485"/>
                <a:gd name="T45" fmla="*/ 1445 h 1445"/>
                <a:gd name="T46" fmla="*/ 12 w 1485"/>
                <a:gd name="T47" fmla="*/ 1443 h 1445"/>
                <a:gd name="T48" fmla="*/ 47 w 1485"/>
                <a:gd name="T49" fmla="*/ 1404 h 1445"/>
                <a:gd name="T50" fmla="*/ 123 w 1485"/>
                <a:gd name="T51" fmla="*/ 1329 h 1445"/>
                <a:gd name="T52" fmla="*/ 202 w 1485"/>
                <a:gd name="T53" fmla="*/ 1259 h 1445"/>
                <a:gd name="T54" fmla="*/ 283 w 1485"/>
                <a:gd name="T55" fmla="*/ 1191 h 1445"/>
                <a:gd name="T56" fmla="*/ 324 w 1485"/>
                <a:gd name="T57" fmla="*/ 1158 h 1445"/>
                <a:gd name="T58" fmla="*/ 493 w 1485"/>
                <a:gd name="T59" fmla="*/ 1030 h 1445"/>
                <a:gd name="T60" fmla="*/ 665 w 1485"/>
                <a:gd name="T61" fmla="*/ 905 h 1445"/>
                <a:gd name="T62" fmla="*/ 827 w 1485"/>
                <a:gd name="T63" fmla="*/ 786 h 1445"/>
                <a:gd name="T64" fmla="*/ 947 w 1485"/>
                <a:gd name="T65" fmla="*/ 691 h 1445"/>
                <a:gd name="T66" fmla="*/ 986 w 1485"/>
                <a:gd name="T67" fmla="*/ 658 h 1445"/>
                <a:gd name="T68" fmla="*/ 1059 w 1485"/>
                <a:gd name="T69" fmla="*/ 594 h 1445"/>
                <a:gd name="T70" fmla="*/ 1130 w 1485"/>
                <a:gd name="T71" fmla="*/ 525 h 1445"/>
                <a:gd name="T72" fmla="*/ 1198 w 1485"/>
                <a:gd name="T73" fmla="*/ 454 h 1445"/>
                <a:gd name="T74" fmla="*/ 1263 w 1485"/>
                <a:gd name="T75" fmla="*/ 381 h 1445"/>
                <a:gd name="T76" fmla="*/ 1293 w 1485"/>
                <a:gd name="T77" fmla="*/ 343 h 1445"/>
                <a:gd name="T78" fmla="*/ 1350 w 1485"/>
                <a:gd name="T79" fmla="*/ 264 h 1445"/>
                <a:gd name="T80" fmla="*/ 1402 w 1485"/>
                <a:gd name="T81" fmla="*/ 182 h 1445"/>
                <a:gd name="T82" fmla="*/ 1447 w 1485"/>
                <a:gd name="T83" fmla="*/ 97 h 1445"/>
                <a:gd name="T84" fmla="*/ 1467 w 1485"/>
                <a:gd name="T85" fmla="*/ 52 h 1445"/>
                <a:gd name="T86" fmla="*/ 1485 w 1485"/>
                <a:gd name="T87" fmla="*/ 8 h 1445"/>
                <a:gd name="T88" fmla="*/ 1483 w 1485"/>
                <a:gd name="T89" fmla="*/ 3 h 1445"/>
                <a:gd name="T90" fmla="*/ 1480 w 1485"/>
                <a:gd name="T91" fmla="*/ 0 h 1445"/>
                <a:gd name="T92" fmla="*/ 1475 w 1485"/>
                <a:gd name="T93" fmla="*/ 1 h 1445"/>
                <a:gd name="T94" fmla="*/ 1470 w 1485"/>
                <a:gd name="T95" fmla="*/ 4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85" h="1445">
                  <a:moveTo>
                    <a:pt x="1470" y="4"/>
                  </a:moveTo>
                  <a:lnTo>
                    <a:pt x="1470" y="4"/>
                  </a:lnTo>
                  <a:lnTo>
                    <a:pt x="1453" y="49"/>
                  </a:lnTo>
                  <a:lnTo>
                    <a:pt x="1432" y="94"/>
                  </a:lnTo>
                  <a:lnTo>
                    <a:pt x="1410" y="137"/>
                  </a:lnTo>
                  <a:lnTo>
                    <a:pt x="1386" y="180"/>
                  </a:lnTo>
                  <a:lnTo>
                    <a:pt x="1362" y="221"/>
                  </a:lnTo>
                  <a:lnTo>
                    <a:pt x="1334" y="261"/>
                  </a:lnTo>
                  <a:lnTo>
                    <a:pt x="1307" y="302"/>
                  </a:lnTo>
                  <a:lnTo>
                    <a:pt x="1278" y="340"/>
                  </a:lnTo>
                  <a:lnTo>
                    <a:pt x="1278" y="340"/>
                  </a:lnTo>
                  <a:lnTo>
                    <a:pt x="1247" y="377"/>
                  </a:lnTo>
                  <a:lnTo>
                    <a:pt x="1215" y="415"/>
                  </a:lnTo>
                  <a:lnTo>
                    <a:pt x="1183" y="451"/>
                  </a:lnTo>
                  <a:lnTo>
                    <a:pt x="1150" y="486"/>
                  </a:lnTo>
                  <a:lnTo>
                    <a:pt x="1116" y="521"/>
                  </a:lnTo>
                  <a:lnTo>
                    <a:pt x="1080" y="555"/>
                  </a:lnTo>
                  <a:lnTo>
                    <a:pt x="1045" y="588"/>
                  </a:lnTo>
                  <a:lnTo>
                    <a:pt x="1008" y="620"/>
                  </a:lnTo>
                  <a:lnTo>
                    <a:pt x="1008" y="620"/>
                  </a:lnTo>
                  <a:lnTo>
                    <a:pt x="970" y="653"/>
                  </a:lnTo>
                  <a:lnTo>
                    <a:pt x="931" y="685"/>
                  </a:lnTo>
                  <a:lnTo>
                    <a:pt x="852" y="748"/>
                  </a:lnTo>
                  <a:lnTo>
                    <a:pt x="773" y="810"/>
                  </a:lnTo>
                  <a:lnTo>
                    <a:pt x="691" y="869"/>
                  </a:lnTo>
                  <a:lnTo>
                    <a:pt x="691" y="869"/>
                  </a:lnTo>
                  <a:lnTo>
                    <a:pt x="520" y="993"/>
                  </a:lnTo>
                  <a:lnTo>
                    <a:pt x="436" y="1056"/>
                  </a:lnTo>
                  <a:lnTo>
                    <a:pt x="351" y="1119"/>
                  </a:lnTo>
                  <a:lnTo>
                    <a:pt x="351" y="1119"/>
                  </a:lnTo>
                  <a:lnTo>
                    <a:pt x="270" y="1184"/>
                  </a:lnTo>
                  <a:lnTo>
                    <a:pt x="229" y="1217"/>
                  </a:lnTo>
                  <a:lnTo>
                    <a:pt x="189" y="1251"/>
                  </a:lnTo>
                  <a:lnTo>
                    <a:pt x="150" y="1285"/>
                  </a:lnTo>
                  <a:lnTo>
                    <a:pt x="111" y="1321"/>
                  </a:lnTo>
                  <a:lnTo>
                    <a:pt x="73" y="1358"/>
                  </a:lnTo>
                  <a:lnTo>
                    <a:pt x="37" y="1396"/>
                  </a:lnTo>
                  <a:lnTo>
                    <a:pt x="37" y="1396"/>
                  </a:lnTo>
                  <a:lnTo>
                    <a:pt x="1" y="1432"/>
                  </a:lnTo>
                  <a:lnTo>
                    <a:pt x="1" y="1432"/>
                  </a:lnTo>
                  <a:lnTo>
                    <a:pt x="0" y="1436"/>
                  </a:lnTo>
                  <a:lnTo>
                    <a:pt x="0" y="1438"/>
                  </a:lnTo>
                  <a:lnTo>
                    <a:pt x="0" y="1441"/>
                  </a:lnTo>
                  <a:lnTo>
                    <a:pt x="2" y="1443"/>
                  </a:lnTo>
                  <a:lnTo>
                    <a:pt x="4" y="1444"/>
                  </a:lnTo>
                  <a:lnTo>
                    <a:pt x="6" y="1445"/>
                  </a:lnTo>
                  <a:lnTo>
                    <a:pt x="10" y="1444"/>
                  </a:lnTo>
                  <a:lnTo>
                    <a:pt x="12" y="1443"/>
                  </a:lnTo>
                  <a:lnTo>
                    <a:pt x="12" y="1443"/>
                  </a:lnTo>
                  <a:lnTo>
                    <a:pt x="47" y="1404"/>
                  </a:lnTo>
                  <a:lnTo>
                    <a:pt x="85" y="1366"/>
                  </a:lnTo>
                  <a:lnTo>
                    <a:pt x="123" y="1329"/>
                  </a:lnTo>
                  <a:lnTo>
                    <a:pt x="162" y="1294"/>
                  </a:lnTo>
                  <a:lnTo>
                    <a:pt x="202" y="1259"/>
                  </a:lnTo>
                  <a:lnTo>
                    <a:pt x="242" y="1225"/>
                  </a:lnTo>
                  <a:lnTo>
                    <a:pt x="283" y="1191"/>
                  </a:lnTo>
                  <a:lnTo>
                    <a:pt x="324" y="1158"/>
                  </a:lnTo>
                  <a:lnTo>
                    <a:pt x="324" y="1158"/>
                  </a:lnTo>
                  <a:lnTo>
                    <a:pt x="408" y="1094"/>
                  </a:lnTo>
                  <a:lnTo>
                    <a:pt x="493" y="1030"/>
                  </a:lnTo>
                  <a:lnTo>
                    <a:pt x="665" y="905"/>
                  </a:lnTo>
                  <a:lnTo>
                    <a:pt x="665" y="905"/>
                  </a:lnTo>
                  <a:lnTo>
                    <a:pt x="747" y="846"/>
                  </a:lnTo>
                  <a:lnTo>
                    <a:pt x="827" y="786"/>
                  </a:lnTo>
                  <a:lnTo>
                    <a:pt x="908" y="723"/>
                  </a:lnTo>
                  <a:lnTo>
                    <a:pt x="947" y="691"/>
                  </a:lnTo>
                  <a:lnTo>
                    <a:pt x="986" y="658"/>
                  </a:lnTo>
                  <a:lnTo>
                    <a:pt x="986" y="658"/>
                  </a:lnTo>
                  <a:lnTo>
                    <a:pt x="1022" y="626"/>
                  </a:lnTo>
                  <a:lnTo>
                    <a:pt x="1059" y="594"/>
                  </a:lnTo>
                  <a:lnTo>
                    <a:pt x="1096" y="560"/>
                  </a:lnTo>
                  <a:lnTo>
                    <a:pt x="1130" y="525"/>
                  </a:lnTo>
                  <a:lnTo>
                    <a:pt x="1165" y="491"/>
                  </a:lnTo>
                  <a:lnTo>
                    <a:pt x="1198" y="454"/>
                  </a:lnTo>
                  <a:lnTo>
                    <a:pt x="1232" y="419"/>
                  </a:lnTo>
                  <a:lnTo>
                    <a:pt x="1263" y="381"/>
                  </a:lnTo>
                  <a:lnTo>
                    <a:pt x="1263" y="381"/>
                  </a:lnTo>
                  <a:lnTo>
                    <a:pt x="1293" y="343"/>
                  </a:lnTo>
                  <a:lnTo>
                    <a:pt x="1323" y="304"/>
                  </a:lnTo>
                  <a:lnTo>
                    <a:pt x="1350" y="264"/>
                  </a:lnTo>
                  <a:lnTo>
                    <a:pt x="1377" y="224"/>
                  </a:lnTo>
                  <a:lnTo>
                    <a:pt x="1402" y="182"/>
                  </a:lnTo>
                  <a:lnTo>
                    <a:pt x="1424" y="139"/>
                  </a:lnTo>
                  <a:lnTo>
                    <a:pt x="1447" y="97"/>
                  </a:lnTo>
                  <a:lnTo>
                    <a:pt x="1467" y="52"/>
                  </a:lnTo>
                  <a:lnTo>
                    <a:pt x="1467" y="52"/>
                  </a:lnTo>
                  <a:lnTo>
                    <a:pt x="1485" y="8"/>
                  </a:lnTo>
                  <a:lnTo>
                    <a:pt x="1485" y="8"/>
                  </a:lnTo>
                  <a:lnTo>
                    <a:pt x="1485" y="6"/>
                  </a:lnTo>
                  <a:lnTo>
                    <a:pt x="1483" y="3"/>
                  </a:lnTo>
                  <a:lnTo>
                    <a:pt x="1482" y="1"/>
                  </a:lnTo>
                  <a:lnTo>
                    <a:pt x="1480" y="0"/>
                  </a:lnTo>
                  <a:lnTo>
                    <a:pt x="1477" y="0"/>
                  </a:lnTo>
                  <a:lnTo>
                    <a:pt x="1475" y="1"/>
                  </a:lnTo>
                  <a:lnTo>
                    <a:pt x="1473" y="2"/>
                  </a:lnTo>
                  <a:lnTo>
                    <a:pt x="1470" y="4"/>
                  </a:lnTo>
                  <a:lnTo>
                    <a:pt x="147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848B7D6E-23B0-A9F9-E76B-A91D9E298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" y="3777"/>
              <a:ext cx="305" cy="373"/>
            </a:xfrm>
            <a:custGeom>
              <a:avLst/>
              <a:gdLst>
                <a:gd name="T0" fmla="*/ 1209 w 1222"/>
                <a:gd name="T1" fmla="*/ 3 h 1491"/>
                <a:gd name="T2" fmla="*/ 1121 w 1222"/>
                <a:gd name="T3" fmla="*/ 169 h 1491"/>
                <a:gd name="T4" fmla="*/ 1026 w 1222"/>
                <a:gd name="T5" fmla="*/ 330 h 1491"/>
                <a:gd name="T6" fmla="*/ 975 w 1222"/>
                <a:gd name="T7" fmla="*/ 409 h 1491"/>
                <a:gd name="T8" fmla="*/ 870 w 1222"/>
                <a:gd name="T9" fmla="*/ 564 h 1491"/>
                <a:gd name="T10" fmla="*/ 816 w 1222"/>
                <a:gd name="T11" fmla="*/ 640 h 1491"/>
                <a:gd name="T12" fmla="*/ 701 w 1222"/>
                <a:gd name="T13" fmla="*/ 788 h 1491"/>
                <a:gd name="T14" fmla="*/ 579 w 1222"/>
                <a:gd name="T15" fmla="*/ 932 h 1491"/>
                <a:gd name="T16" fmla="*/ 517 w 1222"/>
                <a:gd name="T17" fmla="*/ 1001 h 1491"/>
                <a:gd name="T18" fmla="*/ 387 w 1222"/>
                <a:gd name="T19" fmla="*/ 1137 h 1491"/>
                <a:gd name="T20" fmla="*/ 320 w 1222"/>
                <a:gd name="T21" fmla="*/ 1202 h 1491"/>
                <a:gd name="T22" fmla="*/ 182 w 1222"/>
                <a:gd name="T23" fmla="*/ 1329 h 1491"/>
                <a:gd name="T24" fmla="*/ 39 w 1222"/>
                <a:gd name="T25" fmla="*/ 1450 h 1491"/>
                <a:gd name="T26" fmla="*/ 3 w 1222"/>
                <a:gd name="T27" fmla="*/ 1479 h 1491"/>
                <a:gd name="T28" fmla="*/ 0 w 1222"/>
                <a:gd name="T29" fmla="*/ 1482 h 1491"/>
                <a:gd name="T30" fmla="*/ 0 w 1222"/>
                <a:gd name="T31" fmla="*/ 1487 h 1491"/>
                <a:gd name="T32" fmla="*/ 4 w 1222"/>
                <a:gd name="T33" fmla="*/ 1490 h 1491"/>
                <a:gd name="T34" fmla="*/ 10 w 1222"/>
                <a:gd name="T35" fmla="*/ 1490 h 1491"/>
                <a:gd name="T36" fmla="*/ 12 w 1222"/>
                <a:gd name="T37" fmla="*/ 1489 h 1491"/>
                <a:gd name="T38" fmla="*/ 157 w 1222"/>
                <a:gd name="T39" fmla="*/ 1369 h 1491"/>
                <a:gd name="T40" fmla="*/ 298 w 1222"/>
                <a:gd name="T41" fmla="*/ 1243 h 1491"/>
                <a:gd name="T42" fmla="*/ 365 w 1222"/>
                <a:gd name="T43" fmla="*/ 1179 h 1491"/>
                <a:gd name="T44" fmla="*/ 497 w 1222"/>
                <a:gd name="T45" fmla="*/ 1044 h 1491"/>
                <a:gd name="T46" fmla="*/ 559 w 1222"/>
                <a:gd name="T47" fmla="*/ 975 h 1491"/>
                <a:gd name="T48" fmla="*/ 682 w 1222"/>
                <a:gd name="T49" fmla="*/ 833 h 1491"/>
                <a:gd name="T50" fmla="*/ 799 w 1222"/>
                <a:gd name="T51" fmla="*/ 686 h 1491"/>
                <a:gd name="T52" fmla="*/ 855 w 1222"/>
                <a:gd name="T53" fmla="*/ 610 h 1491"/>
                <a:gd name="T54" fmla="*/ 962 w 1222"/>
                <a:gd name="T55" fmla="*/ 455 h 1491"/>
                <a:gd name="T56" fmla="*/ 1013 w 1222"/>
                <a:gd name="T57" fmla="*/ 377 h 1491"/>
                <a:gd name="T58" fmla="*/ 1110 w 1222"/>
                <a:gd name="T59" fmla="*/ 216 h 1491"/>
                <a:gd name="T60" fmla="*/ 1200 w 1222"/>
                <a:gd name="T61" fmla="*/ 52 h 1491"/>
                <a:gd name="T62" fmla="*/ 1221 w 1222"/>
                <a:gd name="T63" fmla="*/ 10 h 1491"/>
                <a:gd name="T64" fmla="*/ 1222 w 1222"/>
                <a:gd name="T65" fmla="*/ 7 h 1491"/>
                <a:gd name="T66" fmla="*/ 1220 w 1222"/>
                <a:gd name="T67" fmla="*/ 2 h 1491"/>
                <a:gd name="T68" fmla="*/ 1215 w 1222"/>
                <a:gd name="T69" fmla="*/ 0 h 1491"/>
                <a:gd name="T70" fmla="*/ 1210 w 1222"/>
                <a:gd name="T71" fmla="*/ 1 h 1491"/>
                <a:gd name="T72" fmla="*/ 1209 w 1222"/>
                <a:gd name="T73" fmla="*/ 3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22" h="1491">
                  <a:moveTo>
                    <a:pt x="1209" y="3"/>
                  </a:moveTo>
                  <a:lnTo>
                    <a:pt x="1209" y="3"/>
                  </a:lnTo>
                  <a:lnTo>
                    <a:pt x="1166" y="86"/>
                  </a:lnTo>
                  <a:lnTo>
                    <a:pt x="1121" y="169"/>
                  </a:lnTo>
                  <a:lnTo>
                    <a:pt x="1075" y="249"/>
                  </a:lnTo>
                  <a:lnTo>
                    <a:pt x="1026" y="330"/>
                  </a:lnTo>
                  <a:lnTo>
                    <a:pt x="1026" y="330"/>
                  </a:lnTo>
                  <a:lnTo>
                    <a:pt x="975" y="409"/>
                  </a:lnTo>
                  <a:lnTo>
                    <a:pt x="923" y="487"/>
                  </a:lnTo>
                  <a:lnTo>
                    <a:pt x="870" y="564"/>
                  </a:lnTo>
                  <a:lnTo>
                    <a:pt x="816" y="640"/>
                  </a:lnTo>
                  <a:lnTo>
                    <a:pt x="816" y="640"/>
                  </a:lnTo>
                  <a:lnTo>
                    <a:pt x="759" y="715"/>
                  </a:lnTo>
                  <a:lnTo>
                    <a:pt x="701" y="788"/>
                  </a:lnTo>
                  <a:lnTo>
                    <a:pt x="641" y="860"/>
                  </a:lnTo>
                  <a:lnTo>
                    <a:pt x="579" y="932"/>
                  </a:lnTo>
                  <a:lnTo>
                    <a:pt x="579" y="932"/>
                  </a:lnTo>
                  <a:lnTo>
                    <a:pt x="517" y="1001"/>
                  </a:lnTo>
                  <a:lnTo>
                    <a:pt x="453" y="1070"/>
                  </a:lnTo>
                  <a:lnTo>
                    <a:pt x="387" y="1137"/>
                  </a:lnTo>
                  <a:lnTo>
                    <a:pt x="320" y="1202"/>
                  </a:lnTo>
                  <a:lnTo>
                    <a:pt x="320" y="1202"/>
                  </a:lnTo>
                  <a:lnTo>
                    <a:pt x="252" y="1266"/>
                  </a:lnTo>
                  <a:lnTo>
                    <a:pt x="182" y="1329"/>
                  </a:lnTo>
                  <a:lnTo>
                    <a:pt x="111" y="1391"/>
                  </a:lnTo>
                  <a:lnTo>
                    <a:pt x="39" y="1450"/>
                  </a:lnTo>
                  <a:lnTo>
                    <a:pt x="39" y="1450"/>
                  </a:lnTo>
                  <a:lnTo>
                    <a:pt x="3" y="1479"/>
                  </a:lnTo>
                  <a:lnTo>
                    <a:pt x="3" y="1479"/>
                  </a:lnTo>
                  <a:lnTo>
                    <a:pt x="0" y="1482"/>
                  </a:lnTo>
                  <a:lnTo>
                    <a:pt x="0" y="1484"/>
                  </a:lnTo>
                  <a:lnTo>
                    <a:pt x="0" y="1487"/>
                  </a:lnTo>
                  <a:lnTo>
                    <a:pt x="1" y="1489"/>
                  </a:lnTo>
                  <a:lnTo>
                    <a:pt x="4" y="1490"/>
                  </a:lnTo>
                  <a:lnTo>
                    <a:pt x="6" y="1491"/>
                  </a:lnTo>
                  <a:lnTo>
                    <a:pt x="10" y="1490"/>
                  </a:lnTo>
                  <a:lnTo>
                    <a:pt x="12" y="1489"/>
                  </a:lnTo>
                  <a:lnTo>
                    <a:pt x="12" y="1489"/>
                  </a:lnTo>
                  <a:lnTo>
                    <a:pt x="85" y="1430"/>
                  </a:lnTo>
                  <a:lnTo>
                    <a:pt x="157" y="1369"/>
                  </a:lnTo>
                  <a:lnTo>
                    <a:pt x="228" y="1307"/>
                  </a:lnTo>
                  <a:lnTo>
                    <a:pt x="298" y="1243"/>
                  </a:lnTo>
                  <a:lnTo>
                    <a:pt x="298" y="1243"/>
                  </a:lnTo>
                  <a:lnTo>
                    <a:pt x="365" y="1179"/>
                  </a:lnTo>
                  <a:lnTo>
                    <a:pt x="432" y="1112"/>
                  </a:lnTo>
                  <a:lnTo>
                    <a:pt x="497" y="1044"/>
                  </a:lnTo>
                  <a:lnTo>
                    <a:pt x="559" y="975"/>
                  </a:lnTo>
                  <a:lnTo>
                    <a:pt x="559" y="975"/>
                  </a:lnTo>
                  <a:lnTo>
                    <a:pt x="622" y="905"/>
                  </a:lnTo>
                  <a:lnTo>
                    <a:pt x="682" y="833"/>
                  </a:lnTo>
                  <a:lnTo>
                    <a:pt x="741" y="760"/>
                  </a:lnTo>
                  <a:lnTo>
                    <a:pt x="799" y="686"/>
                  </a:lnTo>
                  <a:lnTo>
                    <a:pt x="799" y="686"/>
                  </a:lnTo>
                  <a:lnTo>
                    <a:pt x="855" y="610"/>
                  </a:lnTo>
                  <a:lnTo>
                    <a:pt x="909" y="534"/>
                  </a:lnTo>
                  <a:lnTo>
                    <a:pt x="962" y="455"/>
                  </a:lnTo>
                  <a:lnTo>
                    <a:pt x="1013" y="377"/>
                  </a:lnTo>
                  <a:lnTo>
                    <a:pt x="1013" y="377"/>
                  </a:lnTo>
                  <a:lnTo>
                    <a:pt x="1062" y="297"/>
                  </a:lnTo>
                  <a:lnTo>
                    <a:pt x="1110" y="216"/>
                  </a:lnTo>
                  <a:lnTo>
                    <a:pt x="1155" y="135"/>
                  </a:lnTo>
                  <a:lnTo>
                    <a:pt x="1200" y="52"/>
                  </a:lnTo>
                  <a:lnTo>
                    <a:pt x="1200" y="52"/>
                  </a:lnTo>
                  <a:lnTo>
                    <a:pt x="1221" y="10"/>
                  </a:lnTo>
                  <a:lnTo>
                    <a:pt x="1221" y="10"/>
                  </a:lnTo>
                  <a:lnTo>
                    <a:pt x="1222" y="7"/>
                  </a:lnTo>
                  <a:lnTo>
                    <a:pt x="1221" y="4"/>
                  </a:lnTo>
                  <a:lnTo>
                    <a:pt x="1220" y="2"/>
                  </a:lnTo>
                  <a:lnTo>
                    <a:pt x="1218" y="1"/>
                  </a:lnTo>
                  <a:lnTo>
                    <a:pt x="1215" y="0"/>
                  </a:lnTo>
                  <a:lnTo>
                    <a:pt x="1213" y="0"/>
                  </a:lnTo>
                  <a:lnTo>
                    <a:pt x="1210" y="1"/>
                  </a:lnTo>
                  <a:lnTo>
                    <a:pt x="1209" y="3"/>
                  </a:lnTo>
                  <a:lnTo>
                    <a:pt x="120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E719F026-FEE7-7A45-2879-DF275449A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251"/>
              <a:ext cx="584" cy="492"/>
            </a:xfrm>
            <a:custGeom>
              <a:avLst/>
              <a:gdLst>
                <a:gd name="T0" fmla="*/ 18 w 2334"/>
                <a:gd name="T1" fmla="*/ 221 h 1969"/>
                <a:gd name="T2" fmla="*/ 4 w 2334"/>
                <a:gd name="T3" fmla="*/ 513 h 1969"/>
                <a:gd name="T4" fmla="*/ 0 w 2334"/>
                <a:gd name="T5" fmla="*/ 733 h 1969"/>
                <a:gd name="T6" fmla="*/ 5 w 2334"/>
                <a:gd name="T7" fmla="*/ 951 h 1969"/>
                <a:gd name="T8" fmla="*/ 27 w 2334"/>
                <a:gd name="T9" fmla="*/ 1222 h 1969"/>
                <a:gd name="T10" fmla="*/ 51 w 2334"/>
                <a:gd name="T11" fmla="*/ 1343 h 1969"/>
                <a:gd name="T12" fmla="*/ 88 w 2334"/>
                <a:gd name="T13" fmla="*/ 1460 h 1969"/>
                <a:gd name="T14" fmla="*/ 138 w 2334"/>
                <a:gd name="T15" fmla="*/ 1571 h 1969"/>
                <a:gd name="T16" fmla="*/ 206 w 2334"/>
                <a:gd name="T17" fmla="*/ 1673 h 1969"/>
                <a:gd name="T18" fmla="*/ 260 w 2334"/>
                <a:gd name="T19" fmla="*/ 1735 h 1969"/>
                <a:gd name="T20" fmla="*/ 345 w 2334"/>
                <a:gd name="T21" fmla="*/ 1805 h 1969"/>
                <a:gd name="T22" fmla="*/ 426 w 2334"/>
                <a:gd name="T23" fmla="*/ 1848 h 1969"/>
                <a:gd name="T24" fmla="*/ 546 w 2334"/>
                <a:gd name="T25" fmla="*/ 1889 h 1969"/>
                <a:gd name="T26" fmla="*/ 677 w 2334"/>
                <a:gd name="T27" fmla="*/ 1912 h 1969"/>
                <a:gd name="T28" fmla="*/ 885 w 2334"/>
                <a:gd name="T29" fmla="*/ 1938 h 1969"/>
                <a:gd name="T30" fmla="*/ 1174 w 2334"/>
                <a:gd name="T31" fmla="*/ 1961 h 1969"/>
                <a:gd name="T32" fmla="*/ 1390 w 2334"/>
                <a:gd name="T33" fmla="*/ 1968 h 1969"/>
                <a:gd name="T34" fmla="*/ 1678 w 2334"/>
                <a:gd name="T35" fmla="*/ 1965 h 1969"/>
                <a:gd name="T36" fmla="*/ 1894 w 2334"/>
                <a:gd name="T37" fmla="*/ 1953 h 1969"/>
                <a:gd name="T38" fmla="*/ 2065 w 2334"/>
                <a:gd name="T39" fmla="*/ 1936 h 1969"/>
                <a:gd name="T40" fmla="*/ 2149 w 2334"/>
                <a:gd name="T41" fmla="*/ 1914 h 1969"/>
                <a:gd name="T42" fmla="*/ 2187 w 2334"/>
                <a:gd name="T43" fmla="*/ 1892 h 1969"/>
                <a:gd name="T44" fmla="*/ 2227 w 2334"/>
                <a:gd name="T45" fmla="*/ 1854 h 1969"/>
                <a:gd name="T46" fmla="*/ 2252 w 2334"/>
                <a:gd name="T47" fmla="*/ 1819 h 1969"/>
                <a:gd name="T48" fmla="*/ 2284 w 2334"/>
                <a:gd name="T49" fmla="*/ 1740 h 1969"/>
                <a:gd name="T50" fmla="*/ 2314 w 2334"/>
                <a:gd name="T51" fmla="*/ 1603 h 1969"/>
                <a:gd name="T52" fmla="*/ 2324 w 2334"/>
                <a:gd name="T53" fmla="*/ 1500 h 1969"/>
                <a:gd name="T54" fmla="*/ 2330 w 2334"/>
                <a:gd name="T55" fmla="*/ 1326 h 1969"/>
                <a:gd name="T56" fmla="*/ 2334 w 2334"/>
                <a:gd name="T57" fmla="*/ 443 h 1969"/>
                <a:gd name="T58" fmla="*/ 2333 w 2334"/>
                <a:gd name="T59" fmla="*/ 6 h 1969"/>
                <a:gd name="T60" fmla="*/ 2326 w 2334"/>
                <a:gd name="T61" fmla="*/ 0 h 1969"/>
                <a:gd name="T62" fmla="*/ 2319 w 2334"/>
                <a:gd name="T63" fmla="*/ 6 h 1969"/>
                <a:gd name="T64" fmla="*/ 2320 w 2334"/>
                <a:gd name="T65" fmla="*/ 585 h 1969"/>
                <a:gd name="T66" fmla="*/ 2315 w 2334"/>
                <a:gd name="T67" fmla="*/ 1304 h 1969"/>
                <a:gd name="T68" fmla="*/ 2308 w 2334"/>
                <a:gd name="T69" fmla="*/ 1513 h 1969"/>
                <a:gd name="T70" fmla="*/ 2292 w 2334"/>
                <a:gd name="T71" fmla="*/ 1651 h 1969"/>
                <a:gd name="T72" fmla="*/ 2267 w 2334"/>
                <a:gd name="T73" fmla="*/ 1747 h 1969"/>
                <a:gd name="T74" fmla="*/ 2228 w 2334"/>
                <a:gd name="T75" fmla="*/ 1828 h 1969"/>
                <a:gd name="T76" fmla="*/ 2189 w 2334"/>
                <a:gd name="T77" fmla="*/ 1872 h 1969"/>
                <a:gd name="T78" fmla="*/ 2137 w 2334"/>
                <a:gd name="T79" fmla="*/ 1903 h 1969"/>
                <a:gd name="T80" fmla="*/ 2080 w 2334"/>
                <a:gd name="T81" fmla="*/ 1920 h 1969"/>
                <a:gd name="T82" fmla="*/ 1950 w 2334"/>
                <a:gd name="T83" fmla="*/ 1934 h 1969"/>
                <a:gd name="T84" fmla="*/ 1738 w 2334"/>
                <a:gd name="T85" fmla="*/ 1948 h 1969"/>
                <a:gd name="T86" fmla="*/ 1454 w 2334"/>
                <a:gd name="T87" fmla="*/ 1955 h 1969"/>
                <a:gd name="T88" fmla="*/ 1241 w 2334"/>
                <a:gd name="T89" fmla="*/ 1950 h 1969"/>
                <a:gd name="T90" fmla="*/ 959 w 2334"/>
                <a:gd name="T91" fmla="*/ 1931 h 1969"/>
                <a:gd name="T92" fmla="*/ 748 w 2334"/>
                <a:gd name="T93" fmla="*/ 1908 h 1969"/>
                <a:gd name="T94" fmla="*/ 549 w 2334"/>
                <a:gd name="T95" fmla="*/ 1875 h 1969"/>
                <a:gd name="T96" fmla="*/ 456 w 2334"/>
                <a:gd name="T97" fmla="*/ 1846 h 1969"/>
                <a:gd name="T98" fmla="*/ 354 w 2334"/>
                <a:gd name="T99" fmla="*/ 1793 h 1969"/>
                <a:gd name="T100" fmla="*/ 285 w 2334"/>
                <a:gd name="T101" fmla="*/ 1738 h 1969"/>
                <a:gd name="T102" fmla="*/ 207 w 2334"/>
                <a:gd name="T103" fmla="*/ 1652 h 1969"/>
                <a:gd name="T104" fmla="*/ 146 w 2334"/>
                <a:gd name="T105" fmla="*/ 1554 h 1969"/>
                <a:gd name="T106" fmla="*/ 98 w 2334"/>
                <a:gd name="T107" fmla="*/ 1447 h 1969"/>
                <a:gd name="T108" fmla="*/ 64 w 2334"/>
                <a:gd name="T109" fmla="*/ 1335 h 1969"/>
                <a:gd name="T110" fmla="*/ 44 w 2334"/>
                <a:gd name="T111" fmla="*/ 1234 h 1969"/>
                <a:gd name="T112" fmla="*/ 20 w 2334"/>
                <a:gd name="T113" fmla="*/ 994 h 1969"/>
                <a:gd name="T114" fmla="*/ 14 w 2334"/>
                <a:gd name="T115" fmla="*/ 716 h 1969"/>
                <a:gd name="T116" fmla="*/ 20 w 2334"/>
                <a:gd name="T117" fmla="*/ 429 h 1969"/>
                <a:gd name="T118" fmla="*/ 33 w 2334"/>
                <a:gd name="T119" fmla="*/ 215 h 1969"/>
                <a:gd name="T120" fmla="*/ 45 w 2334"/>
                <a:gd name="T121" fmla="*/ 71 h 1969"/>
                <a:gd name="T122" fmla="*/ 36 w 2334"/>
                <a:gd name="T123" fmla="*/ 69 h 1969"/>
                <a:gd name="T124" fmla="*/ 31 w 2334"/>
                <a:gd name="T125" fmla="*/ 75 h 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34" h="1969">
                  <a:moveTo>
                    <a:pt x="31" y="75"/>
                  </a:moveTo>
                  <a:lnTo>
                    <a:pt x="31" y="75"/>
                  </a:lnTo>
                  <a:lnTo>
                    <a:pt x="24" y="148"/>
                  </a:lnTo>
                  <a:lnTo>
                    <a:pt x="18" y="221"/>
                  </a:lnTo>
                  <a:lnTo>
                    <a:pt x="13" y="294"/>
                  </a:lnTo>
                  <a:lnTo>
                    <a:pt x="10" y="367"/>
                  </a:lnTo>
                  <a:lnTo>
                    <a:pt x="6" y="441"/>
                  </a:lnTo>
                  <a:lnTo>
                    <a:pt x="4" y="513"/>
                  </a:lnTo>
                  <a:lnTo>
                    <a:pt x="1" y="586"/>
                  </a:lnTo>
                  <a:lnTo>
                    <a:pt x="0" y="660"/>
                  </a:lnTo>
                  <a:lnTo>
                    <a:pt x="0" y="660"/>
                  </a:lnTo>
                  <a:lnTo>
                    <a:pt x="0" y="733"/>
                  </a:lnTo>
                  <a:lnTo>
                    <a:pt x="1" y="805"/>
                  </a:lnTo>
                  <a:lnTo>
                    <a:pt x="3" y="878"/>
                  </a:lnTo>
                  <a:lnTo>
                    <a:pt x="5" y="951"/>
                  </a:lnTo>
                  <a:lnTo>
                    <a:pt x="5" y="951"/>
                  </a:lnTo>
                  <a:lnTo>
                    <a:pt x="8" y="1019"/>
                  </a:lnTo>
                  <a:lnTo>
                    <a:pt x="13" y="1087"/>
                  </a:lnTo>
                  <a:lnTo>
                    <a:pt x="19" y="1155"/>
                  </a:lnTo>
                  <a:lnTo>
                    <a:pt x="27" y="1222"/>
                  </a:lnTo>
                  <a:lnTo>
                    <a:pt x="27" y="1222"/>
                  </a:lnTo>
                  <a:lnTo>
                    <a:pt x="38" y="1283"/>
                  </a:lnTo>
                  <a:lnTo>
                    <a:pt x="45" y="1313"/>
                  </a:lnTo>
                  <a:lnTo>
                    <a:pt x="51" y="1343"/>
                  </a:lnTo>
                  <a:lnTo>
                    <a:pt x="59" y="1373"/>
                  </a:lnTo>
                  <a:lnTo>
                    <a:pt x="68" y="1402"/>
                  </a:lnTo>
                  <a:lnTo>
                    <a:pt x="77" y="1431"/>
                  </a:lnTo>
                  <a:lnTo>
                    <a:pt x="88" y="1460"/>
                  </a:lnTo>
                  <a:lnTo>
                    <a:pt x="99" y="1489"/>
                  </a:lnTo>
                  <a:lnTo>
                    <a:pt x="111" y="1516"/>
                  </a:lnTo>
                  <a:lnTo>
                    <a:pt x="124" y="1544"/>
                  </a:lnTo>
                  <a:lnTo>
                    <a:pt x="138" y="1571"/>
                  </a:lnTo>
                  <a:lnTo>
                    <a:pt x="154" y="1598"/>
                  </a:lnTo>
                  <a:lnTo>
                    <a:pt x="170" y="1624"/>
                  </a:lnTo>
                  <a:lnTo>
                    <a:pt x="187" y="1648"/>
                  </a:lnTo>
                  <a:lnTo>
                    <a:pt x="206" y="1673"/>
                  </a:lnTo>
                  <a:lnTo>
                    <a:pt x="206" y="1673"/>
                  </a:lnTo>
                  <a:lnTo>
                    <a:pt x="224" y="1695"/>
                  </a:lnTo>
                  <a:lnTo>
                    <a:pt x="241" y="1715"/>
                  </a:lnTo>
                  <a:lnTo>
                    <a:pt x="260" y="1735"/>
                  </a:lnTo>
                  <a:lnTo>
                    <a:pt x="280" y="1754"/>
                  </a:lnTo>
                  <a:lnTo>
                    <a:pt x="302" y="1772"/>
                  </a:lnTo>
                  <a:lnTo>
                    <a:pt x="323" y="1788"/>
                  </a:lnTo>
                  <a:lnTo>
                    <a:pt x="345" y="1805"/>
                  </a:lnTo>
                  <a:lnTo>
                    <a:pt x="368" y="1819"/>
                  </a:lnTo>
                  <a:lnTo>
                    <a:pt x="368" y="1819"/>
                  </a:lnTo>
                  <a:lnTo>
                    <a:pt x="396" y="1834"/>
                  </a:lnTo>
                  <a:lnTo>
                    <a:pt x="426" y="1848"/>
                  </a:lnTo>
                  <a:lnTo>
                    <a:pt x="454" y="1860"/>
                  </a:lnTo>
                  <a:lnTo>
                    <a:pt x="485" y="1871"/>
                  </a:lnTo>
                  <a:lnTo>
                    <a:pt x="515" y="1880"/>
                  </a:lnTo>
                  <a:lnTo>
                    <a:pt x="546" y="1889"/>
                  </a:lnTo>
                  <a:lnTo>
                    <a:pt x="577" y="1895"/>
                  </a:lnTo>
                  <a:lnTo>
                    <a:pt x="609" y="1902"/>
                  </a:lnTo>
                  <a:lnTo>
                    <a:pt x="609" y="1902"/>
                  </a:lnTo>
                  <a:lnTo>
                    <a:pt x="677" y="1912"/>
                  </a:lnTo>
                  <a:lnTo>
                    <a:pt x="747" y="1922"/>
                  </a:lnTo>
                  <a:lnTo>
                    <a:pt x="817" y="1930"/>
                  </a:lnTo>
                  <a:lnTo>
                    <a:pt x="885" y="1938"/>
                  </a:lnTo>
                  <a:lnTo>
                    <a:pt x="885" y="1938"/>
                  </a:lnTo>
                  <a:lnTo>
                    <a:pt x="957" y="1946"/>
                  </a:lnTo>
                  <a:lnTo>
                    <a:pt x="1030" y="1951"/>
                  </a:lnTo>
                  <a:lnTo>
                    <a:pt x="1102" y="1956"/>
                  </a:lnTo>
                  <a:lnTo>
                    <a:pt x="1174" y="1961"/>
                  </a:lnTo>
                  <a:lnTo>
                    <a:pt x="1174" y="1961"/>
                  </a:lnTo>
                  <a:lnTo>
                    <a:pt x="1246" y="1965"/>
                  </a:lnTo>
                  <a:lnTo>
                    <a:pt x="1318" y="1967"/>
                  </a:lnTo>
                  <a:lnTo>
                    <a:pt x="1390" y="1968"/>
                  </a:lnTo>
                  <a:lnTo>
                    <a:pt x="1462" y="1969"/>
                  </a:lnTo>
                  <a:lnTo>
                    <a:pt x="1534" y="1968"/>
                  </a:lnTo>
                  <a:lnTo>
                    <a:pt x="1606" y="1967"/>
                  </a:lnTo>
                  <a:lnTo>
                    <a:pt x="1678" y="1965"/>
                  </a:lnTo>
                  <a:lnTo>
                    <a:pt x="1751" y="1962"/>
                  </a:lnTo>
                  <a:lnTo>
                    <a:pt x="1751" y="1962"/>
                  </a:lnTo>
                  <a:lnTo>
                    <a:pt x="1821" y="1957"/>
                  </a:lnTo>
                  <a:lnTo>
                    <a:pt x="1894" y="1953"/>
                  </a:lnTo>
                  <a:lnTo>
                    <a:pt x="1964" y="1948"/>
                  </a:lnTo>
                  <a:lnTo>
                    <a:pt x="2035" y="1940"/>
                  </a:lnTo>
                  <a:lnTo>
                    <a:pt x="2035" y="1940"/>
                  </a:lnTo>
                  <a:lnTo>
                    <a:pt x="2065" y="1936"/>
                  </a:lnTo>
                  <a:lnTo>
                    <a:pt x="2093" y="1931"/>
                  </a:lnTo>
                  <a:lnTo>
                    <a:pt x="2122" y="1923"/>
                  </a:lnTo>
                  <a:lnTo>
                    <a:pt x="2136" y="1920"/>
                  </a:lnTo>
                  <a:lnTo>
                    <a:pt x="2149" y="1914"/>
                  </a:lnTo>
                  <a:lnTo>
                    <a:pt x="2149" y="1914"/>
                  </a:lnTo>
                  <a:lnTo>
                    <a:pt x="2162" y="1908"/>
                  </a:lnTo>
                  <a:lnTo>
                    <a:pt x="2175" y="1901"/>
                  </a:lnTo>
                  <a:lnTo>
                    <a:pt x="2187" y="1892"/>
                  </a:lnTo>
                  <a:lnTo>
                    <a:pt x="2197" y="1884"/>
                  </a:lnTo>
                  <a:lnTo>
                    <a:pt x="2208" y="1875"/>
                  </a:lnTo>
                  <a:lnTo>
                    <a:pt x="2217" y="1865"/>
                  </a:lnTo>
                  <a:lnTo>
                    <a:pt x="2227" y="1854"/>
                  </a:lnTo>
                  <a:lnTo>
                    <a:pt x="2236" y="1843"/>
                  </a:lnTo>
                  <a:lnTo>
                    <a:pt x="2236" y="1843"/>
                  </a:lnTo>
                  <a:lnTo>
                    <a:pt x="2243" y="1831"/>
                  </a:lnTo>
                  <a:lnTo>
                    <a:pt x="2252" y="1819"/>
                  </a:lnTo>
                  <a:lnTo>
                    <a:pt x="2263" y="1793"/>
                  </a:lnTo>
                  <a:lnTo>
                    <a:pt x="2275" y="1767"/>
                  </a:lnTo>
                  <a:lnTo>
                    <a:pt x="2284" y="1740"/>
                  </a:lnTo>
                  <a:lnTo>
                    <a:pt x="2284" y="1740"/>
                  </a:lnTo>
                  <a:lnTo>
                    <a:pt x="2294" y="1706"/>
                  </a:lnTo>
                  <a:lnTo>
                    <a:pt x="2301" y="1672"/>
                  </a:lnTo>
                  <a:lnTo>
                    <a:pt x="2308" y="1638"/>
                  </a:lnTo>
                  <a:lnTo>
                    <a:pt x="2314" y="1603"/>
                  </a:lnTo>
                  <a:lnTo>
                    <a:pt x="2314" y="1603"/>
                  </a:lnTo>
                  <a:lnTo>
                    <a:pt x="2318" y="1569"/>
                  </a:lnTo>
                  <a:lnTo>
                    <a:pt x="2321" y="1535"/>
                  </a:lnTo>
                  <a:lnTo>
                    <a:pt x="2324" y="1500"/>
                  </a:lnTo>
                  <a:lnTo>
                    <a:pt x="2326" y="1466"/>
                  </a:lnTo>
                  <a:lnTo>
                    <a:pt x="2328" y="1396"/>
                  </a:lnTo>
                  <a:lnTo>
                    <a:pt x="2330" y="1326"/>
                  </a:lnTo>
                  <a:lnTo>
                    <a:pt x="2330" y="1326"/>
                  </a:lnTo>
                  <a:lnTo>
                    <a:pt x="2333" y="1032"/>
                  </a:lnTo>
                  <a:lnTo>
                    <a:pt x="2334" y="737"/>
                  </a:lnTo>
                  <a:lnTo>
                    <a:pt x="2334" y="737"/>
                  </a:lnTo>
                  <a:lnTo>
                    <a:pt x="2334" y="443"/>
                  </a:lnTo>
                  <a:lnTo>
                    <a:pt x="2333" y="150"/>
                  </a:lnTo>
                  <a:lnTo>
                    <a:pt x="2333" y="150"/>
                  </a:lnTo>
                  <a:lnTo>
                    <a:pt x="2333" y="6"/>
                  </a:lnTo>
                  <a:lnTo>
                    <a:pt x="2333" y="6"/>
                  </a:lnTo>
                  <a:lnTo>
                    <a:pt x="2332" y="4"/>
                  </a:lnTo>
                  <a:lnTo>
                    <a:pt x="2331" y="2"/>
                  </a:lnTo>
                  <a:lnTo>
                    <a:pt x="2328" y="0"/>
                  </a:lnTo>
                  <a:lnTo>
                    <a:pt x="2326" y="0"/>
                  </a:lnTo>
                  <a:lnTo>
                    <a:pt x="2324" y="0"/>
                  </a:lnTo>
                  <a:lnTo>
                    <a:pt x="2321" y="2"/>
                  </a:lnTo>
                  <a:lnTo>
                    <a:pt x="2319" y="4"/>
                  </a:lnTo>
                  <a:lnTo>
                    <a:pt x="2319" y="6"/>
                  </a:lnTo>
                  <a:lnTo>
                    <a:pt x="2319" y="6"/>
                  </a:lnTo>
                  <a:lnTo>
                    <a:pt x="2320" y="295"/>
                  </a:lnTo>
                  <a:lnTo>
                    <a:pt x="2320" y="585"/>
                  </a:lnTo>
                  <a:lnTo>
                    <a:pt x="2320" y="585"/>
                  </a:lnTo>
                  <a:lnTo>
                    <a:pt x="2320" y="874"/>
                  </a:lnTo>
                  <a:lnTo>
                    <a:pt x="2318" y="1163"/>
                  </a:lnTo>
                  <a:lnTo>
                    <a:pt x="2318" y="1163"/>
                  </a:lnTo>
                  <a:lnTo>
                    <a:pt x="2315" y="1304"/>
                  </a:lnTo>
                  <a:lnTo>
                    <a:pt x="2314" y="1374"/>
                  </a:lnTo>
                  <a:lnTo>
                    <a:pt x="2313" y="1445"/>
                  </a:lnTo>
                  <a:lnTo>
                    <a:pt x="2313" y="1445"/>
                  </a:lnTo>
                  <a:lnTo>
                    <a:pt x="2308" y="1513"/>
                  </a:lnTo>
                  <a:lnTo>
                    <a:pt x="2306" y="1548"/>
                  </a:lnTo>
                  <a:lnTo>
                    <a:pt x="2302" y="1582"/>
                  </a:lnTo>
                  <a:lnTo>
                    <a:pt x="2298" y="1616"/>
                  </a:lnTo>
                  <a:lnTo>
                    <a:pt x="2292" y="1651"/>
                  </a:lnTo>
                  <a:lnTo>
                    <a:pt x="2285" y="1684"/>
                  </a:lnTo>
                  <a:lnTo>
                    <a:pt x="2275" y="1718"/>
                  </a:lnTo>
                  <a:lnTo>
                    <a:pt x="2275" y="1718"/>
                  </a:lnTo>
                  <a:lnTo>
                    <a:pt x="2267" y="1747"/>
                  </a:lnTo>
                  <a:lnTo>
                    <a:pt x="2256" y="1775"/>
                  </a:lnTo>
                  <a:lnTo>
                    <a:pt x="2243" y="1802"/>
                  </a:lnTo>
                  <a:lnTo>
                    <a:pt x="2236" y="1815"/>
                  </a:lnTo>
                  <a:lnTo>
                    <a:pt x="2228" y="1828"/>
                  </a:lnTo>
                  <a:lnTo>
                    <a:pt x="2220" y="1840"/>
                  </a:lnTo>
                  <a:lnTo>
                    <a:pt x="2210" y="1851"/>
                  </a:lnTo>
                  <a:lnTo>
                    <a:pt x="2201" y="1862"/>
                  </a:lnTo>
                  <a:lnTo>
                    <a:pt x="2189" y="1872"/>
                  </a:lnTo>
                  <a:lnTo>
                    <a:pt x="2178" y="1880"/>
                  </a:lnTo>
                  <a:lnTo>
                    <a:pt x="2165" y="1889"/>
                  </a:lnTo>
                  <a:lnTo>
                    <a:pt x="2152" y="1897"/>
                  </a:lnTo>
                  <a:lnTo>
                    <a:pt x="2137" y="1903"/>
                  </a:lnTo>
                  <a:lnTo>
                    <a:pt x="2137" y="1903"/>
                  </a:lnTo>
                  <a:lnTo>
                    <a:pt x="2123" y="1908"/>
                  </a:lnTo>
                  <a:lnTo>
                    <a:pt x="2109" y="1912"/>
                  </a:lnTo>
                  <a:lnTo>
                    <a:pt x="2080" y="1920"/>
                  </a:lnTo>
                  <a:lnTo>
                    <a:pt x="2050" y="1924"/>
                  </a:lnTo>
                  <a:lnTo>
                    <a:pt x="2020" y="1928"/>
                  </a:lnTo>
                  <a:lnTo>
                    <a:pt x="2020" y="1928"/>
                  </a:lnTo>
                  <a:lnTo>
                    <a:pt x="1950" y="1934"/>
                  </a:lnTo>
                  <a:lnTo>
                    <a:pt x="1879" y="1940"/>
                  </a:lnTo>
                  <a:lnTo>
                    <a:pt x="1879" y="1940"/>
                  </a:lnTo>
                  <a:lnTo>
                    <a:pt x="1808" y="1944"/>
                  </a:lnTo>
                  <a:lnTo>
                    <a:pt x="1738" y="1948"/>
                  </a:lnTo>
                  <a:lnTo>
                    <a:pt x="1667" y="1951"/>
                  </a:lnTo>
                  <a:lnTo>
                    <a:pt x="1596" y="1953"/>
                  </a:lnTo>
                  <a:lnTo>
                    <a:pt x="1525" y="1954"/>
                  </a:lnTo>
                  <a:lnTo>
                    <a:pt x="1454" y="1955"/>
                  </a:lnTo>
                  <a:lnTo>
                    <a:pt x="1383" y="1954"/>
                  </a:lnTo>
                  <a:lnTo>
                    <a:pt x="1312" y="1953"/>
                  </a:lnTo>
                  <a:lnTo>
                    <a:pt x="1312" y="1953"/>
                  </a:lnTo>
                  <a:lnTo>
                    <a:pt x="1241" y="1950"/>
                  </a:lnTo>
                  <a:lnTo>
                    <a:pt x="1170" y="1947"/>
                  </a:lnTo>
                  <a:lnTo>
                    <a:pt x="1100" y="1942"/>
                  </a:lnTo>
                  <a:lnTo>
                    <a:pt x="1030" y="1937"/>
                  </a:lnTo>
                  <a:lnTo>
                    <a:pt x="959" y="1931"/>
                  </a:lnTo>
                  <a:lnTo>
                    <a:pt x="889" y="1924"/>
                  </a:lnTo>
                  <a:lnTo>
                    <a:pt x="818" y="1916"/>
                  </a:lnTo>
                  <a:lnTo>
                    <a:pt x="748" y="1908"/>
                  </a:lnTo>
                  <a:lnTo>
                    <a:pt x="748" y="1908"/>
                  </a:lnTo>
                  <a:lnTo>
                    <a:pt x="681" y="1898"/>
                  </a:lnTo>
                  <a:lnTo>
                    <a:pt x="615" y="1889"/>
                  </a:lnTo>
                  <a:lnTo>
                    <a:pt x="582" y="1882"/>
                  </a:lnTo>
                  <a:lnTo>
                    <a:pt x="549" y="1875"/>
                  </a:lnTo>
                  <a:lnTo>
                    <a:pt x="517" y="1866"/>
                  </a:lnTo>
                  <a:lnTo>
                    <a:pt x="485" y="1857"/>
                  </a:lnTo>
                  <a:lnTo>
                    <a:pt x="485" y="1857"/>
                  </a:lnTo>
                  <a:lnTo>
                    <a:pt x="456" y="1846"/>
                  </a:lnTo>
                  <a:lnTo>
                    <a:pt x="430" y="1835"/>
                  </a:lnTo>
                  <a:lnTo>
                    <a:pt x="403" y="1822"/>
                  </a:lnTo>
                  <a:lnTo>
                    <a:pt x="378" y="1808"/>
                  </a:lnTo>
                  <a:lnTo>
                    <a:pt x="354" y="1793"/>
                  </a:lnTo>
                  <a:lnTo>
                    <a:pt x="330" y="1776"/>
                  </a:lnTo>
                  <a:lnTo>
                    <a:pt x="307" y="1757"/>
                  </a:lnTo>
                  <a:lnTo>
                    <a:pt x="285" y="1738"/>
                  </a:lnTo>
                  <a:lnTo>
                    <a:pt x="285" y="1738"/>
                  </a:lnTo>
                  <a:lnTo>
                    <a:pt x="264" y="1718"/>
                  </a:lnTo>
                  <a:lnTo>
                    <a:pt x="244" y="1697"/>
                  </a:lnTo>
                  <a:lnTo>
                    <a:pt x="225" y="1674"/>
                  </a:lnTo>
                  <a:lnTo>
                    <a:pt x="207" y="1652"/>
                  </a:lnTo>
                  <a:lnTo>
                    <a:pt x="190" y="1628"/>
                  </a:lnTo>
                  <a:lnTo>
                    <a:pt x="174" y="1603"/>
                  </a:lnTo>
                  <a:lnTo>
                    <a:pt x="159" y="1579"/>
                  </a:lnTo>
                  <a:lnTo>
                    <a:pt x="146" y="1554"/>
                  </a:lnTo>
                  <a:lnTo>
                    <a:pt x="131" y="1528"/>
                  </a:lnTo>
                  <a:lnTo>
                    <a:pt x="120" y="1500"/>
                  </a:lnTo>
                  <a:lnTo>
                    <a:pt x="108" y="1474"/>
                  </a:lnTo>
                  <a:lnTo>
                    <a:pt x="98" y="1447"/>
                  </a:lnTo>
                  <a:lnTo>
                    <a:pt x="88" y="1419"/>
                  </a:lnTo>
                  <a:lnTo>
                    <a:pt x="79" y="1392"/>
                  </a:lnTo>
                  <a:lnTo>
                    <a:pt x="71" y="1363"/>
                  </a:lnTo>
                  <a:lnTo>
                    <a:pt x="64" y="1335"/>
                  </a:lnTo>
                  <a:lnTo>
                    <a:pt x="64" y="1335"/>
                  </a:lnTo>
                  <a:lnTo>
                    <a:pt x="56" y="1302"/>
                  </a:lnTo>
                  <a:lnTo>
                    <a:pt x="50" y="1267"/>
                  </a:lnTo>
                  <a:lnTo>
                    <a:pt x="44" y="1234"/>
                  </a:lnTo>
                  <a:lnTo>
                    <a:pt x="38" y="1200"/>
                  </a:lnTo>
                  <a:lnTo>
                    <a:pt x="30" y="1131"/>
                  </a:lnTo>
                  <a:lnTo>
                    <a:pt x="24" y="1062"/>
                  </a:lnTo>
                  <a:lnTo>
                    <a:pt x="20" y="994"/>
                  </a:lnTo>
                  <a:lnTo>
                    <a:pt x="18" y="924"/>
                  </a:lnTo>
                  <a:lnTo>
                    <a:pt x="16" y="787"/>
                  </a:lnTo>
                  <a:lnTo>
                    <a:pt x="16" y="787"/>
                  </a:lnTo>
                  <a:lnTo>
                    <a:pt x="14" y="716"/>
                  </a:lnTo>
                  <a:lnTo>
                    <a:pt x="16" y="643"/>
                  </a:lnTo>
                  <a:lnTo>
                    <a:pt x="17" y="572"/>
                  </a:lnTo>
                  <a:lnTo>
                    <a:pt x="18" y="500"/>
                  </a:lnTo>
                  <a:lnTo>
                    <a:pt x="20" y="429"/>
                  </a:lnTo>
                  <a:lnTo>
                    <a:pt x="24" y="358"/>
                  </a:lnTo>
                  <a:lnTo>
                    <a:pt x="29" y="286"/>
                  </a:lnTo>
                  <a:lnTo>
                    <a:pt x="33" y="215"/>
                  </a:lnTo>
                  <a:lnTo>
                    <a:pt x="33" y="215"/>
                  </a:lnTo>
                  <a:lnTo>
                    <a:pt x="39" y="145"/>
                  </a:lnTo>
                  <a:lnTo>
                    <a:pt x="45" y="75"/>
                  </a:lnTo>
                  <a:lnTo>
                    <a:pt x="45" y="75"/>
                  </a:lnTo>
                  <a:lnTo>
                    <a:pt x="45" y="71"/>
                  </a:lnTo>
                  <a:lnTo>
                    <a:pt x="43" y="70"/>
                  </a:lnTo>
                  <a:lnTo>
                    <a:pt x="42" y="69"/>
                  </a:lnTo>
                  <a:lnTo>
                    <a:pt x="38" y="68"/>
                  </a:lnTo>
                  <a:lnTo>
                    <a:pt x="36" y="69"/>
                  </a:lnTo>
                  <a:lnTo>
                    <a:pt x="33" y="70"/>
                  </a:lnTo>
                  <a:lnTo>
                    <a:pt x="32" y="71"/>
                  </a:lnTo>
                  <a:lnTo>
                    <a:pt x="31" y="75"/>
                  </a:lnTo>
                  <a:lnTo>
                    <a:pt x="31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3C840D0F-7FEC-8E68-B85D-77D3EB914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" y="2237"/>
              <a:ext cx="558" cy="45"/>
            </a:xfrm>
            <a:custGeom>
              <a:avLst/>
              <a:gdLst>
                <a:gd name="T0" fmla="*/ 5 w 2232"/>
                <a:gd name="T1" fmla="*/ 72 h 180"/>
                <a:gd name="T2" fmla="*/ 107 w 2232"/>
                <a:gd name="T3" fmla="*/ 106 h 180"/>
                <a:gd name="T4" fmla="*/ 211 w 2232"/>
                <a:gd name="T5" fmla="*/ 134 h 180"/>
                <a:gd name="T6" fmla="*/ 316 w 2232"/>
                <a:gd name="T7" fmla="*/ 153 h 180"/>
                <a:gd name="T8" fmla="*/ 422 w 2232"/>
                <a:gd name="T9" fmla="*/ 166 h 180"/>
                <a:gd name="T10" fmla="*/ 477 w 2232"/>
                <a:gd name="T11" fmla="*/ 170 h 180"/>
                <a:gd name="T12" fmla="*/ 585 w 2232"/>
                <a:gd name="T13" fmla="*/ 176 h 180"/>
                <a:gd name="T14" fmla="*/ 750 w 2232"/>
                <a:gd name="T15" fmla="*/ 180 h 180"/>
                <a:gd name="T16" fmla="*/ 859 w 2232"/>
                <a:gd name="T17" fmla="*/ 180 h 180"/>
                <a:gd name="T18" fmla="*/ 1082 w 2232"/>
                <a:gd name="T19" fmla="*/ 177 h 180"/>
                <a:gd name="T20" fmla="*/ 1304 w 2232"/>
                <a:gd name="T21" fmla="*/ 170 h 180"/>
                <a:gd name="T22" fmla="*/ 1414 w 2232"/>
                <a:gd name="T23" fmla="*/ 164 h 180"/>
                <a:gd name="T24" fmla="*/ 1579 w 2232"/>
                <a:gd name="T25" fmla="*/ 150 h 180"/>
                <a:gd name="T26" fmla="*/ 1689 w 2232"/>
                <a:gd name="T27" fmla="*/ 137 h 180"/>
                <a:gd name="T28" fmla="*/ 1744 w 2232"/>
                <a:gd name="T29" fmla="*/ 130 h 180"/>
                <a:gd name="T30" fmla="*/ 1852 w 2232"/>
                <a:gd name="T31" fmla="*/ 111 h 180"/>
                <a:gd name="T32" fmla="*/ 1961 w 2232"/>
                <a:gd name="T33" fmla="*/ 90 h 180"/>
                <a:gd name="T34" fmla="*/ 2067 w 2232"/>
                <a:gd name="T35" fmla="*/ 63 h 180"/>
                <a:gd name="T36" fmla="*/ 2174 w 2232"/>
                <a:gd name="T37" fmla="*/ 32 h 180"/>
                <a:gd name="T38" fmla="*/ 2227 w 2232"/>
                <a:gd name="T39" fmla="*/ 14 h 180"/>
                <a:gd name="T40" fmla="*/ 2229 w 2232"/>
                <a:gd name="T41" fmla="*/ 13 h 180"/>
                <a:gd name="T42" fmla="*/ 2232 w 2232"/>
                <a:gd name="T43" fmla="*/ 8 h 180"/>
                <a:gd name="T44" fmla="*/ 2230 w 2232"/>
                <a:gd name="T45" fmla="*/ 3 h 180"/>
                <a:gd name="T46" fmla="*/ 2226 w 2232"/>
                <a:gd name="T47" fmla="*/ 0 h 180"/>
                <a:gd name="T48" fmla="*/ 2223 w 2232"/>
                <a:gd name="T49" fmla="*/ 1 h 180"/>
                <a:gd name="T50" fmla="*/ 2118 w 2232"/>
                <a:gd name="T51" fmla="*/ 34 h 180"/>
                <a:gd name="T52" fmla="*/ 2012 w 2232"/>
                <a:gd name="T53" fmla="*/ 63 h 180"/>
                <a:gd name="T54" fmla="*/ 1904 w 2232"/>
                <a:gd name="T55" fmla="*/ 86 h 180"/>
                <a:gd name="T56" fmla="*/ 1797 w 2232"/>
                <a:gd name="T57" fmla="*/ 106 h 180"/>
                <a:gd name="T58" fmla="*/ 1742 w 2232"/>
                <a:gd name="T59" fmla="*/ 116 h 180"/>
                <a:gd name="T60" fmla="*/ 1632 w 2232"/>
                <a:gd name="T61" fmla="*/ 130 h 180"/>
                <a:gd name="T62" fmla="*/ 1524 w 2232"/>
                <a:gd name="T63" fmla="*/ 142 h 180"/>
                <a:gd name="T64" fmla="*/ 1358 w 2232"/>
                <a:gd name="T65" fmla="*/ 154 h 180"/>
                <a:gd name="T66" fmla="*/ 1247 w 2232"/>
                <a:gd name="T67" fmla="*/ 158 h 180"/>
                <a:gd name="T68" fmla="*/ 1026 w 2232"/>
                <a:gd name="T69" fmla="*/ 164 h 180"/>
                <a:gd name="T70" fmla="*/ 915 w 2232"/>
                <a:gd name="T71" fmla="*/ 164 h 180"/>
                <a:gd name="T72" fmla="*/ 698 w 2232"/>
                <a:gd name="T73" fmla="*/ 164 h 180"/>
                <a:gd name="T74" fmla="*/ 534 w 2232"/>
                <a:gd name="T75" fmla="*/ 160 h 180"/>
                <a:gd name="T76" fmla="*/ 481 w 2232"/>
                <a:gd name="T77" fmla="*/ 156 h 180"/>
                <a:gd name="T78" fmla="*/ 374 w 2232"/>
                <a:gd name="T79" fmla="*/ 147 h 180"/>
                <a:gd name="T80" fmla="*/ 266 w 2232"/>
                <a:gd name="T81" fmla="*/ 130 h 180"/>
                <a:gd name="T82" fmla="*/ 161 w 2232"/>
                <a:gd name="T83" fmla="*/ 108 h 180"/>
                <a:gd name="T84" fmla="*/ 58 w 2232"/>
                <a:gd name="T85" fmla="*/ 77 h 180"/>
                <a:gd name="T86" fmla="*/ 9 w 2232"/>
                <a:gd name="T87" fmla="*/ 58 h 180"/>
                <a:gd name="T88" fmla="*/ 6 w 2232"/>
                <a:gd name="T89" fmla="*/ 58 h 180"/>
                <a:gd name="T90" fmla="*/ 1 w 2232"/>
                <a:gd name="T91" fmla="*/ 60 h 180"/>
                <a:gd name="T92" fmla="*/ 0 w 2232"/>
                <a:gd name="T93" fmla="*/ 65 h 180"/>
                <a:gd name="T94" fmla="*/ 3 w 2232"/>
                <a:gd name="T95" fmla="*/ 70 h 180"/>
                <a:gd name="T96" fmla="*/ 5 w 2232"/>
                <a:gd name="T97" fmla="*/ 7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32" h="180">
                  <a:moveTo>
                    <a:pt x="5" y="72"/>
                  </a:moveTo>
                  <a:lnTo>
                    <a:pt x="5" y="72"/>
                  </a:lnTo>
                  <a:lnTo>
                    <a:pt x="56" y="91"/>
                  </a:lnTo>
                  <a:lnTo>
                    <a:pt x="107" y="106"/>
                  </a:lnTo>
                  <a:lnTo>
                    <a:pt x="159" y="121"/>
                  </a:lnTo>
                  <a:lnTo>
                    <a:pt x="211" y="134"/>
                  </a:lnTo>
                  <a:lnTo>
                    <a:pt x="263" y="144"/>
                  </a:lnTo>
                  <a:lnTo>
                    <a:pt x="316" y="153"/>
                  </a:lnTo>
                  <a:lnTo>
                    <a:pt x="369" y="160"/>
                  </a:lnTo>
                  <a:lnTo>
                    <a:pt x="422" y="166"/>
                  </a:lnTo>
                  <a:lnTo>
                    <a:pt x="422" y="166"/>
                  </a:lnTo>
                  <a:lnTo>
                    <a:pt x="477" y="170"/>
                  </a:lnTo>
                  <a:lnTo>
                    <a:pt x="531" y="174"/>
                  </a:lnTo>
                  <a:lnTo>
                    <a:pt x="585" y="176"/>
                  </a:lnTo>
                  <a:lnTo>
                    <a:pt x="641" y="177"/>
                  </a:lnTo>
                  <a:lnTo>
                    <a:pt x="750" y="180"/>
                  </a:lnTo>
                  <a:lnTo>
                    <a:pt x="859" y="180"/>
                  </a:lnTo>
                  <a:lnTo>
                    <a:pt x="859" y="180"/>
                  </a:lnTo>
                  <a:lnTo>
                    <a:pt x="971" y="179"/>
                  </a:lnTo>
                  <a:lnTo>
                    <a:pt x="1082" y="177"/>
                  </a:lnTo>
                  <a:lnTo>
                    <a:pt x="1193" y="175"/>
                  </a:lnTo>
                  <a:lnTo>
                    <a:pt x="1304" y="170"/>
                  </a:lnTo>
                  <a:lnTo>
                    <a:pt x="1304" y="170"/>
                  </a:lnTo>
                  <a:lnTo>
                    <a:pt x="1414" y="164"/>
                  </a:lnTo>
                  <a:lnTo>
                    <a:pt x="1524" y="156"/>
                  </a:lnTo>
                  <a:lnTo>
                    <a:pt x="1579" y="150"/>
                  </a:lnTo>
                  <a:lnTo>
                    <a:pt x="1634" y="144"/>
                  </a:lnTo>
                  <a:lnTo>
                    <a:pt x="1689" y="137"/>
                  </a:lnTo>
                  <a:lnTo>
                    <a:pt x="1744" y="130"/>
                  </a:lnTo>
                  <a:lnTo>
                    <a:pt x="1744" y="130"/>
                  </a:lnTo>
                  <a:lnTo>
                    <a:pt x="1798" y="121"/>
                  </a:lnTo>
                  <a:lnTo>
                    <a:pt x="1852" y="111"/>
                  </a:lnTo>
                  <a:lnTo>
                    <a:pt x="1907" y="100"/>
                  </a:lnTo>
                  <a:lnTo>
                    <a:pt x="1961" y="90"/>
                  </a:lnTo>
                  <a:lnTo>
                    <a:pt x="2014" y="77"/>
                  </a:lnTo>
                  <a:lnTo>
                    <a:pt x="2067" y="63"/>
                  </a:lnTo>
                  <a:lnTo>
                    <a:pt x="2121" y="48"/>
                  </a:lnTo>
                  <a:lnTo>
                    <a:pt x="2174" y="32"/>
                  </a:lnTo>
                  <a:lnTo>
                    <a:pt x="2174" y="32"/>
                  </a:lnTo>
                  <a:lnTo>
                    <a:pt x="2227" y="14"/>
                  </a:lnTo>
                  <a:lnTo>
                    <a:pt x="2227" y="14"/>
                  </a:lnTo>
                  <a:lnTo>
                    <a:pt x="2229" y="13"/>
                  </a:lnTo>
                  <a:lnTo>
                    <a:pt x="2230" y="10"/>
                  </a:lnTo>
                  <a:lnTo>
                    <a:pt x="2232" y="8"/>
                  </a:lnTo>
                  <a:lnTo>
                    <a:pt x="2232" y="6"/>
                  </a:lnTo>
                  <a:lnTo>
                    <a:pt x="2230" y="3"/>
                  </a:lnTo>
                  <a:lnTo>
                    <a:pt x="2228" y="1"/>
                  </a:lnTo>
                  <a:lnTo>
                    <a:pt x="2226" y="0"/>
                  </a:lnTo>
                  <a:lnTo>
                    <a:pt x="2223" y="1"/>
                  </a:lnTo>
                  <a:lnTo>
                    <a:pt x="2223" y="1"/>
                  </a:lnTo>
                  <a:lnTo>
                    <a:pt x="2170" y="18"/>
                  </a:lnTo>
                  <a:lnTo>
                    <a:pt x="2118" y="34"/>
                  </a:lnTo>
                  <a:lnTo>
                    <a:pt x="2065" y="48"/>
                  </a:lnTo>
                  <a:lnTo>
                    <a:pt x="2012" y="63"/>
                  </a:lnTo>
                  <a:lnTo>
                    <a:pt x="1959" y="76"/>
                  </a:lnTo>
                  <a:lnTo>
                    <a:pt x="1904" y="86"/>
                  </a:lnTo>
                  <a:lnTo>
                    <a:pt x="1851" y="97"/>
                  </a:lnTo>
                  <a:lnTo>
                    <a:pt x="1797" y="106"/>
                  </a:lnTo>
                  <a:lnTo>
                    <a:pt x="1797" y="106"/>
                  </a:lnTo>
                  <a:lnTo>
                    <a:pt x="1742" y="116"/>
                  </a:lnTo>
                  <a:lnTo>
                    <a:pt x="1688" y="123"/>
                  </a:lnTo>
                  <a:lnTo>
                    <a:pt x="1632" y="130"/>
                  </a:lnTo>
                  <a:lnTo>
                    <a:pt x="1578" y="136"/>
                  </a:lnTo>
                  <a:lnTo>
                    <a:pt x="1524" y="142"/>
                  </a:lnTo>
                  <a:lnTo>
                    <a:pt x="1468" y="147"/>
                  </a:lnTo>
                  <a:lnTo>
                    <a:pt x="1358" y="154"/>
                  </a:lnTo>
                  <a:lnTo>
                    <a:pt x="1358" y="154"/>
                  </a:lnTo>
                  <a:lnTo>
                    <a:pt x="1247" y="158"/>
                  </a:lnTo>
                  <a:lnTo>
                    <a:pt x="1137" y="162"/>
                  </a:lnTo>
                  <a:lnTo>
                    <a:pt x="1026" y="164"/>
                  </a:lnTo>
                  <a:lnTo>
                    <a:pt x="915" y="164"/>
                  </a:lnTo>
                  <a:lnTo>
                    <a:pt x="915" y="164"/>
                  </a:lnTo>
                  <a:lnTo>
                    <a:pt x="806" y="166"/>
                  </a:lnTo>
                  <a:lnTo>
                    <a:pt x="698" y="164"/>
                  </a:lnTo>
                  <a:lnTo>
                    <a:pt x="589" y="162"/>
                  </a:lnTo>
                  <a:lnTo>
                    <a:pt x="534" y="160"/>
                  </a:lnTo>
                  <a:lnTo>
                    <a:pt x="481" y="156"/>
                  </a:lnTo>
                  <a:lnTo>
                    <a:pt x="481" y="156"/>
                  </a:lnTo>
                  <a:lnTo>
                    <a:pt x="427" y="151"/>
                  </a:lnTo>
                  <a:lnTo>
                    <a:pt x="374" y="147"/>
                  </a:lnTo>
                  <a:lnTo>
                    <a:pt x="321" y="140"/>
                  </a:lnTo>
                  <a:lnTo>
                    <a:pt x="266" y="130"/>
                  </a:lnTo>
                  <a:lnTo>
                    <a:pt x="214" y="119"/>
                  </a:lnTo>
                  <a:lnTo>
                    <a:pt x="161" y="108"/>
                  </a:lnTo>
                  <a:lnTo>
                    <a:pt x="109" y="93"/>
                  </a:lnTo>
                  <a:lnTo>
                    <a:pt x="58" y="77"/>
                  </a:lnTo>
                  <a:lnTo>
                    <a:pt x="58" y="77"/>
                  </a:lnTo>
                  <a:lnTo>
                    <a:pt x="9" y="58"/>
                  </a:lnTo>
                  <a:lnTo>
                    <a:pt x="9" y="58"/>
                  </a:lnTo>
                  <a:lnTo>
                    <a:pt x="6" y="58"/>
                  </a:lnTo>
                  <a:lnTo>
                    <a:pt x="4" y="58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5"/>
                  </a:lnTo>
                  <a:lnTo>
                    <a:pt x="1" y="67"/>
                  </a:lnTo>
                  <a:lnTo>
                    <a:pt x="3" y="70"/>
                  </a:lnTo>
                  <a:lnTo>
                    <a:pt x="5" y="72"/>
                  </a:lnTo>
                  <a:lnTo>
                    <a:pt x="5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41A2941D-1352-7E50-32C6-229B6EFF4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" y="448"/>
              <a:ext cx="728" cy="137"/>
            </a:xfrm>
            <a:custGeom>
              <a:avLst/>
              <a:gdLst>
                <a:gd name="T0" fmla="*/ 58 w 2912"/>
                <a:gd name="T1" fmla="*/ 491 h 549"/>
                <a:gd name="T2" fmla="*/ 160 w 2912"/>
                <a:gd name="T3" fmla="*/ 390 h 549"/>
                <a:gd name="T4" fmla="*/ 272 w 2912"/>
                <a:gd name="T5" fmla="*/ 300 h 549"/>
                <a:gd name="T6" fmla="*/ 392 w 2912"/>
                <a:gd name="T7" fmla="*/ 223 h 549"/>
                <a:gd name="T8" fmla="*/ 488 w 2912"/>
                <a:gd name="T9" fmla="*/ 172 h 549"/>
                <a:gd name="T10" fmla="*/ 622 w 2912"/>
                <a:gd name="T11" fmla="*/ 116 h 549"/>
                <a:gd name="T12" fmla="*/ 760 w 2912"/>
                <a:gd name="T13" fmla="*/ 73 h 549"/>
                <a:gd name="T14" fmla="*/ 901 w 2912"/>
                <a:gd name="T15" fmla="*/ 41 h 549"/>
                <a:gd name="T16" fmla="*/ 1008 w 2912"/>
                <a:gd name="T17" fmla="*/ 25 h 549"/>
                <a:gd name="T18" fmla="*/ 1172 w 2912"/>
                <a:gd name="T19" fmla="*/ 15 h 549"/>
                <a:gd name="T20" fmla="*/ 1336 w 2912"/>
                <a:gd name="T21" fmla="*/ 19 h 549"/>
                <a:gd name="T22" fmla="*/ 1499 w 2912"/>
                <a:gd name="T23" fmla="*/ 38 h 549"/>
                <a:gd name="T24" fmla="*/ 1659 w 2912"/>
                <a:gd name="T25" fmla="*/ 69 h 549"/>
                <a:gd name="T26" fmla="*/ 1779 w 2912"/>
                <a:gd name="T27" fmla="*/ 101 h 549"/>
                <a:gd name="T28" fmla="*/ 1975 w 2912"/>
                <a:gd name="T29" fmla="*/ 166 h 549"/>
                <a:gd name="T30" fmla="*/ 2168 w 2912"/>
                <a:gd name="T31" fmla="*/ 250 h 549"/>
                <a:gd name="T32" fmla="*/ 2313 w 2912"/>
                <a:gd name="T33" fmla="*/ 320 h 549"/>
                <a:gd name="T34" fmla="*/ 2386 w 2912"/>
                <a:gd name="T35" fmla="*/ 344 h 549"/>
                <a:gd name="T36" fmla="*/ 2444 w 2912"/>
                <a:gd name="T37" fmla="*/ 348 h 549"/>
                <a:gd name="T38" fmla="*/ 2525 w 2912"/>
                <a:gd name="T39" fmla="*/ 334 h 549"/>
                <a:gd name="T40" fmla="*/ 2619 w 2912"/>
                <a:gd name="T41" fmla="*/ 302 h 549"/>
                <a:gd name="T42" fmla="*/ 2757 w 2912"/>
                <a:gd name="T43" fmla="*/ 235 h 549"/>
                <a:gd name="T44" fmla="*/ 2853 w 2912"/>
                <a:gd name="T45" fmla="*/ 171 h 549"/>
                <a:gd name="T46" fmla="*/ 2912 w 2912"/>
                <a:gd name="T47" fmla="*/ 121 h 549"/>
                <a:gd name="T48" fmla="*/ 2909 w 2912"/>
                <a:gd name="T49" fmla="*/ 113 h 549"/>
                <a:gd name="T50" fmla="*/ 2900 w 2912"/>
                <a:gd name="T51" fmla="*/ 113 h 549"/>
                <a:gd name="T52" fmla="*/ 2772 w 2912"/>
                <a:gd name="T53" fmla="*/ 209 h 549"/>
                <a:gd name="T54" fmla="*/ 2630 w 2912"/>
                <a:gd name="T55" fmla="*/ 282 h 549"/>
                <a:gd name="T56" fmla="*/ 2517 w 2912"/>
                <a:gd name="T57" fmla="*/ 322 h 549"/>
                <a:gd name="T58" fmla="*/ 2456 w 2912"/>
                <a:gd name="T59" fmla="*/ 333 h 549"/>
                <a:gd name="T60" fmla="*/ 2372 w 2912"/>
                <a:gd name="T61" fmla="*/ 325 h 549"/>
                <a:gd name="T62" fmla="*/ 2311 w 2912"/>
                <a:gd name="T63" fmla="*/ 303 h 549"/>
                <a:gd name="T64" fmla="*/ 2163 w 2912"/>
                <a:gd name="T65" fmla="*/ 231 h 549"/>
                <a:gd name="T66" fmla="*/ 2015 w 2912"/>
                <a:gd name="T67" fmla="*/ 167 h 549"/>
                <a:gd name="T68" fmla="*/ 1742 w 2912"/>
                <a:gd name="T69" fmla="*/ 75 h 549"/>
                <a:gd name="T70" fmla="*/ 1622 w 2912"/>
                <a:gd name="T71" fmla="*/ 47 h 549"/>
                <a:gd name="T72" fmla="*/ 1461 w 2912"/>
                <a:gd name="T73" fmla="*/ 18 h 549"/>
                <a:gd name="T74" fmla="*/ 1298 w 2912"/>
                <a:gd name="T75" fmla="*/ 3 h 549"/>
                <a:gd name="T76" fmla="*/ 1133 w 2912"/>
                <a:gd name="T77" fmla="*/ 2 h 549"/>
                <a:gd name="T78" fmla="*/ 1016 w 2912"/>
                <a:gd name="T79" fmla="*/ 10 h 549"/>
                <a:gd name="T80" fmla="*/ 876 w 2912"/>
                <a:gd name="T81" fmla="*/ 31 h 549"/>
                <a:gd name="T82" fmla="*/ 738 w 2912"/>
                <a:gd name="T83" fmla="*/ 63 h 549"/>
                <a:gd name="T84" fmla="*/ 603 w 2912"/>
                <a:gd name="T85" fmla="*/ 108 h 549"/>
                <a:gd name="T86" fmla="*/ 505 w 2912"/>
                <a:gd name="T87" fmla="*/ 150 h 549"/>
                <a:gd name="T88" fmla="*/ 378 w 2912"/>
                <a:gd name="T89" fmla="*/ 215 h 549"/>
                <a:gd name="T90" fmla="*/ 259 w 2912"/>
                <a:gd name="T91" fmla="*/ 293 h 549"/>
                <a:gd name="T92" fmla="*/ 148 w 2912"/>
                <a:gd name="T93" fmla="*/ 382 h 549"/>
                <a:gd name="T94" fmla="*/ 47 w 2912"/>
                <a:gd name="T95" fmla="*/ 482 h 549"/>
                <a:gd name="T96" fmla="*/ 1 w 2912"/>
                <a:gd name="T97" fmla="*/ 536 h 549"/>
                <a:gd name="T98" fmla="*/ 2 w 2912"/>
                <a:gd name="T99" fmla="*/ 546 h 549"/>
                <a:gd name="T100" fmla="*/ 11 w 2912"/>
                <a:gd name="T101" fmla="*/ 546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12" h="549">
                  <a:moveTo>
                    <a:pt x="11" y="546"/>
                  </a:moveTo>
                  <a:lnTo>
                    <a:pt x="11" y="546"/>
                  </a:lnTo>
                  <a:lnTo>
                    <a:pt x="34" y="518"/>
                  </a:lnTo>
                  <a:lnTo>
                    <a:pt x="58" y="491"/>
                  </a:lnTo>
                  <a:lnTo>
                    <a:pt x="83" y="464"/>
                  </a:lnTo>
                  <a:lnTo>
                    <a:pt x="108" y="440"/>
                  </a:lnTo>
                  <a:lnTo>
                    <a:pt x="134" y="415"/>
                  </a:lnTo>
                  <a:lnTo>
                    <a:pt x="160" y="390"/>
                  </a:lnTo>
                  <a:lnTo>
                    <a:pt x="187" y="366"/>
                  </a:lnTo>
                  <a:lnTo>
                    <a:pt x="215" y="344"/>
                  </a:lnTo>
                  <a:lnTo>
                    <a:pt x="243" y="321"/>
                  </a:lnTo>
                  <a:lnTo>
                    <a:pt x="272" y="300"/>
                  </a:lnTo>
                  <a:lnTo>
                    <a:pt x="301" y="280"/>
                  </a:lnTo>
                  <a:lnTo>
                    <a:pt x="331" y="260"/>
                  </a:lnTo>
                  <a:lnTo>
                    <a:pt x="362" y="241"/>
                  </a:lnTo>
                  <a:lnTo>
                    <a:pt x="392" y="223"/>
                  </a:lnTo>
                  <a:lnTo>
                    <a:pt x="424" y="205"/>
                  </a:lnTo>
                  <a:lnTo>
                    <a:pt x="456" y="189"/>
                  </a:lnTo>
                  <a:lnTo>
                    <a:pt x="456" y="189"/>
                  </a:lnTo>
                  <a:lnTo>
                    <a:pt x="488" y="172"/>
                  </a:lnTo>
                  <a:lnTo>
                    <a:pt x="521" y="158"/>
                  </a:lnTo>
                  <a:lnTo>
                    <a:pt x="554" y="142"/>
                  </a:lnTo>
                  <a:lnTo>
                    <a:pt x="589" y="129"/>
                  </a:lnTo>
                  <a:lnTo>
                    <a:pt x="622" y="116"/>
                  </a:lnTo>
                  <a:lnTo>
                    <a:pt x="656" y="103"/>
                  </a:lnTo>
                  <a:lnTo>
                    <a:pt x="690" y="93"/>
                  </a:lnTo>
                  <a:lnTo>
                    <a:pt x="725" y="82"/>
                  </a:lnTo>
                  <a:lnTo>
                    <a:pt x="760" y="73"/>
                  </a:lnTo>
                  <a:lnTo>
                    <a:pt x="794" y="63"/>
                  </a:lnTo>
                  <a:lnTo>
                    <a:pt x="830" y="55"/>
                  </a:lnTo>
                  <a:lnTo>
                    <a:pt x="865" y="48"/>
                  </a:lnTo>
                  <a:lnTo>
                    <a:pt x="901" y="41"/>
                  </a:lnTo>
                  <a:lnTo>
                    <a:pt x="937" y="35"/>
                  </a:lnTo>
                  <a:lnTo>
                    <a:pt x="973" y="30"/>
                  </a:lnTo>
                  <a:lnTo>
                    <a:pt x="1008" y="25"/>
                  </a:lnTo>
                  <a:lnTo>
                    <a:pt x="1008" y="25"/>
                  </a:lnTo>
                  <a:lnTo>
                    <a:pt x="1050" y="22"/>
                  </a:lnTo>
                  <a:lnTo>
                    <a:pt x="1090" y="18"/>
                  </a:lnTo>
                  <a:lnTo>
                    <a:pt x="1131" y="16"/>
                  </a:lnTo>
                  <a:lnTo>
                    <a:pt x="1172" y="15"/>
                  </a:lnTo>
                  <a:lnTo>
                    <a:pt x="1213" y="15"/>
                  </a:lnTo>
                  <a:lnTo>
                    <a:pt x="1254" y="16"/>
                  </a:lnTo>
                  <a:lnTo>
                    <a:pt x="1295" y="17"/>
                  </a:lnTo>
                  <a:lnTo>
                    <a:pt x="1336" y="19"/>
                  </a:lnTo>
                  <a:lnTo>
                    <a:pt x="1377" y="23"/>
                  </a:lnTo>
                  <a:lnTo>
                    <a:pt x="1417" y="28"/>
                  </a:lnTo>
                  <a:lnTo>
                    <a:pt x="1458" y="32"/>
                  </a:lnTo>
                  <a:lnTo>
                    <a:pt x="1499" y="38"/>
                  </a:lnTo>
                  <a:lnTo>
                    <a:pt x="1539" y="45"/>
                  </a:lnTo>
                  <a:lnTo>
                    <a:pt x="1579" y="52"/>
                  </a:lnTo>
                  <a:lnTo>
                    <a:pt x="1619" y="61"/>
                  </a:lnTo>
                  <a:lnTo>
                    <a:pt x="1659" y="69"/>
                  </a:lnTo>
                  <a:lnTo>
                    <a:pt x="1659" y="69"/>
                  </a:lnTo>
                  <a:lnTo>
                    <a:pt x="1700" y="80"/>
                  </a:lnTo>
                  <a:lnTo>
                    <a:pt x="1740" y="89"/>
                  </a:lnTo>
                  <a:lnTo>
                    <a:pt x="1779" y="101"/>
                  </a:lnTo>
                  <a:lnTo>
                    <a:pt x="1819" y="113"/>
                  </a:lnTo>
                  <a:lnTo>
                    <a:pt x="1897" y="139"/>
                  </a:lnTo>
                  <a:lnTo>
                    <a:pt x="1975" y="166"/>
                  </a:lnTo>
                  <a:lnTo>
                    <a:pt x="1975" y="166"/>
                  </a:lnTo>
                  <a:lnTo>
                    <a:pt x="2054" y="198"/>
                  </a:lnTo>
                  <a:lnTo>
                    <a:pt x="2131" y="232"/>
                  </a:lnTo>
                  <a:lnTo>
                    <a:pt x="2131" y="232"/>
                  </a:lnTo>
                  <a:lnTo>
                    <a:pt x="2168" y="250"/>
                  </a:lnTo>
                  <a:lnTo>
                    <a:pt x="2204" y="268"/>
                  </a:lnTo>
                  <a:lnTo>
                    <a:pt x="2278" y="303"/>
                  </a:lnTo>
                  <a:lnTo>
                    <a:pt x="2278" y="303"/>
                  </a:lnTo>
                  <a:lnTo>
                    <a:pt x="2313" y="320"/>
                  </a:lnTo>
                  <a:lnTo>
                    <a:pt x="2331" y="327"/>
                  </a:lnTo>
                  <a:lnTo>
                    <a:pt x="2348" y="333"/>
                  </a:lnTo>
                  <a:lnTo>
                    <a:pt x="2367" y="339"/>
                  </a:lnTo>
                  <a:lnTo>
                    <a:pt x="2386" y="344"/>
                  </a:lnTo>
                  <a:lnTo>
                    <a:pt x="2405" y="346"/>
                  </a:lnTo>
                  <a:lnTo>
                    <a:pt x="2424" y="348"/>
                  </a:lnTo>
                  <a:lnTo>
                    <a:pt x="2424" y="348"/>
                  </a:lnTo>
                  <a:lnTo>
                    <a:pt x="2444" y="348"/>
                  </a:lnTo>
                  <a:lnTo>
                    <a:pt x="2464" y="346"/>
                  </a:lnTo>
                  <a:lnTo>
                    <a:pt x="2484" y="344"/>
                  </a:lnTo>
                  <a:lnTo>
                    <a:pt x="2504" y="340"/>
                  </a:lnTo>
                  <a:lnTo>
                    <a:pt x="2525" y="334"/>
                  </a:lnTo>
                  <a:lnTo>
                    <a:pt x="2545" y="330"/>
                  </a:lnTo>
                  <a:lnTo>
                    <a:pt x="2582" y="317"/>
                  </a:lnTo>
                  <a:lnTo>
                    <a:pt x="2582" y="317"/>
                  </a:lnTo>
                  <a:lnTo>
                    <a:pt x="2619" y="302"/>
                  </a:lnTo>
                  <a:lnTo>
                    <a:pt x="2655" y="288"/>
                  </a:lnTo>
                  <a:lnTo>
                    <a:pt x="2689" y="272"/>
                  </a:lnTo>
                  <a:lnTo>
                    <a:pt x="2723" y="254"/>
                  </a:lnTo>
                  <a:lnTo>
                    <a:pt x="2757" y="235"/>
                  </a:lnTo>
                  <a:lnTo>
                    <a:pt x="2789" y="215"/>
                  </a:lnTo>
                  <a:lnTo>
                    <a:pt x="2822" y="193"/>
                  </a:lnTo>
                  <a:lnTo>
                    <a:pt x="2853" y="171"/>
                  </a:lnTo>
                  <a:lnTo>
                    <a:pt x="2853" y="171"/>
                  </a:lnTo>
                  <a:lnTo>
                    <a:pt x="2881" y="147"/>
                  </a:lnTo>
                  <a:lnTo>
                    <a:pt x="2910" y="124"/>
                  </a:lnTo>
                  <a:lnTo>
                    <a:pt x="2910" y="124"/>
                  </a:lnTo>
                  <a:lnTo>
                    <a:pt x="2912" y="121"/>
                  </a:lnTo>
                  <a:lnTo>
                    <a:pt x="2912" y="119"/>
                  </a:lnTo>
                  <a:lnTo>
                    <a:pt x="2912" y="116"/>
                  </a:lnTo>
                  <a:lnTo>
                    <a:pt x="2911" y="114"/>
                  </a:lnTo>
                  <a:lnTo>
                    <a:pt x="2909" y="113"/>
                  </a:lnTo>
                  <a:lnTo>
                    <a:pt x="2905" y="112"/>
                  </a:lnTo>
                  <a:lnTo>
                    <a:pt x="2903" y="112"/>
                  </a:lnTo>
                  <a:lnTo>
                    <a:pt x="2900" y="113"/>
                  </a:lnTo>
                  <a:lnTo>
                    <a:pt x="2900" y="113"/>
                  </a:lnTo>
                  <a:lnTo>
                    <a:pt x="2870" y="139"/>
                  </a:lnTo>
                  <a:lnTo>
                    <a:pt x="2838" y="164"/>
                  </a:lnTo>
                  <a:lnTo>
                    <a:pt x="2806" y="187"/>
                  </a:lnTo>
                  <a:lnTo>
                    <a:pt x="2772" y="209"/>
                  </a:lnTo>
                  <a:lnTo>
                    <a:pt x="2737" y="230"/>
                  </a:lnTo>
                  <a:lnTo>
                    <a:pt x="2703" y="249"/>
                  </a:lnTo>
                  <a:lnTo>
                    <a:pt x="2666" y="267"/>
                  </a:lnTo>
                  <a:lnTo>
                    <a:pt x="2630" y="282"/>
                  </a:lnTo>
                  <a:lnTo>
                    <a:pt x="2630" y="282"/>
                  </a:lnTo>
                  <a:lnTo>
                    <a:pt x="2593" y="298"/>
                  </a:lnTo>
                  <a:lnTo>
                    <a:pt x="2555" y="311"/>
                  </a:lnTo>
                  <a:lnTo>
                    <a:pt x="2517" y="322"/>
                  </a:lnTo>
                  <a:lnTo>
                    <a:pt x="2497" y="327"/>
                  </a:lnTo>
                  <a:lnTo>
                    <a:pt x="2478" y="331"/>
                  </a:lnTo>
                  <a:lnTo>
                    <a:pt x="2478" y="331"/>
                  </a:lnTo>
                  <a:lnTo>
                    <a:pt x="2456" y="333"/>
                  </a:lnTo>
                  <a:lnTo>
                    <a:pt x="2435" y="333"/>
                  </a:lnTo>
                  <a:lnTo>
                    <a:pt x="2413" y="332"/>
                  </a:lnTo>
                  <a:lnTo>
                    <a:pt x="2392" y="330"/>
                  </a:lnTo>
                  <a:lnTo>
                    <a:pt x="2372" y="325"/>
                  </a:lnTo>
                  <a:lnTo>
                    <a:pt x="2351" y="319"/>
                  </a:lnTo>
                  <a:lnTo>
                    <a:pt x="2331" y="312"/>
                  </a:lnTo>
                  <a:lnTo>
                    <a:pt x="2311" y="303"/>
                  </a:lnTo>
                  <a:lnTo>
                    <a:pt x="2311" y="303"/>
                  </a:lnTo>
                  <a:lnTo>
                    <a:pt x="2273" y="287"/>
                  </a:lnTo>
                  <a:lnTo>
                    <a:pt x="2236" y="268"/>
                  </a:lnTo>
                  <a:lnTo>
                    <a:pt x="2200" y="249"/>
                  </a:lnTo>
                  <a:lnTo>
                    <a:pt x="2163" y="231"/>
                  </a:lnTo>
                  <a:lnTo>
                    <a:pt x="2163" y="231"/>
                  </a:lnTo>
                  <a:lnTo>
                    <a:pt x="2090" y="198"/>
                  </a:lnTo>
                  <a:lnTo>
                    <a:pt x="2015" y="167"/>
                  </a:lnTo>
                  <a:lnTo>
                    <a:pt x="2015" y="167"/>
                  </a:lnTo>
                  <a:lnTo>
                    <a:pt x="1938" y="138"/>
                  </a:lnTo>
                  <a:lnTo>
                    <a:pt x="1860" y="111"/>
                  </a:lnTo>
                  <a:lnTo>
                    <a:pt x="1781" y="87"/>
                  </a:lnTo>
                  <a:lnTo>
                    <a:pt x="1742" y="75"/>
                  </a:lnTo>
                  <a:lnTo>
                    <a:pt x="1702" y="66"/>
                  </a:lnTo>
                  <a:lnTo>
                    <a:pt x="1702" y="66"/>
                  </a:lnTo>
                  <a:lnTo>
                    <a:pt x="1662" y="55"/>
                  </a:lnTo>
                  <a:lnTo>
                    <a:pt x="1622" y="47"/>
                  </a:lnTo>
                  <a:lnTo>
                    <a:pt x="1581" y="38"/>
                  </a:lnTo>
                  <a:lnTo>
                    <a:pt x="1541" y="31"/>
                  </a:lnTo>
                  <a:lnTo>
                    <a:pt x="1501" y="24"/>
                  </a:lnTo>
                  <a:lnTo>
                    <a:pt x="1461" y="18"/>
                  </a:lnTo>
                  <a:lnTo>
                    <a:pt x="1419" y="13"/>
                  </a:lnTo>
                  <a:lnTo>
                    <a:pt x="1379" y="9"/>
                  </a:lnTo>
                  <a:lnTo>
                    <a:pt x="1338" y="5"/>
                  </a:lnTo>
                  <a:lnTo>
                    <a:pt x="1298" y="3"/>
                  </a:lnTo>
                  <a:lnTo>
                    <a:pt x="1256" y="2"/>
                  </a:lnTo>
                  <a:lnTo>
                    <a:pt x="1215" y="0"/>
                  </a:lnTo>
                  <a:lnTo>
                    <a:pt x="1175" y="0"/>
                  </a:lnTo>
                  <a:lnTo>
                    <a:pt x="1133" y="2"/>
                  </a:lnTo>
                  <a:lnTo>
                    <a:pt x="1092" y="4"/>
                  </a:lnTo>
                  <a:lnTo>
                    <a:pt x="1052" y="6"/>
                  </a:lnTo>
                  <a:lnTo>
                    <a:pt x="1052" y="6"/>
                  </a:lnTo>
                  <a:lnTo>
                    <a:pt x="1016" y="10"/>
                  </a:lnTo>
                  <a:lnTo>
                    <a:pt x="981" y="15"/>
                  </a:lnTo>
                  <a:lnTo>
                    <a:pt x="946" y="19"/>
                  </a:lnTo>
                  <a:lnTo>
                    <a:pt x="911" y="24"/>
                  </a:lnTo>
                  <a:lnTo>
                    <a:pt x="876" y="31"/>
                  </a:lnTo>
                  <a:lnTo>
                    <a:pt x="842" y="38"/>
                  </a:lnTo>
                  <a:lnTo>
                    <a:pt x="806" y="45"/>
                  </a:lnTo>
                  <a:lnTo>
                    <a:pt x="772" y="55"/>
                  </a:lnTo>
                  <a:lnTo>
                    <a:pt x="738" y="63"/>
                  </a:lnTo>
                  <a:lnTo>
                    <a:pt x="703" y="74"/>
                  </a:lnTo>
                  <a:lnTo>
                    <a:pt x="670" y="84"/>
                  </a:lnTo>
                  <a:lnTo>
                    <a:pt x="636" y="96"/>
                  </a:lnTo>
                  <a:lnTo>
                    <a:pt x="603" y="108"/>
                  </a:lnTo>
                  <a:lnTo>
                    <a:pt x="570" y="121"/>
                  </a:lnTo>
                  <a:lnTo>
                    <a:pt x="537" y="135"/>
                  </a:lnTo>
                  <a:lnTo>
                    <a:pt x="505" y="150"/>
                  </a:lnTo>
                  <a:lnTo>
                    <a:pt x="505" y="150"/>
                  </a:lnTo>
                  <a:lnTo>
                    <a:pt x="473" y="165"/>
                  </a:lnTo>
                  <a:lnTo>
                    <a:pt x="441" y="180"/>
                  </a:lnTo>
                  <a:lnTo>
                    <a:pt x="409" y="197"/>
                  </a:lnTo>
                  <a:lnTo>
                    <a:pt x="378" y="215"/>
                  </a:lnTo>
                  <a:lnTo>
                    <a:pt x="347" y="234"/>
                  </a:lnTo>
                  <a:lnTo>
                    <a:pt x="318" y="253"/>
                  </a:lnTo>
                  <a:lnTo>
                    <a:pt x="288" y="272"/>
                  </a:lnTo>
                  <a:lnTo>
                    <a:pt x="259" y="293"/>
                  </a:lnTo>
                  <a:lnTo>
                    <a:pt x="230" y="313"/>
                  </a:lnTo>
                  <a:lnTo>
                    <a:pt x="202" y="335"/>
                  </a:lnTo>
                  <a:lnTo>
                    <a:pt x="175" y="358"/>
                  </a:lnTo>
                  <a:lnTo>
                    <a:pt x="148" y="382"/>
                  </a:lnTo>
                  <a:lnTo>
                    <a:pt x="122" y="405"/>
                  </a:lnTo>
                  <a:lnTo>
                    <a:pt x="96" y="430"/>
                  </a:lnTo>
                  <a:lnTo>
                    <a:pt x="71" y="456"/>
                  </a:lnTo>
                  <a:lnTo>
                    <a:pt x="47" y="482"/>
                  </a:lnTo>
                  <a:lnTo>
                    <a:pt x="47" y="482"/>
                  </a:lnTo>
                  <a:lnTo>
                    <a:pt x="24" y="508"/>
                  </a:lnTo>
                  <a:lnTo>
                    <a:pt x="1" y="536"/>
                  </a:lnTo>
                  <a:lnTo>
                    <a:pt x="1" y="536"/>
                  </a:lnTo>
                  <a:lnTo>
                    <a:pt x="0" y="539"/>
                  </a:lnTo>
                  <a:lnTo>
                    <a:pt x="0" y="541"/>
                  </a:lnTo>
                  <a:lnTo>
                    <a:pt x="0" y="544"/>
                  </a:lnTo>
                  <a:lnTo>
                    <a:pt x="2" y="546"/>
                  </a:lnTo>
                  <a:lnTo>
                    <a:pt x="4" y="547"/>
                  </a:lnTo>
                  <a:lnTo>
                    <a:pt x="6" y="549"/>
                  </a:lnTo>
                  <a:lnTo>
                    <a:pt x="8" y="547"/>
                  </a:lnTo>
                  <a:lnTo>
                    <a:pt x="11" y="546"/>
                  </a:lnTo>
                  <a:lnTo>
                    <a:pt x="11" y="5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6B4A05EC-3FF3-8AB5-7FB3-8154901DA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6" y="360"/>
              <a:ext cx="799" cy="228"/>
            </a:xfrm>
            <a:custGeom>
              <a:avLst/>
              <a:gdLst>
                <a:gd name="T0" fmla="*/ 29 w 3198"/>
                <a:gd name="T1" fmla="*/ 901 h 914"/>
                <a:gd name="T2" fmla="*/ 16 w 3198"/>
                <a:gd name="T3" fmla="*/ 888 h 914"/>
                <a:gd name="T4" fmla="*/ 18 w 3198"/>
                <a:gd name="T5" fmla="*/ 863 h 914"/>
                <a:gd name="T6" fmla="*/ 34 w 3198"/>
                <a:gd name="T7" fmla="*/ 815 h 914"/>
                <a:gd name="T8" fmla="*/ 77 w 3198"/>
                <a:gd name="T9" fmla="*/ 745 h 914"/>
                <a:gd name="T10" fmla="*/ 136 w 3198"/>
                <a:gd name="T11" fmla="*/ 678 h 914"/>
                <a:gd name="T12" fmla="*/ 267 w 3198"/>
                <a:gd name="T13" fmla="*/ 550 h 914"/>
                <a:gd name="T14" fmla="*/ 480 w 3198"/>
                <a:gd name="T15" fmla="*/ 364 h 914"/>
                <a:gd name="T16" fmla="*/ 591 w 3198"/>
                <a:gd name="T17" fmla="*/ 280 h 914"/>
                <a:gd name="T18" fmla="*/ 748 w 3198"/>
                <a:gd name="T19" fmla="*/ 177 h 914"/>
                <a:gd name="T20" fmla="*/ 878 w 3198"/>
                <a:gd name="T21" fmla="*/ 107 h 914"/>
                <a:gd name="T22" fmla="*/ 1040 w 3198"/>
                <a:gd name="T23" fmla="*/ 47 h 914"/>
                <a:gd name="T24" fmla="*/ 1137 w 3198"/>
                <a:gd name="T25" fmla="*/ 26 h 914"/>
                <a:gd name="T26" fmla="*/ 1255 w 3198"/>
                <a:gd name="T27" fmla="*/ 15 h 914"/>
                <a:gd name="T28" fmla="*/ 1441 w 3198"/>
                <a:gd name="T29" fmla="*/ 15 h 914"/>
                <a:gd name="T30" fmla="*/ 1704 w 3198"/>
                <a:gd name="T31" fmla="*/ 32 h 914"/>
                <a:gd name="T32" fmla="*/ 1961 w 3198"/>
                <a:gd name="T33" fmla="*/ 65 h 914"/>
                <a:gd name="T34" fmla="*/ 2293 w 3198"/>
                <a:gd name="T35" fmla="*/ 140 h 914"/>
                <a:gd name="T36" fmla="*/ 2535 w 3198"/>
                <a:gd name="T37" fmla="*/ 222 h 914"/>
                <a:gd name="T38" fmla="*/ 2691 w 3198"/>
                <a:gd name="T39" fmla="*/ 291 h 914"/>
                <a:gd name="T40" fmla="*/ 2841 w 3198"/>
                <a:gd name="T41" fmla="*/ 369 h 914"/>
                <a:gd name="T42" fmla="*/ 2986 w 3198"/>
                <a:gd name="T43" fmla="*/ 459 h 914"/>
                <a:gd name="T44" fmla="*/ 3122 w 3198"/>
                <a:gd name="T45" fmla="*/ 561 h 914"/>
                <a:gd name="T46" fmla="*/ 3185 w 3198"/>
                <a:gd name="T47" fmla="*/ 616 h 914"/>
                <a:gd name="T48" fmla="*/ 3196 w 3198"/>
                <a:gd name="T49" fmla="*/ 615 h 914"/>
                <a:gd name="T50" fmla="*/ 3196 w 3198"/>
                <a:gd name="T51" fmla="*/ 606 h 914"/>
                <a:gd name="T52" fmla="*/ 3093 w 3198"/>
                <a:gd name="T53" fmla="*/ 521 h 914"/>
                <a:gd name="T54" fmla="*/ 2949 w 3198"/>
                <a:gd name="T55" fmla="*/ 418 h 914"/>
                <a:gd name="T56" fmla="*/ 2795 w 3198"/>
                <a:gd name="T57" fmla="*/ 328 h 914"/>
                <a:gd name="T58" fmla="*/ 2636 w 3198"/>
                <a:gd name="T59" fmla="*/ 249 h 914"/>
                <a:gd name="T60" fmla="*/ 2513 w 3198"/>
                <a:gd name="T61" fmla="*/ 198 h 914"/>
                <a:gd name="T62" fmla="*/ 2345 w 3198"/>
                <a:gd name="T63" fmla="*/ 140 h 914"/>
                <a:gd name="T64" fmla="*/ 1999 w 3198"/>
                <a:gd name="T65" fmla="*/ 56 h 914"/>
                <a:gd name="T66" fmla="*/ 1733 w 3198"/>
                <a:gd name="T67" fmla="*/ 20 h 914"/>
                <a:gd name="T68" fmla="*/ 1456 w 3198"/>
                <a:gd name="T69" fmla="*/ 1 h 914"/>
                <a:gd name="T70" fmla="*/ 1260 w 3198"/>
                <a:gd name="T71" fmla="*/ 1 h 914"/>
                <a:gd name="T72" fmla="*/ 1137 w 3198"/>
                <a:gd name="T73" fmla="*/ 11 h 914"/>
                <a:gd name="T74" fmla="*/ 1039 w 3198"/>
                <a:gd name="T75" fmla="*/ 33 h 914"/>
                <a:gd name="T76" fmla="*/ 876 w 3198"/>
                <a:gd name="T77" fmla="*/ 93 h 914"/>
                <a:gd name="T78" fmla="*/ 745 w 3198"/>
                <a:gd name="T79" fmla="*/ 163 h 914"/>
                <a:gd name="T80" fmla="*/ 583 w 3198"/>
                <a:gd name="T81" fmla="*/ 268 h 914"/>
                <a:gd name="T82" fmla="*/ 467 w 3198"/>
                <a:gd name="T83" fmla="*/ 356 h 914"/>
                <a:gd name="T84" fmla="*/ 245 w 3198"/>
                <a:gd name="T85" fmla="*/ 551 h 914"/>
                <a:gd name="T86" fmla="*/ 110 w 3198"/>
                <a:gd name="T87" fmla="*/ 685 h 914"/>
                <a:gd name="T88" fmla="*/ 52 w 3198"/>
                <a:gd name="T89" fmla="*/ 755 h 914"/>
                <a:gd name="T90" fmla="*/ 21 w 3198"/>
                <a:gd name="T91" fmla="*/ 809 h 914"/>
                <a:gd name="T92" fmla="*/ 5 w 3198"/>
                <a:gd name="T93" fmla="*/ 857 h 914"/>
                <a:gd name="T94" fmla="*/ 3 w 3198"/>
                <a:gd name="T95" fmla="*/ 896 h 914"/>
                <a:gd name="T96" fmla="*/ 17 w 3198"/>
                <a:gd name="T97" fmla="*/ 911 h 914"/>
                <a:gd name="T98" fmla="*/ 38 w 3198"/>
                <a:gd name="T99" fmla="*/ 911 h 914"/>
                <a:gd name="T100" fmla="*/ 47 w 3198"/>
                <a:gd name="T101" fmla="*/ 902 h 914"/>
                <a:gd name="T102" fmla="*/ 42 w 3198"/>
                <a:gd name="T103" fmla="*/ 895 h 914"/>
                <a:gd name="T104" fmla="*/ 34 w 3198"/>
                <a:gd name="T105" fmla="*/ 897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98" h="914">
                  <a:moveTo>
                    <a:pt x="34" y="897"/>
                  </a:moveTo>
                  <a:lnTo>
                    <a:pt x="34" y="897"/>
                  </a:lnTo>
                  <a:lnTo>
                    <a:pt x="32" y="899"/>
                  </a:lnTo>
                  <a:lnTo>
                    <a:pt x="29" y="901"/>
                  </a:lnTo>
                  <a:lnTo>
                    <a:pt x="26" y="899"/>
                  </a:lnTo>
                  <a:lnTo>
                    <a:pt x="23" y="898"/>
                  </a:lnTo>
                  <a:lnTo>
                    <a:pt x="18" y="893"/>
                  </a:lnTo>
                  <a:lnTo>
                    <a:pt x="16" y="888"/>
                  </a:lnTo>
                  <a:lnTo>
                    <a:pt x="16" y="888"/>
                  </a:lnTo>
                  <a:lnTo>
                    <a:pt x="16" y="882"/>
                  </a:lnTo>
                  <a:lnTo>
                    <a:pt x="16" y="874"/>
                  </a:lnTo>
                  <a:lnTo>
                    <a:pt x="18" y="863"/>
                  </a:lnTo>
                  <a:lnTo>
                    <a:pt x="18" y="863"/>
                  </a:lnTo>
                  <a:lnTo>
                    <a:pt x="25" y="839"/>
                  </a:lnTo>
                  <a:lnTo>
                    <a:pt x="34" y="815"/>
                  </a:lnTo>
                  <a:lnTo>
                    <a:pt x="34" y="815"/>
                  </a:lnTo>
                  <a:lnTo>
                    <a:pt x="44" y="798"/>
                  </a:lnTo>
                  <a:lnTo>
                    <a:pt x="53" y="780"/>
                  </a:lnTo>
                  <a:lnTo>
                    <a:pt x="65" y="762"/>
                  </a:lnTo>
                  <a:lnTo>
                    <a:pt x="77" y="745"/>
                  </a:lnTo>
                  <a:lnTo>
                    <a:pt x="77" y="745"/>
                  </a:lnTo>
                  <a:lnTo>
                    <a:pt x="91" y="728"/>
                  </a:lnTo>
                  <a:lnTo>
                    <a:pt x="105" y="711"/>
                  </a:lnTo>
                  <a:lnTo>
                    <a:pt x="136" y="678"/>
                  </a:lnTo>
                  <a:lnTo>
                    <a:pt x="168" y="646"/>
                  </a:lnTo>
                  <a:lnTo>
                    <a:pt x="200" y="614"/>
                  </a:lnTo>
                  <a:lnTo>
                    <a:pt x="200" y="614"/>
                  </a:lnTo>
                  <a:lnTo>
                    <a:pt x="267" y="550"/>
                  </a:lnTo>
                  <a:lnTo>
                    <a:pt x="337" y="486"/>
                  </a:lnTo>
                  <a:lnTo>
                    <a:pt x="407" y="425"/>
                  </a:lnTo>
                  <a:lnTo>
                    <a:pt x="443" y="394"/>
                  </a:lnTo>
                  <a:lnTo>
                    <a:pt x="480" y="364"/>
                  </a:lnTo>
                  <a:lnTo>
                    <a:pt x="480" y="364"/>
                  </a:lnTo>
                  <a:lnTo>
                    <a:pt x="517" y="336"/>
                  </a:lnTo>
                  <a:lnTo>
                    <a:pt x="553" y="307"/>
                  </a:lnTo>
                  <a:lnTo>
                    <a:pt x="591" y="280"/>
                  </a:lnTo>
                  <a:lnTo>
                    <a:pt x="630" y="253"/>
                  </a:lnTo>
                  <a:lnTo>
                    <a:pt x="669" y="227"/>
                  </a:lnTo>
                  <a:lnTo>
                    <a:pt x="708" y="201"/>
                  </a:lnTo>
                  <a:lnTo>
                    <a:pt x="748" y="177"/>
                  </a:lnTo>
                  <a:lnTo>
                    <a:pt x="790" y="154"/>
                  </a:lnTo>
                  <a:lnTo>
                    <a:pt x="790" y="154"/>
                  </a:lnTo>
                  <a:lnTo>
                    <a:pt x="833" y="130"/>
                  </a:lnTo>
                  <a:lnTo>
                    <a:pt x="878" y="107"/>
                  </a:lnTo>
                  <a:lnTo>
                    <a:pt x="923" y="87"/>
                  </a:lnTo>
                  <a:lnTo>
                    <a:pt x="969" y="69"/>
                  </a:lnTo>
                  <a:lnTo>
                    <a:pt x="1017" y="54"/>
                  </a:lnTo>
                  <a:lnTo>
                    <a:pt x="1040" y="47"/>
                  </a:lnTo>
                  <a:lnTo>
                    <a:pt x="1064" y="40"/>
                  </a:lnTo>
                  <a:lnTo>
                    <a:pt x="1089" y="35"/>
                  </a:lnTo>
                  <a:lnTo>
                    <a:pt x="1112" y="30"/>
                  </a:lnTo>
                  <a:lnTo>
                    <a:pt x="1137" y="26"/>
                  </a:lnTo>
                  <a:lnTo>
                    <a:pt x="1163" y="23"/>
                  </a:lnTo>
                  <a:lnTo>
                    <a:pt x="1163" y="23"/>
                  </a:lnTo>
                  <a:lnTo>
                    <a:pt x="1208" y="19"/>
                  </a:lnTo>
                  <a:lnTo>
                    <a:pt x="1255" y="15"/>
                  </a:lnTo>
                  <a:lnTo>
                    <a:pt x="1301" y="14"/>
                  </a:lnTo>
                  <a:lnTo>
                    <a:pt x="1348" y="14"/>
                  </a:lnTo>
                  <a:lnTo>
                    <a:pt x="1394" y="14"/>
                  </a:lnTo>
                  <a:lnTo>
                    <a:pt x="1441" y="15"/>
                  </a:lnTo>
                  <a:lnTo>
                    <a:pt x="1533" y="19"/>
                  </a:lnTo>
                  <a:lnTo>
                    <a:pt x="1533" y="19"/>
                  </a:lnTo>
                  <a:lnTo>
                    <a:pt x="1619" y="24"/>
                  </a:lnTo>
                  <a:lnTo>
                    <a:pt x="1704" y="32"/>
                  </a:lnTo>
                  <a:lnTo>
                    <a:pt x="1791" y="40"/>
                  </a:lnTo>
                  <a:lnTo>
                    <a:pt x="1876" y="52"/>
                  </a:lnTo>
                  <a:lnTo>
                    <a:pt x="1876" y="52"/>
                  </a:lnTo>
                  <a:lnTo>
                    <a:pt x="1961" y="65"/>
                  </a:lnTo>
                  <a:lnTo>
                    <a:pt x="2045" y="80"/>
                  </a:lnTo>
                  <a:lnTo>
                    <a:pt x="2128" y="98"/>
                  </a:lnTo>
                  <a:lnTo>
                    <a:pt x="2210" y="118"/>
                  </a:lnTo>
                  <a:lnTo>
                    <a:pt x="2293" y="140"/>
                  </a:lnTo>
                  <a:lnTo>
                    <a:pt x="2375" y="165"/>
                  </a:lnTo>
                  <a:lnTo>
                    <a:pt x="2456" y="193"/>
                  </a:lnTo>
                  <a:lnTo>
                    <a:pt x="2535" y="222"/>
                  </a:lnTo>
                  <a:lnTo>
                    <a:pt x="2535" y="222"/>
                  </a:lnTo>
                  <a:lnTo>
                    <a:pt x="2576" y="239"/>
                  </a:lnTo>
                  <a:lnTo>
                    <a:pt x="2615" y="255"/>
                  </a:lnTo>
                  <a:lnTo>
                    <a:pt x="2652" y="272"/>
                  </a:lnTo>
                  <a:lnTo>
                    <a:pt x="2691" y="291"/>
                  </a:lnTo>
                  <a:lnTo>
                    <a:pt x="2729" y="309"/>
                  </a:lnTo>
                  <a:lnTo>
                    <a:pt x="2767" y="329"/>
                  </a:lnTo>
                  <a:lnTo>
                    <a:pt x="2805" y="349"/>
                  </a:lnTo>
                  <a:lnTo>
                    <a:pt x="2841" y="369"/>
                  </a:lnTo>
                  <a:lnTo>
                    <a:pt x="2878" y="390"/>
                  </a:lnTo>
                  <a:lnTo>
                    <a:pt x="2915" y="413"/>
                  </a:lnTo>
                  <a:lnTo>
                    <a:pt x="2950" y="435"/>
                  </a:lnTo>
                  <a:lnTo>
                    <a:pt x="2986" y="459"/>
                  </a:lnTo>
                  <a:lnTo>
                    <a:pt x="3020" y="484"/>
                  </a:lnTo>
                  <a:lnTo>
                    <a:pt x="3054" y="509"/>
                  </a:lnTo>
                  <a:lnTo>
                    <a:pt x="3088" y="535"/>
                  </a:lnTo>
                  <a:lnTo>
                    <a:pt x="3122" y="561"/>
                  </a:lnTo>
                  <a:lnTo>
                    <a:pt x="3122" y="561"/>
                  </a:lnTo>
                  <a:lnTo>
                    <a:pt x="3153" y="588"/>
                  </a:lnTo>
                  <a:lnTo>
                    <a:pt x="3185" y="616"/>
                  </a:lnTo>
                  <a:lnTo>
                    <a:pt x="3185" y="616"/>
                  </a:lnTo>
                  <a:lnTo>
                    <a:pt x="3189" y="618"/>
                  </a:lnTo>
                  <a:lnTo>
                    <a:pt x="3191" y="618"/>
                  </a:lnTo>
                  <a:lnTo>
                    <a:pt x="3194" y="618"/>
                  </a:lnTo>
                  <a:lnTo>
                    <a:pt x="3196" y="615"/>
                  </a:lnTo>
                  <a:lnTo>
                    <a:pt x="3197" y="614"/>
                  </a:lnTo>
                  <a:lnTo>
                    <a:pt x="3198" y="612"/>
                  </a:lnTo>
                  <a:lnTo>
                    <a:pt x="3197" y="608"/>
                  </a:lnTo>
                  <a:lnTo>
                    <a:pt x="3196" y="606"/>
                  </a:lnTo>
                  <a:lnTo>
                    <a:pt x="3196" y="606"/>
                  </a:lnTo>
                  <a:lnTo>
                    <a:pt x="3162" y="577"/>
                  </a:lnTo>
                  <a:lnTo>
                    <a:pt x="3127" y="549"/>
                  </a:lnTo>
                  <a:lnTo>
                    <a:pt x="3093" y="521"/>
                  </a:lnTo>
                  <a:lnTo>
                    <a:pt x="3058" y="494"/>
                  </a:lnTo>
                  <a:lnTo>
                    <a:pt x="3022" y="468"/>
                  </a:lnTo>
                  <a:lnTo>
                    <a:pt x="2986" y="442"/>
                  </a:lnTo>
                  <a:lnTo>
                    <a:pt x="2949" y="418"/>
                  </a:lnTo>
                  <a:lnTo>
                    <a:pt x="2911" y="394"/>
                  </a:lnTo>
                  <a:lnTo>
                    <a:pt x="2873" y="371"/>
                  </a:lnTo>
                  <a:lnTo>
                    <a:pt x="2834" y="349"/>
                  </a:lnTo>
                  <a:lnTo>
                    <a:pt x="2795" y="328"/>
                  </a:lnTo>
                  <a:lnTo>
                    <a:pt x="2756" y="307"/>
                  </a:lnTo>
                  <a:lnTo>
                    <a:pt x="2717" y="287"/>
                  </a:lnTo>
                  <a:lnTo>
                    <a:pt x="2677" y="268"/>
                  </a:lnTo>
                  <a:lnTo>
                    <a:pt x="2636" y="249"/>
                  </a:lnTo>
                  <a:lnTo>
                    <a:pt x="2596" y="232"/>
                  </a:lnTo>
                  <a:lnTo>
                    <a:pt x="2596" y="232"/>
                  </a:lnTo>
                  <a:lnTo>
                    <a:pt x="2554" y="215"/>
                  </a:lnTo>
                  <a:lnTo>
                    <a:pt x="2513" y="198"/>
                  </a:lnTo>
                  <a:lnTo>
                    <a:pt x="2472" y="183"/>
                  </a:lnTo>
                  <a:lnTo>
                    <a:pt x="2429" y="168"/>
                  </a:lnTo>
                  <a:lnTo>
                    <a:pt x="2386" y="154"/>
                  </a:lnTo>
                  <a:lnTo>
                    <a:pt x="2345" y="140"/>
                  </a:lnTo>
                  <a:lnTo>
                    <a:pt x="2259" y="116"/>
                  </a:lnTo>
                  <a:lnTo>
                    <a:pt x="2173" y="93"/>
                  </a:lnTo>
                  <a:lnTo>
                    <a:pt x="2086" y="74"/>
                  </a:lnTo>
                  <a:lnTo>
                    <a:pt x="1999" y="56"/>
                  </a:lnTo>
                  <a:lnTo>
                    <a:pt x="1910" y="42"/>
                  </a:lnTo>
                  <a:lnTo>
                    <a:pt x="1910" y="42"/>
                  </a:lnTo>
                  <a:lnTo>
                    <a:pt x="1821" y="30"/>
                  </a:lnTo>
                  <a:lnTo>
                    <a:pt x="1733" y="20"/>
                  </a:lnTo>
                  <a:lnTo>
                    <a:pt x="1643" y="11"/>
                  </a:lnTo>
                  <a:lnTo>
                    <a:pt x="1553" y="6"/>
                  </a:lnTo>
                  <a:lnTo>
                    <a:pt x="1553" y="6"/>
                  </a:lnTo>
                  <a:lnTo>
                    <a:pt x="1456" y="1"/>
                  </a:lnTo>
                  <a:lnTo>
                    <a:pt x="1407" y="0"/>
                  </a:lnTo>
                  <a:lnTo>
                    <a:pt x="1358" y="0"/>
                  </a:lnTo>
                  <a:lnTo>
                    <a:pt x="1309" y="0"/>
                  </a:lnTo>
                  <a:lnTo>
                    <a:pt x="1260" y="1"/>
                  </a:lnTo>
                  <a:lnTo>
                    <a:pt x="1212" y="4"/>
                  </a:lnTo>
                  <a:lnTo>
                    <a:pt x="1163" y="9"/>
                  </a:lnTo>
                  <a:lnTo>
                    <a:pt x="1163" y="9"/>
                  </a:lnTo>
                  <a:lnTo>
                    <a:pt x="1137" y="11"/>
                  </a:lnTo>
                  <a:lnTo>
                    <a:pt x="1112" y="16"/>
                  </a:lnTo>
                  <a:lnTo>
                    <a:pt x="1088" y="21"/>
                  </a:lnTo>
                  <a:lnTo>
                    <a:pt x="1064" y="26"/>
                  </a:lnTo>
                  <a:lnTo>
                    <a:pt x="1039" y="33"/>
                  </a:lnTo>
                  <a:lnTo>
                    <a:pt x="1015" y="39"/>
                  </a:lnTo>
                  <a:lnTo>
                    <a:pt x="968" y="55"/>
                  </a:lnTo>
                  <a:lnTo>
                    <a:pt x="922" y="73"/>
                  </a:lnTo>
                  <a:lnTo>
                    <a:pt x="876" y="93"/>
                  </a:lnTo>
                  <a:lnTo>
                    <a:pt x="831" y="114"/>
                  </a:lnTo>
                  <a:lnTo>
                    <a:pt x="787" y="138"/>
                  </a:lnTo>
                  <a:lnTo>
                    <a:pt x="787" y="138"/>
                  </a:lnTo>
                  <a:lnTo>
                    <a:pt x="745" y="163"/>
                  </a:lnTo>
                  <a:lnTo>
                    <a:pt x="703" y="188"/>
                  </a:lnTo>
                  <a:lnTo>
                    <a:pt x="663" y="214"/>
                  </a:lnTo>
                  <a:lnTo>
                    <a:pt x="623" y="241"/>
                  </a:lnTo>
                  <a:lnTo>
                    <a:pt x="583" y="268"/>
                  </a:lnTo>
                  <a:lnTo>
                    <a:pt x="544" y="297"/>
                  </a:lnTo>
                  <a:lnTo>
                    <a:pt x="505" y="326"/>
                  </a:lnTo>
                  <a:lnTo>
                    <a:pt x="467" y="356"/>
                  </a:lnTo>
                  <a:lnTo>
                    <a:pt x="467" y="356"/>
                  </a:lnTo>
                  <a:lnTo>
                    <a:pt x="429" y="388"/>
                  </a:lnTo>
                  <a:lnTo>
                    <a:pt x="391" y="420"/>
                  </a:lnTo>
                  <a:lnTo>
                    <a:pt x="317" y="485"/>
                  </a:lnTo>
                  <a:lnTo>
                    <a:pt x="245" y="551"/>
                  </a:lnTo>
                  <a:lnTo>
                    <a:pt x="174" y="620"/>
                  </a:lnTo>
                  <a:lnTo>
                    <a:pt x="174" y="620"/>
                  </a:lnTo>
                  <a:lnTo>
                    <a:pt x="141" y="652"/>
                  </a:lnTo>
                  <a:lnTo>
                    <a:pt x="110" y="685"/>
                  </a:lnTo>
                  <a:lnTo>
                    <a:pt x="95" y="702"/>
                  </a:lnTo>
                  <a:lnTo>
                    <a:pt x="81" y="719"/>
                  </a:lnTo>
                  <a:lnTo>
                    <a:pt x="66" y="737"/>
                  </a:lnTo>
                  <a:lnTo>
                    <a:pt x="52" y="755"/>
                  </a:lnTo>
                  <a:lnTo>
                    <a:pt x="52" y="755"/>
                  </a:lnTo>
                  <a:lnTo>
                    <a:pt x="42" y="773"/>
                  </a:lnTo>
                  <a:lnTo>
                    <a:pt x="31" y="792"/>
                  </a:lnTo>
                  <a:lnTo>
                    <a:pt x="21" y="809"/>
                  </a:lnTo>
                  <a:lnTo>
                    <a:pt x="13" y="830"/>
                  </a:lnTo>
                  <a:lnTo>
                    <a:pt x="13" y="830"/>
                  </a:lnTo>
                  <a:lnTo>
                    <a:pt x="7" y="846"/>
                  </a:lnTo>
                  <a:lnTo>
                    <a:pt x="5" y="857"/>
                  </a:lnTo>
                  <a:lnTo>
                    <a:pt x="3" y="866"/>
                  </a:lnTo>
                  <a:lnTo>
                    <a:pt x="0" y="877"/>
                  </a:lnTo>
                  <a:lnTo>
                    <a:pt x="1" y="886"/>
                  </a:lnTo>
                  <a:lnTo>
                    <a:pt x="3" y="896"/>
                  </a:lnTo>
                  <a:lnTo>
                    <a:pt x="7" y="904"/>
                  </a:lnTo>
                  <a:lnTo>
                    <a:pt x="7" y="904"/>
                  </a:lnTo>
                  <a:lnTo>
                    <a:pt x="12" y="908"/>
                  </a:lnTo>
                  <a:lnTo>
                    <a:pt x="17" y="911"/>
                  </a:lnTo>
                  <a:lnTo>
                    <a:pt x="21" y="914"/>
                  </a:lnTo>
                  <a:lnTo>
                    <a:pt x="27" y="914"/>
                  </a:lnTo>
                  <a:lnTo>
                    <a:pt x="32" y="914"/>
                  </a:lnTo>
                  <a:lnTo>
                    <a:pt x="38" y="911"/>
                  </a:lnTo>
                  <a:lnTo>
                    <a:pt x="43" y="909"/>
                  </a:lnTo>
                  <a:lnTo>
                    <a:pt x="46" y="904"/>
                  </a:lnTo>
                  <a:lnTo>
                    <a:pt x="46" y="904"/>
                  </a:lnTo>
                  <a:lnTo>
                    <a:pt x="47" y="902"/>
                  </a:lnTo>
                  <a:lnTo>
                    <a:pt x="47" y="899"/>
                  </a:lnTo>
                  <a:lnTo>
                    <a:pt x="46" y="897"/>
                  </a:lnTo>
                  <a:lnTo>
                    <a:pt x="44" y="895"/>
                  </a:lnTo>
                  <a:lnTo>
                    <a:pt x="42" y="895"/>
                  </a:lnTo>
                  <a:lnTo>
                    <a:pt x="39" y="895"/>
                  </a:lnTo>
                  <a:lnTo>
                    <a:pt x="37" y="895"/>
                  </a:lnTo>
                  <a:lnTo>
                    <a:pt x="34" y="897"/>
                  </a:lnTo>
                  <a:lnTo>
                    <a:pt x="34" y="8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F4ECC48C-7844-819E-4A06-4620EE3AF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2" y="104"/>
              <a:ext cx="755" cy="480"/>
            </a:xfrm>
            <a:custGeom>
              <a:avLst/>
              <a:gdLst>
                <a:gd name="T0" fmla="*/ 3020 w 3020"/>
                <a:gd name="T1" fmla="*/ 1647 h 1919"/>
                <a:gd name="T2" fmla="*/ 3014 w 3020"/>
                <a:gd name="T3" fmla="*/ 1379 h 1919"/>
                <a:gd name="T4" fmla="*/ 2987 w 3020"/>
                <a:gd name="T5" fmla="*/ 1114 h 1919"/>
                <a:gd name="T6" fmla="*/ 2926 w 3020"/>
                <a:gd name="T7" fmla="*/ 855 h 1919"/>
                <a:gd name="T8" fmla="*/ 2883 w 3020"/>
                <a:gd name="T9" fmla="*/ 735 h 1919"/>
                <a:gd name="T10" fmla="*/ 2826 w 3020"/>
                <a:gd name="T11" fmla="*/ 620 h 1919"/>
                <a:gd name="T12" fmla="*/ 2774 w 3020"/>
                <a:gd name="T13" fmla="*/ 546 h 1919"/>
                <a:gd name="T14" fmla="*/ 2690 w 3020"/>
                <a:gd name="T15" fmla="*/ 460 h 1919"/>
                <a:gd name="T16" fmla="*/ 2617 w 3020"/>
                <a:gd name="T17" fmla="*/ 404 h 1919"/>
                <a:gd name="T18" fmla="*/ 2509 w 3020"/>
                <a:gd name="T19" fmla="*/ 339 h 1919"/>
                <a:gd name="T20" fmla="*/ 2337 w 3020"/>
                <a:gd name="T21" fmla="*/ 263 h 1919"/>
                <a:gd name="T22" fmla="*/ 2152 w 3020"/>
                <a:gd name="T23" fmla="*/ 204 h 1919"/>
                <a:gd name="T24" fmla="*/ 1820 w 3020"/>
                <a:gd name="T25" fmla="*/ 119 h 1919"/>
                <a:gd name="T26" fmla="*/ 1404 w 3020"/>
                <a:gd name="T27" fmla="*/ 27 h 1919"/>
                <a:gd name="T28" fmla="*/ 1265 w 3020"/>
                <a:gd name="T29" fmla="*/ 1 h 1919"/>
                <a:gd name="T30" fmla="*/ 1240 w 3020"/>
                <a:gd name="T31" fmla="*/ 2 h 1919"/>
                <a:gd name="T32" fmla="*/ 1185 w 3020"/>
                <a:gd name="T33" fmla="*/ 25 h 1919"/>
                <a:gd name="T34" fmla="*/ 986 w 3020"/>
                <a:gd name="T35" fmla="*/ 88 h 1919"/>
                <a:gd name="T36" fmla="*/ 788 w 3020"/>
                <a:gd name="T37" fmla="*/ 157 h 1919"/>
                <a:gd name="T38" fmla="*/ 611 w 3020"/>
                <a:gd name="T39" fmla="*/ 228 h 1919"/>
                <a:gd name="T40" fmla="*/ 420 w 3020"/>
                <a:gd name="T41" fmla="*/ 323 h 1919"/>
                <a:gd name="T42" fmla="*/ 319 w 3020"/>
                <a:gd name="T43" fmla="*/ 391 h 1919"/>
                <a:gd name="T44" fmla="*/ 254 w 3020"/>
                <a:gd name="T45" fmla="*/ 447 h 1919"/>
                <a:gd name="T46" fmla="*/ 183 w 3020"/>
                <a:gd name="T47" fmla="*/ 533 h 1919"/>
                <a:gd name="T48" fmla="*/ 141 w 3020"/>
                <a:gd name="T49" fmla="*/ 612 h 1919"/>
                <a:gd name="T50" fmla="*/ 97 w 3020"/>
                <a:gd name="T51" fmla="*/ 740 h 1919"/>
                <a:gd name="T52" fmla="*/ 58 w 3020"/>
                <a:gd name="T53" fmla="*/ 906 h 1919"/>
                <a:gd name="T54" fmla="*/ 15 w 3020"/>
                <a:gd name="T55" fmla="*/ 1179 h 1919"/>
                <a:gd name="T56" fmla="*/ 1 w 3020"/>
                <a:gd name="T57" fmla="*/ 1386 h 1919"/>
                <a:gd name="T58" fmla="*/ 1 w 3020"/>
                <a:gd name="T59" fmla="*/ 1528 h 1919"/>
                <a:gd name="T60" fmla="*/ 11 w 3020"/>
                <a:gd name="T61" fmla="*/ 1532 h 1919"/>
                <a:gd name="T62" fmla="*/ 15 w 3020"/>
                <a:gd name="T63" fmla="*/ 1525 h 1919"/>
                <a:gd name="T64" fmla="*/ 22 w 3020"/>
                <a:gd name="T65" fmla="*/ 1250 h 1919"/>
                <a:gd name="T66" fmla="*/ 59 w 3020"/>
                <a:gd name="T67" fmla="*/ 977 h 1919"/>
                <a:gd name="T68" fmla="*/ 103 w 3020"/>
                <a:gd name="T69" fmla="*/ 775 h 1919"/>
                <a:gd name="T70" fmla="*/ 141 w 3020"/>
                <a:gd name="T71" fmla="*/ 651 h 1919"/>
                <a:gd name="T72" fmla="*/ 195 w 3020"/>
                <a:gd name="T73" fmla="*/ 541 h 1919"/>
                <a:gd name="T74" fmla="*/ 252 w 3020"/>
                <a:gd name="T75" fmla="*/ 470 h 1919"/>
                <a:gd name="T76" fmla="*/ 339 w 3020"/>
                <a:gd name="T77" fmla="*/ 393 h 1919"/>
                <a:gd name="T78" fmla="*/ 436 w 3020"/>
                <a:gd name="T79" fmla="*/ 330 h 1919"/>
                <a:gd name="T80" fmla="*/ 618 w 3020"/>
                <a:gd name="T81" fmla="*/ 241 h 1919"/>
                <a:gd name="T82" fmla="*/ 807 w 3020"/>
                <a:gd name="T83" fmla="*/ 166 h 1919"/>
                <a:gd name="T84" fmla="*/ 1131 w 3020"/>
                <a:gd name="T85" fmla="*/ 56 h 1919"/>
                <a:gd name="T86" fmla="*/ 1215 w 3020"/>
                <a:gd name="T87" fmla="*/ 28 h 1919"/>
                <a:gd name="T88" fmla="*/ 1248 w 3020"/>
                <a:gd name="T89" fmla="*/ 14 h 1919"/>
                <a:gd name="T90" fmla="*/ 1268 w 3020"/>
                <a:gd name="T91" fmla="*/ 15 h 1919"/>
                <a:gd name="T92" fmla="*/ 1421 w 3020"/>
                <a:gd name="T93" fmla="*/ 45 h 1919"/>
                <a:gd name="T94" fmla="*/ 1822 w 3020"/>
                <a:gd name="T95" fmla="*/ 135 h 1919"/>
                <a:gd name="T96" fmla="*/ 2150 w 3020"/>
                <a:gd name="T97" fmla="*/ 217 h 1919"/>
                <a:gd name="T98" fmla="*/ 2393 w 3020"/>
                <a:gd name="T99" fmla="*/ 301 h 1919"/>
                <a:gd name="T100" fmla="*/ 2509 w 3020"/>
                <a:gd name="T101" fmla="*/ 355 h 1919"/>
                <a:gd name="T102" fmla="*/ 2589 w 3020"/>
                <a:gd name="T103" fmla="*/ 404 h 1919"/>
                <a:gd name="T104" fmla="*/ 2684 w 3020"/>
                <a:gd name="T105" fmla="*/ 473 h 1919"/>
                <a:gd name="T106" fmla="*/ 2747 w 3020"/>
                <a:gd name="T107" fmla="*/ 535 h 1919"/>
                <a:gd name="T108" fmla="*/ 2821 w 3020"/>
                <a:gd name="T109" fmla="*/ 639 h 1919"/>
                <a:gd name="T110" fmla="*/ 2875 w 3020"/>
                <a:gd name="T111" fmla="*/ 756 h 1919"/>
                <a:gd name="T112" fmla="*/ 2919 w 3020"/>
                <a:gd name="T113" fmla="*/ 880 h 1919"/>
                <a:gd name="T114" fmla="*/ 2975 w 3020"/>
                <a:gd name="T115" fmla="*/ 1134 h 1919"/>
                <a:gd name="T116" fmla="*/ 3000 w 3020"/>
                <a:gd name="T117" fmla="*/ 1395 h 1919"/>
                <a:gd name="T118" fmla="*/ 3005 w 3020"/>
                <a:gd name="T119" fmla="*/ 1656 h 1919"/>
                <a:gd name="T120" fmla="*/ 3000 w 3020"/>
                <a:gd name="T121" fmla="*/ 1912 h 1919"/>
                <a:gd name="T122" fmla="*/ 3007 w 3020"/>
                <a:gd name="T123" fmla="*/ 1919 h 1919"/>
                <a:gd name="T124" fmla="*/ 3014 w 3020"/>
                <a:gd name="T125" fmla="*/ 1912 h 1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20" h="1919">
                  <a:moveTo>
                    <a:pt x="3014" y="1912"/>
                  </a:moveTo>
                  <a:lnTo>
                    <a:pt x="3014" y="1912"/>
                  </a:lnTo>
                  <a:lnTo>
                    <a:pt x="3017" y="1779"/>
                  </a:lnTo>
                  <a:lnTo>
                    <a:pt x="3020" y="1647"/>
                  </a:lnTo>
                  <a:lnTo>
                    <a:pt x="3020" y="1579"/>
                  </a:lnTo>
                  <a:lnTo>
                    <a:pt x="3018" y="1513"/>
                  </a:lnTo>
                  <a:lnTo>
                    <a:pt x="3017" y="1445"/>
                  </a:lnTo>
                  <a:lnTo>
                    <a:pt x="3014" y="1379"/>
                  </a:lnTo>
                  <a:lnTo>
                    <a:pt x="3009" y="1313"/>
                  </a:lnTo>
                  <a:lnTo>
                    <a:pt x="3003" y="1247"/>
                  </a:lnTo>
                  <a:lnTo>
                    <a:pt x="2996" y="1180"/>
                  </a:lnTo>
                  <a:lnTo>
                    <a:pt x="2987" y="1114"/>
                  </a:lnTo>
                  <a:lnTo>
                    <a:pt x="2975" y="1049"/>
                  </a:lnTo>
                  <a:lnTo>
                    <a:pt x="2961" y="984"/>
                  </a:lnTo>
                  <a:lnTo>
                    <a:pt x="2945" y="919"/>
                  </a:lnTo>
                  <a:lnTo>
                    <a:pt x="2926" y="855"/>
                  </a:lnTo>
                  <a:lnTo>
                    <a:pt x="2926" y="855"/>
                  </a:lnTo>
                  <a:lnTo>
                    <a:pt x="2906" y="794"/>
                  </a:lnTo>
                  <a:lnTo>
                    <a:pt x="2894" y="765"/>
                  </a:lnTo>
                  <a:lnTo>
                    <a:pt x="2883" y="735"/>
                  </a:lnTo>
                  <a:lnTo>
                    <a:pt x="2871" y="706"/>
                  </a:lnTo>
                  <a:lnTo>
                    <a:pt x="2857" y="676"/>
                  </a:lnTo>
                  <a:lnTo>
                    <a:pt x="2842" y="647"/>
                  </a:lnTo>
                  <a:lnTo>
                    <a:pt x="2826" y="620"/>
                  </a:lnTo>
                  <a:lnTo>
                    <a:pt x="2826" y="620"/>
                  </a:lnTo>
                  <a:lnTo>
                    <a:pt x="2810" y="594"/>
                  </a:lnTo>
                  <a:lnTo>
                    <a:pt x="2793" y="569"/>
                  </a:lnTo>
                  <a:lnTo>
                    <a:pt x="2774" y="546"/>
                  </a:lnTo>
                  <a:lnTo>
                    <a:pt x="2755" y="523"/>
                  </a:lnTo>
                  <a:lnTo>
                    <a:pt x="2734" y="502"/>
                  </a:lnTo>
                  <a:lnTo>
                    <a:pt x="2712" y="481"/>
                  </a:lnTo>
                  <a:lnTo>
                    <a:pt x="2690" y="460"/>
                  </a:lnTo>
                  <a:lnTo>
                    <a:pt x="2666" y="442"/>
                  </a:lnTo>
                  <a:lnTo>
                    <a:pt x="2666" y="442"/>
                  </a:lnTo>
                  <a:lnTo>
                    <a:pt x="2641" y="421"/>
                  </a:lnTo>
                  <a:lnTo>
                    <a:pt x="2617" y="404"/>
                  </a:lnTo>
                  <a:lnTo>
                    <a:pt x="2591" y="386"/>
                  </a:lnTo>
                  <a:lnTo>
                    <a:pt x="2563" y="369"/>
                  </a:lnTo>
                  <a:lnTo>
                    <a:pt x="2536" y="354"/>
                  </a:lnTo>
                  <a:lnTo>
                    <a:pt x="2509" y="339"/>
                  </a:lnTo>
                  <a:lnTo>
                    <a:pt x="2481" y="324"/>
                  </a:lnTo>
                  <a:lnTo>
                    <a:pt x="2452" y="311"/>
                  </a:lnTo>
                  <a:lnTo>
                    <a:pt x="2396" y="285"/>
                  </a:lnTo>
                  <a:lnTo>
                    <a:pt x="2337" y="263"/>
                  </a:lnTo>
                  <a:lnTo>
                    <a:pt x="2277" y="241"/>
                  </a:lnTo>
                  <a:lnTo>
                    <a:pt x="2218" y="222"/>
                  </a:lnTo>
                  <a:lnTo>
                    <a:pt x="2218" y="222"/>
                  </a:lnTo>
                  <a:lnTo>
                    <a:pt x="2152" y="204"/>
                  </a:lnTo>
                  <a:lnTo>
                    <a:pt x="2086" y="185"/>
                  </a:lnTo>
                  <a:lnTo>
                    <a:pt x="2020" y="167"/>
                  </a:lnTo>
                  <a:lnTo>
                    <a:pt x="1954" y="151"/>
                  </a:lnTo>
                  <a:lnTo>
                    <a:pt x="1820" y="119"/>
                  </a:lnTo>
                  <a:lnTo>
                    <a:pt x="1686" y="89"/>
                  </a:lnTo>
                  <a:lnTo>
                    <a:pt x="1686" y="89"/>
                  </a:lnTo>
                  <a:lnTo>
                    <a:pt x="1546" y="57"/>
                  </a:lnTo>
                  <a:lnTo>
                    <a:pt x="1404" y="27"/>
                  </a:lnTo>
                  <a:lnTo>
                    <a:pt x="1404" y="27"/>
                  </a:lnTo>
                  <a:lnTo>
                    <a:pt x="1334" y="14"/>
                  </a:lnTo>
                  <a:lnTo>
                    <a:pt x="1265" y="1"/>
                  </a:lnTo>
                  <a:lnTo>
                    <a:pt x="1265" y="1"/>
                  </a:lnTo>
                  <a:lnTo>
                    <a:pt x="1257" y="0"/>
                  </a:lnTo>
                  <a:lnTo>
                    <a:pt x="1252" y="0"/>
                  </a:lnTo>
                  <a:lnTo>
                    <a:pt x="1247" y="0"/>
                  </a:lnTo>
                  <a:lnTo>
                    <a:pt x="1240" y="2"/>
                  </a:lnTo>
                  <a:lnTo>
                    <a:pt x="1240" y="2"/>
                  </a:lnTo>
                  <a:lnTo>
                    <a:pt x="1208" y="15"/>
                  </a:lnTo>
                  <a:lnTo>
                    <a:pt x="1208" y="15"/>
                  </a:lnTo>
                  <a:lnTo>
                    <a:pt x="1185" y="25"/>
                  </a:lnTo>
                  <a:lnTo>
                    <a:pt x="1162" y="32"/>
                  </a:lnTo>
                  <a:lnTo>
                    <a:pt x="1116" y="46"/>
                  </a:lnTo>
                  <a:lnTo>
                    <a:pt x="1116" y="46"/>
                  </a:lnTo>
                  <a:lnTo>
                    <a:pt x="986" y="88"/>
                  </a:lnTo>
                  <a:lnTo>
                    <a:pt x="986" y="88"/>
                  </a:lnTo>
                  <a:lnTo>
                    <a:pt x="919" y="110"/>
                  </a:lnTo>
                  <a:lnTo>
                    <a:pt x="853" y="134"/>
                  </a:lnTo>
                  <a:lnTo>
                    <a:pt x="788" y="157"/>
                  </a:lnTo>
                  <a:lnTo>
                    <a:pt x="723" y="182"/>
                  </a:lnTo>
                  <a:lnTo>
                    <a:pt x="723" y="182"/>
                  </a:lnTo>
                  <a:lnTo>
                    <a:pt x="667" y="205"/>
                  </a:lnTo>
                  <a:lnTo>
                    <a:pt x="611" y="228"/>
                  </a:lnTo>
                  <a:lnTo>
                    <a:pt x="555" y="253"/>
                  </a:lnTo>
                  <a:lnTo>
                    <a:pt x="500" y="279"/>
                  </a:lnTo>
                  <a:lnTo>
                    <a:pt x="447" y="308"/>
                  </a:lnTo>
                  <a:lnTo>
                    <a:pt x="420" y="323"/>
                  </a:lnTo>
                  <a:lnTo>
                    <a:pt x="394" y="339"/>
                  </a:lnTo>
                  <a:lnTo>
                    <a:pt x="369" y="355"/>
                  </a:lnTo>
                  <a:lnTo>
                    <a:pt x="344" y="373"/>
                  </a:lnTo>
                  <a:lnTo>
                    <a:pt x="319" y="391"/>
                  </a:lnTo>
                  <a:lnTo>
                    <a:pt x="295" y="410"/>
                  </a:lnTo>
                  <a:lnTo>
                    <a:pt x="295" y="410"/>
                  </a:lnTo>
                  <a:lnTo>
                    <a:pt x="274" y="427"/>
                  </a:lnTo>
                  <a:lnTo>
                    <a:pt x="254" y="447"/>
                  </a:lnTo>
                  <a:lnTo>
                    <a:pt x="235" y="468"/>
                  </a:lnTo>
                  <a:lnTo>
                    <a:pt x="216" y="488"/>
                  </a:lnTo>
                  <a:lnTo>
                    <a:pt x="200" y="510"/>
                  </a:lnTo>
                  <a:lnTo>
                    <a:pt x="183" y="533"/>
                  </a:lnTo>
                  <a:lnTo>
                    <a:pt x="169" y="556"/>
                  </a:lnTo>
                  <a:lnTo>
                    <a:pt x="155" y="581"/>
                  </a:lnTo>
                  <a:lnTo>
                    <a:pt x="155" y="581"/>
                  </a:lnTo>
                  <a:lnTo>
                    <a:pt x="141" y="612"/>
                  </a:lnTo>
                  <a:lnTo>
                    <a:pt x="128" y="643"/>
                  </a:lnTo>
                  <a:lnTo>
                    <a:pt x="117" y="675"/>
                  </a:lnTo>
                  <a:lnTo>
                    <a:pt x="106" y="707"/>
                  </a:lnTo>
                  <a:lnTo>
                    <a:pt x="97" y="740"/>
                  </a:lnTo>
                  <a:lnTo>
                    <a:pt x="89" y="772"/>
                  </a:lnTo>
                  <a:lnTo>
                    <a:pt x="73" y="837"/>
                  </a:lnTo>
                  <a:lnTo>
                    <a:pt x="73" y="837"/>
                  </a:lnTo>
                  <a:lnTo>
                    <a:pt x="58" y="906"/>
                  </a:lnTo>
                  <a:lnTo>
                    <a:pt x="45" y="973"/>
                  </a:lnTo>
                  <a:lnTo>
                    <a:pt x="33" y="1042"/>
                  </a:lnTo>
                  <a:lnTo>
                    <a:pt x="24" y="1110"/>
                  </a:lnTo>
                  <a:lnTo>
                    <a:pt x="15" y="1179"/>
                  </a:lnTo>
                  <a:lnTo>
                    <a:pt x="8" y="1248"/>
                  </a:lnTo>
                  <a:lnTo>
                    <a:pt x="5" y="1318"/>
                  </a:lnTo>
                  <a:lnTo>
                    <a:pt x="1" y="1386"/>
                  </a:lnTo>
                  <a:lnTo>
                    <a:pt x="1" y="1386"/>
                  </a:lnTo>
                  <a:lnTo>
                    <a:pt x="0" y="1456"/>
                  </a:lnTo>
                  <a:lnTo>
                    <a:pt x="1" y="1525"/>
                  </a:lnTo>
                  <a:lnTo>
                    <a:pt x="1" y="1525"/>
                  </a:lnTo>
                  <a:lnTo>
                    <a:pt x="1" y="1528"/>
                  </a:lnTo>
                  <a:lnTo>
                    <a:pt x="3" y="1531"/>
                  </a:lnTo>
                  <a:lnTo>
                    <a:pt x="6" y="1532"/>
                  </a:lnTo>
                  <a:lnTo>
                    <a:pt x="8" y="1532"/>
                  </a:lnTo>
                  <a:lnTo>
                    <a:pt x="11" y="1532"/>
                  </a:lnTo>
                  <a:lnTo>
                    <a:pt x="13" y="1531"/>
                  </a:lnTo>
                  <a:lnTo>
                    <a:pt x="14" y="1528"/>
                  </a:lnTo>
                  <a:lnTo>
                    <a:pt x="15" y="1525"/>
                  </a:lnTo>
                  <a:lnTo>
                    <a:pt x="15" y="1525"/>
                  </a:lnTo>
                  <a:lnTo>
                    <a:pt x="14" y="1456"/>
                  </a:lnTo>
                  <a:lnTo>
                    <a:pt x="15" y="1387"/>
                  </a:lnTo>
                  <a:lnTo>
                    <a:pt x="19" y="1319"/>
                  </a:lnTo>
                  <a:lnTo>
                    <a:pt x="22" y="1250"/>
                  </a:lnTo>
                  <a:lnTo>
                    <a:pt x="29" y="1181"/>
                  </a:lnTo>
                  <a:lnTo>
                    <a:pt x="38" y="1113"/>
                  </a:lnTo>
                  <a:lnTo>
                    <a:pt x="47" y="1044"/>
                  </a:lnTo>
                  <a:lnTo>
                    <a:pt x="59" y="977"/>
                  </a:lnTo>
                  <a:lnTo>
                    <a:pt x="59" y="977"/>
                  </a:lnTo>
                  <a:lnTo>
                    <a:pt x="72" y="909"/>
                  </a:lnTo>
                  <a:lnTo>
                    <a:pt x="86" y="842"/>
                  </a:lnTo>
                  <a:lnTo>
                    <a:pt x="103" y="775"/>
                  </a:lnTo>
                  <a:lnTo>
                    <a:pt x="122" y="709"/>
                  </a:lnTo>
                  <a:lnTo>
                    <a:pt x="122" y="709"/>
                  </a:lnTo>
                  <a:lnTo>
                    <a:pt x="131" y="679"/>
                  </a:lnTo>
                  <a:lnTo>
                    <a:pt x="141" y="651"/>
                  </a:lnTo>
                  <a:lnTo>
                    <a:pt x="152" y="621"/>
                  </a:lnTo>
                  <a:lnTo>
                    <a:pt x="165" y="594"/>
                  </a:lnTo>
                  <a:lnTo>
                    <a:pt x="180" y="567"/>
                  </a:lnTo>
                  <a:lnTo>
                    <a:pt x="195" y="541"/>
                  </a:lnTo>
                  <a:lnTo>
                    <a:pt x="213" y="515"/>
                  </a:lnTo>
                  <a:lnTo>
                    <a:pt x="233" y="491"/>
                  </a:lnTo>
                  <a:lnTo>
                    <a:pt x="233" y="491"/>
                  </a:lnTo>
                  <a:lnTo>
                    <a:pt x="252" y="470"/>
                  </a:lnTo>
                  <a:lnTo>
                    <a:pt x="273" y="449"/>
                  </a:lnTo>
                  <a:lnTo>
                    <a:pt x="294" y="430"/>
                  </a:lnTo>
                  <a:lnTo>
                    <a:pt x="316" y="411"/>
                  </a:lnTo>
                  <a:lnTo>
                    <a:pt x="339" y="393"/>
                  </a:lnTo>
                  <a:lnTo>
                    <a:pt x="362" y="376"/>
                  </a:lnTo>
                  <a:lnTo>
                    <a:pt x="386" y="361"/>
                  </a:lnTo>
                  <a:lnTo>
                    <a:pt x="411" y="346"/>
                  </a:lnTo>
                  <a:lnTo>
                    <a:pt x="436" y="330"/>
                  </a:lnTo>
                  <a:lnTo>
                    <a:pt x="461" y="316"/>
                  </a:lnTo>
                  <a:lnTo>
                    <a:pt x="513" y="290"/>
                  </a:lnTo>
                  <a:lnTo>
                    <a:pt x="565" y="265"/>
                  </a:lnTo>
                  <a:lnTo>
                    <a:pt x="618" y="241"/>
                  </a:lnTo>
                  <a:lnTo>
                    <a:pt x="618" y="241"/>
                  </a:lnTo>
                  <a:lnTo>
                    <a:pt x="681" y="215"/>
                  </a:lnTo>
                  <a:lnTo>
                    <a:pt x="743" y="189"/>
                  </a:lnTo>
                  <a:lnTo>
                    <a:pt x="807" y="166"/>
                  </a:lnTo>
                  <a:lnTo>
                    <a:pt x="872" y="142"/>
                  </a:lnTo>
                  <a:lnTo>
                    <a:pt x="936" y="119"/>
                  </a:lnTo>
                  <a:lnTo>
                    <a:pt x="1001" y="97"/>
                  </a:lnTo>
                  <a:lnTo>
                    <a:pt x="1131" y="56"/>
                  </a:lnTo>
                  <a:lnTo>
                    <a:pt x="1131" y="56"/>
                  </a:lnTo>
                  <a:lnTo>
                    <a:pt x="1174" y="43"/>
                  </a:lnTo>
                  <a:lnTo>
                    <a:pt x="1195" y="35"/>
                  </a:lnTo>
                  <a:lnTo>
                    <a:pt x="1215" y="28"/>
                  </a:lnTo>
                  <a:lnTo>
                    <a:pt x="1215" y="28"/>
                  </a:lnTo>
                  <a:lnTo>
                    <a:pt x="1243" y="16"/>
                  </a:lnTo>
                  <a:lnTo>
                    <a:pt x="1243" y="16"/>
                  </a:lnTo>
                  <a:lnTo>
                    <a:pt x="1248" y="14"/>
                  </a:lnTo>
                  <a:lnTo>
                    <a:pt x="1253" y="13"/>
                  </a:lnTo>
                  <a:lnTo>
                    <a:pt x="1253" y="13"/>
                  </a:lnTo>
                  <a:lnTo>
                    <a:pt x="1260" y="13"/>
                  </a:lnTo>
                  <a:lnTo>
                    <a:pt x="1268" y="15"/>
                  </a:lnTo>
                  <a:lnTo>
                    <a:pt x="1285" y="19"/>
                  </a:lnTo>
                  <a:lnTo>
                    <a:pt x="1285" y="19"/>
                  </a:lnTo>
                  <a:lnTo>
                    <a:pt x="1353" y="32"/>
                  </a:lnTo>
                  <a:lnTo>
                    <a:pt x="1421" y="45"/>
                  </a:lnTo>
                  <a:lnTo>
                    <a:pt x="1556" y="73"/>
                  </a:lnTo>
                  <a:lnTo>
                    <a:pt x="1556" y="73"/>
                  </a:lnTo>
                  <a:lnTo>
                    <a:pt x="1690" y="104"/>
                  </a:lnTo>
                  <a:lnTo>
                    <a:pt x="1822" y="135"/>
                  </a:lnTo>
                  <a:lnTo>
                    <a:pt x="1955" y="167"/>
                  </a:lnTo>
                  <a:lnTo>
                    <a:pt x="2087" y="200"/>
                  </a:lnTo>
                  <a:lnTo>
                    <a:pt x="2087" y="200"/>
                  </a:lnTo>
                  <a:lnTo>
                    <a:pt x="2150" y="217"/>
                  </a:lnTo>
                  <a:lnTo>
                    <a:pt x="2211" y="236"/>
                  </a:lnTo>
                  <a:lnTo>
                    <a:pt x="2273" y="254"/>
                  </a:lnTo>
                  <a:lnTo>
                    <a:pt x="2333" y="277"/>
                  </a:lnTo>
                  <a:lnTo>
                    <a:pt x="2393" y="301"/>
                  </a:lnTo>
                  <a:lnTo>
                    <a:pt x="2423" y="314"/>
                  </a:lnTo>
                  <a:lnTo>
                    <a:pt x="2452" y="327"/>
                  </a:lnTo>
                  <a:lnTo>
                    <a:pt x="2481" y="341"/>
                  </a:lnTo>
                  <a:lnTo>
                    <a:pt x="2509" y="355"/>
                  </a:lnTo>
                  <a:lnTo>
                    <a:pt x="2537" y="372"/>
                  </a:lnTo>
                  <a:lnTo>
                    <a:pt x="2565" y="387"/>
                  </a:lnTo>
                  <a:lnTo>
                    <a:pt x="2565" y="387"/>
                  </a:lnTo>
                  <a:lnTo>
                    <a:pt x="2589" y="404"/>
                  </a:lnTo>
                  <a:lnTo>
                    <a:pt x="2614" y="419"/>
                  </a:lnTo>
                  <a:lnTo>
                    <a:pt x="2638" y="437"/>
                  </a:lnTo>
                  <a:lnTo>
                    <a:pt x="2662" y="455"/>
                  </a:lnTo>
                  <a:lnTo>
                    <a:pt x="2684" y="473"/>
                  </a:lnTo>
                  <a:lnTo>
                    <a:pt x="2705" y="492"/>
                  </a:lnTo>
                  <a:lnTo>
                    <a:pt x="2727" y="514"/>
                  </a:lnTo>
                  <a:lnTo>
                    <a:pt x="2747" y="535"/>
                  </a:lnTo>
                  <a:lnTo>
                    <a:pt x="2747" y="535"/>
                  </a:lnTo>
                  <a:lnTo>
                    <a:pt x="2767" y="560"/>
                  </a:lnTo>
                  <a:lnTo>
                    <a:pt x="2787" y="586"/>
                  </a:lnTo>
                  <a:lnTo>
                    <a:pt x="2805" y="612"/>
                  </a:lnTo>
                  <a:lnTo>
                    <a:pt x="2821" y="639"/>
                  </a:lnTo>
                  <a:lnTo>
                    <a:pt x="2836" y="668"/>
                  </a:lnTo>
                  <a:lnTo>
                    <a:pt x="2851" y="697"/>
                  </a:lnTo>
                  <a:lnTo>
                    <a:pt x="2864" y="726"/>
                  </a:lnTo>
                  <a:lnTo>
                    <a:pt x="2875" y="756"/>
                  </a:lnTo>
                  <a:lnTo>
                    <a:pt x="2875" y="756"/>
                  </a:lnTo>
                  <a:lnTo>
                    <a:pt x="2887" y="786"/>
                  </a:lnTo>
                  <a:lnTo>
                    <a:pt x="2899" y="818"/>
                  </a:lnTo>
                  <a:lnTo>
                    <a:pt x="2919" y="880"/>
                  </a:lnTo>
                  <a:lnTo>
                    <a:pt x="2936" y="942"/>
                  </a:lnTo>
                  <a:lnTo>
                    <a:pt x="2951" y="1006"/>
                  </a:lnTo>
                  <a:lnTo>
                    <a:pt x="2964" y="1070"/>
                  </a:lnTo>
                  <a:lnTo>
                    <a:pt x="2975" y="1134"/>
                  </a:lnTo>
                  <a:lnTo>
                    <a:pt x="2983" y="1199"/>
                  </a:lnTo>
                  <a:lnTo>
                    <a:pt x="2990" y="1263"/>
                  </a:lnTo>
                  <a:lnTo>
                    <a:pt x="2996" y="1328"/>
                  </a:lnTo>
                  <a:lnTo>
                    <a:pt x="3000" y="1395"/>
                  </a:lnTo>
                  <a:lnTo>
                    <a:pt x="3003" y="1460"/>
                  </a:lnTo>
                  <a:lnTo>
                    <a:pt x="3004" y="1525"/>
                  </a:lnTo>
                  <a:lnTo>
                    <a:pt x="3005" y="1590"/>
                  </a:lnTo>
                  <a:lnTo>
                    <a:pt x="3005" y="1656"/>
                  </a:lnTo>
                  <a:lnTo>
                    <a:pt x="3003" y="1786"/>
                  </a:lnTo>
                  <a:lnTo>
                    <a:pt x="3003" y="1786"/>
                  </a:lnTo>
                  <a:lnTo>
                    <a:pt x="3000" y="1912"/>
                  </a:lnTo>
                  <a:lnTo>
                    <a:pt x="3000" y="1912"/>
                  </a:lnTo>
                  <a:lnTo>
                    <a:pt x="3000" y="1915"/>
                  </a:lnTo>
                  <a:lnTo>
                    <a:pt x="3002" y="1918"/>
                  </a:lnTo>
                  <a:lnTo>
                    <a:pt x="3004" y="1919"/>
                  </a:lnTo>
                  <a:lnTo>
                    <a:pt x="3007" y="1919"/>
                  </a:lnTo>
                  <a:lnTo>
                    <a:pt x="3009" y="1919"/>
                  </a:lnTo>
                  <a:lnTo>
                    <a:pt x="3011" y="1918"/>
                  </a:lnTo>
                  <a:lnTo>
                    <a:pt x="3013" y="1915"/>
                  </a:lnTo>
                  <a:lnTo>
                    <a:pt x="3014" y="1912"/>
                  </a:lnTo>
                  <a:lnTo>
                    <a:pt x="3014" y="19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9BB03213-9D90-EA5A-AAB4-40965B27F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5" y="180"/>
              <a:ext cx="78" cy="268"/>
            </a:xfrm>
            <a:custGeom>
              <a:avLst/>
              <a:gdLst>
                <a:gd name="T0" fmla="*/ 3 w 314"/>
                <a:gd name="T1" fmla="*/ 13 h 1071"/>
                <a:gd name="T2" fmla="*/ 42 w 314"/>
                <a:gd name="T3" fmla="*/ 43 h 1071"/>
                <a:gd name="T4" fmla="*/ 78 w 314"/>
                <a:gd name="T5" fmla="*/ 78 h 1071"/>
                <a:gd name="T6" fmla="*/ 111 w 314"/>
                <a:gd name="T7" fmla="*/ 114 h 1071"/>
                <a:gd name="T8" fmla="*/ 141 w 314"/>
                <a:gd name="T9" fmla="*/ 155 h 1071"/>
                <a:gd name="T10" fmla="*/ 156 w 314"/>
                <a:gd name="T11" fmla="*/ 175 h 1071"/>
                <a:gd name="T12" fmla="*/ 182 w 314"/>
                <a:gd name="T13" fmla="*/ 217 h 1071"/>
                <a:gd name="T14" fmla="*/ 204 w 314"/>
                <a:gd name="T15" fmla="*/ 262 h 1071"/>
                <a:gd name="T16" fmla="*/ 225 w 314"/>
                <a:gd name="T17" fmla="*/ 309 h 1071"/>
                <a:gd name="T18" fmla="*/ 234 w 314"/>
                <a:gd name="T19" fmla="*/ 331 h 1071"/>
                <a:gd name="T20" fmla="*/ 251 w 314"/>
                <a:gd name="T21" fmla="*/ 381 h 1071"/>
                <a:gd name="T22" fmla="*/ 264 w 314"/>
                <a:gd name="T23" fmla="*/ 432 h 1071"/>
                <a:gd name="T24" fmla="*/ 286 w 314"/>
                <a:gd name="T25" fmla="*/ 535 h 1071"/>
                <a:gd name="T26" fmla="*/ 289 w 314"/>
                <a:gd name="T27" fmla="*/ 566 h 1071"/>
                <a:gd name="T28" fmla="*/ 297 w 314"/>
                <a:gd name="T29" fmla="*/ 658 h 1071"/>
                <a:gd name="T30" fmla="*/ 300 w 314"/>
                <a:gd name="T31" fmla="*/ 782 h 1071"/>
                <a:gd name="T32" fmla="*/ 299 w 314"/>
                <a:gd name="T33" fmla="*/ 845 h 1071"/>
                <a:gd name="T34" fmla="*/ 287 w 314"/>
                <a:gd name="T35" fmla="*/ 1033 h 1071"/>
                <a:gd name="T36" fmla="*/ 284 w 314"/>
                <a:gd name="T37" fmla="*/ 1064 h 1071"/>
                <a:gd name="T38" fmla="*/ 286 w 314"/>
                <a:gd name="T39" fmla="*/ 1067 h 1071"/>
                <a:gd name="T40" fmla="*/ 289 w 314"/>
                <a:gd name="T41" fmla="*/ 1071 h 1071"/>
                <a:gd name="T42" fmla="*/ 294 w 314"/>
                <a:gd name="T43" fmla="*/ 1071 h 1071"/>
                <a:gd name="T44" fmla="*/ 299 w 314"/>
                <a:gd name="T45" fmla="*/ 1067 h 1071"/>
                <a:gd name="T46" fmla="*/ 299 w 314"/>
                <a:gd name="T47" fmla="*/ 1064 h 1071"/>
                <a:gd name="T48" fmla="*/ 312 w 314"/>
                <a:gd name="T49" fmla="*/ 873 h 1071"/>
                <a:gd name="T50" fmla="*/ 314 w 314"/>
                <a:gd name="T51" fmla="*/ 811 h 1071"/>
                <a:gd name="T52" fmla="*/ 313 w 314"/>
                <a:gd name="T53" fmla="*/ 684 h 1071"/>
                <a:gd name="T54" fmla="*/ 306 w 314"/>
                <a:gd name="T55" fmla="*/ 589 h 1071"/>
                <a:gd name="T56" fmla="*/ 302 w 314"/>
                <a:gd name="T57" fmla="*/ 558 h 1071"/>
                <a:gd name="T58" fmla="*/ 284 w 314"/>
                <a:gd name="T59" fmla="*/ 451 h 1071"/>
                <a:gd name="T60" fmla="*/ 270 w 314"/>
                <a:gd name="T61" fmla="*/ 399 h 1071"/>
                <a:gd name="T62" fmla="*/ 255 w 314"/>
                <a:gd name="T63" fmla="*/ 346 h 1071"/>
                <a:gd name="T64" fmla="*/ 245 w 314"/>
                <a:gd name="T65" fmla="*/ 323 h 1071"/>
                <a:gd name="T66" fmla="*/ 227 w 314"/>
                <a:gd name="T67" fmla="*/ 275 h 1071"/>
                <a:gd name="T68" fmla="*/ 204 w 314"/>
                <a:gd name="T69" fmla="*/ 230 h 1071"/>
                <a:gd name="T70" fmla="*/ 179 w 314"/>
                <a:gd name="T71" fmla="*/ 185 h 1071"/>
                <a:gd name="T72" fmla="*/ 165 w 314"/>
                <a:gd name="T73" fmla="*/ 164 h 1071"/>
                <a:gd name="T74" fmla="*/ 136 w 314"/>
                <a:gd name="T75" fmla="*/ 123 h 1071"/>
                <a:gd name="T76" fmla="*/ 104 w 314"/>
                <a:gd name="T77" fmla="*/ 85 h 1071"/>
                <a:gd name="T78" fmla="*/ 68 w 314"/>
                <a:gd name="T79" fmla="*/ 48 h 1071"/>
                <a:gd name="T80" fmla="*/ 30 w 314"/>
                <a:gd name="T81" fmla="*/ 16 h 1071"/>
                <a:gd name="T82" fmla="*/ 10 w 314"/>
                <a:gd name="T83" fmla="*/ 1 h 1071"/>
                <a:gd name="T84" fmla="*/ 7 w 314"/>
                <a:gd name="T85" fmla="*/ 0 h 1071"/>
                <a:gd name="T86" fmla="*/ 2 w 314"/>
                <a:gd name="T87" fmla="*/ 1 h 1071"/>
                <a:gd name="T88" fmla="*/ 0 w 314"/>
                <a:gd name="T89" fmla="*/ 6 h 1071"/>
                <a:gd name="T90" fmla="*/ 1 w 314"/>
                <a:gd name="T91" fmla="*/ 10 h 1071"/>
                <a:gd name="T92" fmla="*/ 3 w 314"/>
                <a:gd name="T93" fmla="*/ 13 h 1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4" h="1071">
                  <a:moveTo>
                    <a:pt x="3" y="13"/>
                  </a:moveTo>
                  <a:lnTo>
                    <a:pt x="3" y="13"/>
                  </a:lnTo>
                  <a:lnTo>
                    <a:pt x="22" y="28"/>
                  </a:lnTo>
                  <a:lnTo>
                    <a:pt x="42" y="43"/>
                  </a:lnTo>
                  <a:lnTo>
                    <a:pt x="60" y="60"/>
                  </a:lnTo>
                  <a:lnTo>
                    <a:pt x="78" y="78"/>
                  </a:lnTo>
                  <a:lnTo>
                    <a:pt x="95" y="97"/>
                  </a:lnTo>
                  <a:lnTo>
                    <a:pt x="111" y="114"/>
                  </a:lnTo>
                  <a:lnTo>
                    <a:pt x="127" y="135"/>
                  </a:lnTo>
                  <a:lnTo>
                    <a:pt x="141" y="155"/>
                  </a:lnTo>
                  <a:lnTo>
                    <a:pt x="141" y="155"/>
                  </a:lnTo>
                  <a:lnTo>
                    <a:pt x="156" y="175"/>
                  </a:lnTo>
                  <a:lnTo>
                    <a:pt x="169" y="196"/>
                  </a:lnTo>
                  <a:lnTo>
                    <a:pt x="182" y="217"/>
                  </a:lnTo>
                  <a:lnTo>
                    <a:pt x="193" y="240"/>
                  </a:lnTo>
                  <a:lnTo>
                    <a:pt x="204" y="262"/>
                  </a:lnTo>
                  <a:lnTo>
                    <a:pt x="215" y="285"/>
                  </a:lnTo>
                  <a:lnTo>
                    <a:pt x="225" y="309"/>
                  </a:lnTo>
                  <a:lnTo>
                    <a:pt x="234" y="331"/>
                  </a:lnTo>
                  <a:lnTo>
                    <a:pt x="234" y="331"/>
                  </a:lnTo>
                  <a:lnTo>
                    <a:pt x="243" y="356"/>
                  </a:lnTo>
                  <a:lnTo>
                    <a:pt x="251" y="381"/>
                  </a:lnTo>
                  <a:lnTo>
                    <a:pt x="258" y="407"/>
                  </a:lnTo>
                  <a:lnTo>
                    <a:pt x="264" y="432"/>
                  </a:lnTo>
                  <a:lnTo>
                    <a:pt x="276" y="483"/>
                  </a:lnTo>
                  <a:lnTo>
                    <a:pt x="286" y="535"/>
                  </a:lnTo>
                  <a:lnTo>
                    <a:pt x="286" y="535"/>
                  </a:lnTo>
                  <a:lnTo>
                    <a:pt x="289" y="566"/>
                  </a:lnTo>
                  <a:lnTo>
                    <a:pt x="293" y="596"/>
                  </a:lnTo>
                  <a:lnTo>
                    <a:pt x="297" y="658"/>
                  </a:lnTo>
                  <a:lnTo>
                    <a:pt x="300" y="721"/>
                  </a:lnTo>
                  <a:lnTo>
                    <a:pt x="300" y="782"/>
                  </a:lnTo>
                  <a:lnTo>
                    <a:pt x="300" y="782"/>
                  </a:lnTo>
                  <a:lnTo>
                    <a:pt x="299" y="845"/>
                  </a:lnTo>
                  <a:lnTo>
                    <a:pt x="295" y="908"/>
                  </a:lnTo>
                  <a:lnTo>
                    <a:pt x="287" y="1033"/>
                  </a:lnTo>
                  <a:lnTo>
                    <a:pt x="287" y="1033"/>
                  </a:lnTo>
                  <a:lnTo>
                    <a:pt x="284" y="1064"/>
                  </a:lnTo>
                  <a:lnTo>
                    <a:pt x="284" y="1064"/>
                  </a:lnTo>
                  <a:lnTo>
                    <a:pt x="286" y="1067"/>
                  </a:lnTo>
                  <a:lnTo>
                    <a:pt x="287" y="1069"/>
                  </a:lnTo>
                  <a:lnTo>
                    <a:pt x="289" y="1071"/>
                  </a:lnTo>
                  <a:lnTo>
                    <a:pt x="292" y="1071"/>
                  </a:lnTo>
                  <a:lnTo>
                    <a:pt x="294" y="1071"/>
                  </a:lnTo>
                  <a:lnTo>
                    <a:pt x="296" y="1069"/>
                  </a:lnTo>
                  <a:lnTo>
                    <a:pt x="299" y="1067"/>
                  </a:lnTo>
                  <a:lnTo>
                    <a:pt x="299" y="1064"/>
                  </a:lnTo>
                  <a:lnTo>
                    <a:pt x="299" y="1064"/>
                  </a:lnTo>
                  <a:lnTo>
                    <a:pt x="308" y="937"/>
                  </a:lnTo>
                  <a:lnTo>
                    <a:pt x="312" y="873"/>
                  </a:lnTo>
                  <a:lnTo>
                    <a:pt x="314" y="811"/>
                  </a:lnTo>
                  <a:lnTo>
                    <a:pt x="314" y="811"/>
                  </a:lnTo>
                  <a:lnTo>
                    <a:pt x="314" y="747"/>
                  </a:lnTo>
                  <a:lnTo>
                    <a:pt x="313" y="684"/>
                  </a:lnTo>
                  <a:lnTo>
                    <a:pt x="309" y="621"/>
                  </a:lnTo>
                  <a:lnTo>
                    <a:pt x="306" y="589"/>
                  </a:lnTo>
                  <a:lnTo>
                    <a:pt x="302" y="558"/>
                  </a:lnTo>
                  <a:lnTo>
                    <a:pt x="302" y="558"/>
                  </a:lnTo>
                  <a:lnTo>
                    <a:pt x="295" y="504"/>
                  </a:lnTo>
                  <a:lnTo>
                    <a:pt x="284" y="451"/>
                  </a:lnTo>
                  <a:lnTo>
                    <a:pt x="277" y="425"/>
                  </a:lnTo>
                  <a:lnTo>
                    <a:pt x="270" y="399"/>
                  </a:lnTo>
                  <a:lnTo>
                    <a:pt x="263" y="373"/>
                  </a:lnTo>
                  <a:lnTo>
                    <a:pt x="255" y="346"/>
                  </a:lnTo>
                  <a:lnTo>
                    <a:pt x="255" y="346"/>
                  </a:lnTo>
                  <a:lnTo>
                    <a:pt x="245" y="323"/>
                  </a:lnTo>
                  <a:lnTo>
                    <a:pt x="236" y="299"/>
                  </a:lnTo>
                  <a:lnTo>
                    <a:pt x="227" y="275"/>
                  </a:lnTo>
                  <a:lnTo>
                    <a:pt x="216" y="253"/>
                  </a:lnTo>
                  <a:lnTo>
                    <a:pt x="204" y="230"/>
                  </a:lnTo>
                  <a:lnTo>
                    <a:pt x="192" y="208"/>
                  </a:lnTo>
                  <a:lnTo>
                    <a:pt x="179" y="185"/>
                  </a:lnTo>
                  <a:lnTo>
                    <a:pt x="165" y="164"/>
                  </a:lnTo>
                  <a:lnTo>
                    <a:pt x="165" y="164"/>
                  </a:lnTo>
                  <a:lnTo>
                    <a:pt x="151" y="143"/>
                  </a:lnTo>
                  <a:lnTo>
                    <a:pt x="136" y="123"/>
                  </a:lnTo>
                  <a:lnTo>
                    <a:pt x="120" y="104"/>
                  </a:lnTo>
                  <a:lnTo>
                    <a:pt x="104" y="85"/>
                  </a:lnTo>
                  <a:lnTo>
                    <a:pt x="86" y="66"/>
                  </a:lnTo>
                  <a:lnTo>
                    <a:pt x="68" y="48"/>
                  </a:lnTo>
                  <a:lnTo>
                    <a:pt x="49" y="32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82B0C674-3144-AC01-5900-ECE4806AA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" y="496"/>
              <a:ext cx="98" cy="195"/>
            </a:xfrm>
            <a:custGeom>
              <a:avLst/>
              <a:gdLst>
                <a:gd name="T0" fmla="*/ 379 w 394"/>
                <a:gd name="T1" fmla="*/ 5 h 781"/>
                <a:gd name="T2" fmla="*/ 284 w 394"/>
                <a:gd name="T3" fmla="*/ 308 h 781"/>
                <a:gd name="T4" fmla="*/ 240 w 394"/>
                <a:gd name="T5" fmla="*/ 455 h 781"/>
                <a:gd name="T6" fmla="*/ 221 w 394"/>
                <a:gd name="T7" fmla="*/ 529 h 781"/>
                <a:gd name="T8" fmla="*/ 207 w 394"/>
                <a:gd name="T9" fmla="*/ 605 h 781"/>
                <a:gd name="T10" fmla="*/ 201 w 394"/>
                <a:gd name="T11" fmla="*/ 646 h 781"/>
                <a:gd name="T12" fmla="*/ 193 w 394"/>
                <a:gd name="T13" fmla="*/ 732 h 781"/>
                <a:gd name="T14" fmla="*/ 191 w 394"/>
                <a:gd name="T15" fmla="*/ 774 h 781"/>
                <a:gd name="T16" fmla="*/ 203 w 394"/>
                <a:gd name="T17" fmla="*/ 770 h 781"/>
                <a:gd name="T18" fmla="*/ 187 w 394"/>
                <a:gd name="T19" fmla="*/ 754 h 781"/>
                <a:gd name="T20" fmla="*/ 176 w 394"/>
                <a:gd name="T21" fmla="*/ 745 h 781"/>
                <a:gd name="T22" fmla="*/ 171 w 394"/>
                <a:gd name="T23" fmla="*/ 738 h 781"/>
                <a:gd name="T24" fmla="*/ 169 w 394"/>
                <a:gd name="T25" fmla="*/ 730 h 781"/>
                <a:gd name="T26" fmla="*/ 142 w 394"/>
                <a:gd name="T27" fmla="*/ 674 h 781"/>
                <a:gd name="T28" fmla="*/ 118 w 394"/>
                <a:gd name="T29" fmla="*/ 617 h 781"/>
                <a:gd name="T30" fmla="*/ 108 w 394"/>
                <a:gd name="T31" fmla="*/ 586 h 781"/>
                <a:gd name="T32" fmla="*/ 79 w 394"/>
                <a:gd name="T33" fmla="*/ 494 h 781"/>
                <a:gd name="T34" fmla="*/ 48 w 394"/>
                <a:gd name="T35" fmla="*/ 369 h 781"/>
                <a:gd name="T36" fmla="*/ 14 w 394"/>
                <a:gd name="T37" fmla="*/ 225 h 781"/>
                <a:gd name="T38" fmla="*/ 12 w 394"/>
                <a:gd name="T39" fmla="*/ 221 h 781"/>
                <a:gd name="T40" fmla="*/ 8 w 394"/>
                <a:gd name="T41" fmla="*/ 219 h 781"/>
                <a:gd name="T42" fmla="*/ 2 w 394"/>
                <a:gd name="T43" fmla="*/ 221 h 781"/>
                <a:gd name="T44" fmla="*/ 0 w 394"/>
                <a:gd name="T45" fmla="*/ 225 h 781"/>
                <a:gd name="T46" fmla="*/ 0 w 394"/>
                <a:gd name="T47" fmla="*/ 228 h 781"/>
                <a:gd name="T48" fmla="*/ 46 w 394"/>
                <a:gd name="T49" fmla="*/ 423 h 781"/>
                <a:gd name="T50" fmla="*/ 63 w 394"/>
                <a:gd name="T51" fmla="*/ 487 h 781"/>
                <a:gd name="T52" fmla="*/ 80 w 394"/>
                <a:gd name="T53" fmla="*/ 548 h 781"/>
                <a:gd name="T54" fmla="*/ 100 w 394"/>
                <a:gd name="T55" fmla="*/ 609 h 781"/>
                <a:gd name="T56" fmla="*/ 124 w 394"/>
                <a:gd name="T57" fmla="*/ 668 h 781"/>
                <a:gd name="T58" fmla="*/ 150 w 394"/>
                <a:gd name="T59" fmla="*/ 726 h 781"/>
                <a:gd name="T60" fmla="*/ 158 w 394"/>
                <a:gd name="T61" fmla="*/ 741 h 781"/>
                <a:gd name="T62" fmla="*/ 161 w 394"/>
                <a:gd name="T63" fmla="*/ 748 h 781"/>
                <a:gd name="T64" fmla="*/ 164 w 394"/>
                <a:gd name="T65" fmla="*/ 753 h 781"/>
                <a:gd name="T66" fmla="*/ 173 w 394"/>
                <a:gd name="T67" fmla="*/ 761 h 781"/>
                <a:gd name="T68" fmla="*/ 194 w 394"/>
                <a:gd name="T69" fmla="*/ 779 h 781"/>
                <a:gd name="T70" fmla="*/ 201 w 394"/>
                <a:gd name="T71" fmla="*/ 780 h 781"/>
                <a:gd name="T72" fmla="*/ 206 w 394"/>
                <a:gd name="T73" fmla="*/ 777 h 781"/>
                <a:gd name="T74" fmla="*/ 206 w 394"/>
                <a:gd name="T75" fmla="*/ 774 h 781"/>
                <a:gd name="T76" fmla="*/ 209 w 394"/>
                <a:gd name="T77" fmla="*/ 699 h 781"/>
                <a:gd name="T78" fmla="*/ 219 w 394"/>
                <a:gd name="T79" fmla="*/ 623 h 781"/>
                <a:gd name="T80" fmla="*/ 232 w 394"/>
                <a:gd name="T81" fmla="*/ 548 h 781"/>
                <a:gd name="T82" fmla="*/ 249 w 394"/>
                <a:gd name="T83" fmla="*/ 474 h 781"/>
                <a:gd name="T84" fmla="*/ 270 w 394"/>
                <a:gd name="T85" fmla="*/ 400 h 781"/>
                <a:gd name="T86" fmla="*/ 339 w 394"/>
                <a:gd name="T87" fmla="*/ 180 h 781"/>
                <a:gd name="T88" fmla="*/ 394 w 394"/>
                <a:gd name="T89" fmla="*/ 8 h 781"/>
                <a:gd name="T90" fmla="*/ 394 w 394"/>
                <a:gd name="T91" fmla="*/ 6 h 781"/>
                <a:gd name="T92" fmla="*/ 391 w 394"/>
                <a:gd name="T93" fmla="*/ 1 h 781"/>
                <a:gd name="T94" fmla="*/ 387 w 394"/>
                <a:gd name="T95" fmla="*/ 0 h 781"/>
                <a:gd name="T96" fmla="*/ 382 w 394"/>
                <a:gd name="T97" fmla="*/ 2 h 781"/>
                <a:gd name="T98" fmla="*/ 379 w 394"/>
                <a:gd name="T99" fmla="*/ 5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4" h="781">
                  <a:moveTo>
                    <a:pt x="379" y="5"/>
                  </a:moveTo>
                  <a:lnTo>
                    <a:pt x="379" y="5"/>
                  </a:lnTo>
                  <a:lnTo>
                    <a:pt x="284" y="308"/>
                  </a:lnTo>
                  <a:lnTo>
                    <a:pt x="284" y="308"/>
                  </a:lnTo>
                  <a:lnTo>
                    <a:pt x="261" y="381"/>
                  </a:lnTo>
                  <a:lnTo>
                    <a:pt x="240" y="455"/>
                  </a:lnTo>
                  <a:lnTo>
                    <a:pt x="230" y="493"/>
                  </a:lnTo>
                  <a:lnTo>
                    <a:pt x="221" y="529"/>
                  </a:lnTo>
                  <a:lnTo>
                    <a:pt x="214" y="567"/>
                  </a:lnTo>
                  <a:lnTo>
                    <a:pt x="207" y="605"/>
                  </a:lnTo>
                  <a:lnTo>
                    <a:pt x="207" y="605"/>
                  </a:lnTo>
                  <a:lnTo>
                    <a:pt x="201" y="646"/>
                  </a:lnTo>
                  <a:lnTo>
                    <a:pt x="196" y="689"/>
                  </a:lnTo>
                  <a:lnTo>
                    <a:pt x="193" y="732"/>
                  </a:lnTo>
                  <a:lnTo>
                    <a:pt x="191" y="774"/>
                  </a:lnTo>
                  <a:lnTo>
                    <a:pt x="191" y="774"/>
                  </a:lnTo>
                  <a:lnTo>
                    <a:pt x="203" y="770"/>
                  </a:lnTo>
                  <a:lnTo>
                    <a:pt x="203" y="770"/>
                  </a:lnTo>
                  <a:lnTo>
                    <a:pt x="187" y="754"/>
                  </a:lnTo>
                  <a:lnTo>
                    <a:pt x="187" y="754"/>
                  </a:lnTo>
                  <a:lnTo>
                    <a:pt x="176" y="745"/>
                  </a:lnTo>
                  <a:lnTo>
                    <a:pt x="176" y="745"/>
                  </a:lnTo>
                  <a:lnTo>
                    <a:pt x="174" y="742"/>
                  </a:lnTo>
                  <a:lnTo>
                    <a:pt x="171" y="738"/>
                  </a:lnTo>
                  <a:lnTo>
                    <a:pt x="169" y="730"/>
                  </a:lnTo>
                  <a:lnTo>
                    <a:pt x="169" y="730"/>
                  </a:lnTo>
                  <a:lnTo>
                    <a:pt x="155" y="702"/>
                  </a:lnTo>
                  <a:lnTo>
                    <a:pt x="142" y="674"/>
                  </a:lnTo>
                  <a:lnTo>
                    <a:pt x="129" y="645"/>
                  </a:lnTo>
                  <a:lnTo>
                    <a:pt x="118" y="617"/>
                  </a:lnTo>
                  <a:lnTo>
                    <a:pt x="118" y="617"/>
                  </a:lnTo>
                  <a:lnTo>
                    <a:pt x="108" y="586"/>
                  </a:lnTo>
                  <a:lnTo>
                    <a:pt x="97" y="555"/>
                  </a:lnTo>
                  <a:lnTo>
                    <a:pt x="79" y="494"/>
                  </a:lnTo>
                  <a:lnTo>
                    <a:pt x="64" y="431"/>
                  </a:lnTo>
                  <a:lnTo>
                    <a:pt x="48" y="369"/>
                  </a:lnTo>
                  <a:lnTo>
                    <a:pt x="48" y="369"/>
                  </a:lnTo>
                  <a:lnTo>
                    <a:pt x="14" y="225"/>
                  </a:lnTo>
                  <a:lnTo>
                    <a:pt x="14" y="225"/>
                  </a:lnTo>
                  <a:lnTo>
                    <a:pt x="12" y="221"/>
                  </a:lnTo>
                  <a:lnTo>
                    <a:pt x="11" y="220"/>
                  </a:lnTo>
                  <a:lnTo>
                    <a:pt x="8" y="219"/>
                  </a:lnTo>
                  <a:lnTo>
                    <a:pt x="5" y="220"/>
                  </a:lnTo>
                  <a:lnTo>
                    <a:pt x="2" y="221"/>
                  </a:lnTo>
                  <a:lnTo>
                    <a:pt x="1" y="223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31" y="358"/>
                  </a:lnTo>
                  <a:lnTo>
                    <a:pt x="46" y="423"/>
                  </a:lnTo>
                  <a:lnTo>
                    <a:pt x="63" y="487"/>
                  </a:lnTo>
                  <a:lnTo>
                    <a:pt x="63" y="487"/>
                  </a:lnTo>
                  <a:lnTo>
                    <a:pt x="71" y="517"/>
                  </a:lnTo>
                  <a:lnTo>
                    <a:pt x="80" y="548"/>
                  </a:lnTo>
                  <a:lnTo>
                    <a:pt x="90" y="579"/>
                  </a:lnTo>
                  <a:lnTo>
                    <a:pt x="100" y="609"/>
                  </a:lnTo>
                  <a:lnTo>
                    <a:pt x="111" y="638"/>
                  </a:lnTo>
                  <a:lnTo>
                    <a:pt x="124" y="668"/>
                  </a:lnTo>
                  <a:lnTo>
                    <a:pt x="136" y="697"/>
                  </a:lnTo>
                  <a:lnTo>
                    <a:pt x="150" y="726"/>
                  </a:lnTo>
                  <a:lnTo>
                    <a:pt x="150" y="726"/>
                  </a:lnTo>
                  <a:lnTo>
                    <a:pt x="158" y="741"/>
                  </a:lnTo>
                  <a:lnTo>
                    <a:pt x="158" y="741"/>
                  </a:lnTo>
                  <a:lnTo>
                    <a:pt x="161" y="748"/>
                  </a:lnTo>
                  <a:lnTo>
                    <a:pt x="164" y="753"/>
                  </a:lnTo>
                  <a:lnTo>
                    <a:pt x="164" y="753"/>
                  </a:lnTo>
                  <a:lnTo>
                    <a:pt x="173" y="761"/>
                  </a:lnTo>
                  <a:lnTo>
                    <a:pt x="173" y="761"/>
                  </a:lnTo>
                  <a:lnTo>
                    <a:pt x="194" y="779"/>
                  </a:lnTo>
                  <a:lnTo>
                    <a:pt x="194" y="779"/>
                  </a:lnTo>
                  <a:lnTo>
                    <a:pt x="197" y="781"/>
                  </a:lnTo>
                  <a:lnTo>
                    <a:pt x="201" y="780"/>
                  </a:lnTo>
                  <a:lnTo>
                    <a:pt x="204" y="778"/>
                  </a:lnTo>
                  <a:lnTo>
                    <a:pt x="206" y="777"/>
                  </a:lnTo>
                  <a:lnTo>
                    <a:pt x="206" y="774"/>
                  </a:lnTo>
                  <a:lnTo>
                    <a:pt x="206" y="774"/>
                  </a:lnTo>
                  <a:lnTo>
                    <a:pt x="207" y="736"/>
                  </a:lnTo>
                  <a:lnTo>
                    <a:pt x="209" y="699"/>
                  </a:lnTo>
                  <a:lnTo>
                    <a:pt x="213" y="661"/>
                  </a:lnTo>
                  <a:lnTo>
                    <a:pt x="219" y="623"/>
                  </a:lnTo>
                  <a:lnTo>
                    <a:pt x="225" y="585"/>
                  </a:lnTo>
                  <a:lnTo>
                    <a:pt x="232" y="548"/>
                  </a:lnTo>
                  <a:lnTo>
                    <a:pt x="240" y="510"/>
                  </a:lnTo>
                  <a:lnTo>
                    <a:pt x="249" y="474"/>
                  </a:lnTo>
                  <a:lnTo>
                    <a:pt x="249" y="474"/>
                  </a:lnTo>
                  <a:lnTo>
                    <a:pt x="270" y="400"/>
                  </a:lnTo>
                  <a:lnTo>
                    <a:pt x="292" y="327"/>
                  </a:lnTo>
                  <a:lnTo>
                    <a:pt x="339" y="180"/>
                  </a:lnTo>
                  <a:lnTo>
                    <a:pt x="339" y="180"/>
                  </a:lnTo>
                  <a:lnTo>
                    <a:pt x="394" y="8"/>
                  </a:lnTo>
                  <a:lnTo>
                    <a:pt x="394" y="8"/>
                  </a:lnTo>
                  <a:lnTo>
                    <a:pt x="394" y="6"/>
                  </a:lnTo>
                  <a:lnTo>
                    <a:pt x="392" y="4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7" y="0"/>
                  </a:lnTo>
                  <a:lnTo>
                    <a:pt x="383" y="0"/>
                  </a:lnTo>
                  <a:lnTo>
                    <a:pt x="382" y="2"/>
                  </a:lnTo>
                  <a:lnTo>
                    <a:pt x="379" y="5"/>
                  </a:lnTo>
                  <a:lnTo>
                    <a:pt x="37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96636F92-76DF-E066-B666-C628820F5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525"/>
              <a:ext cx="184" cy="314"/>
            </a:xfrm>
            <a:custGeom>
              <a:avLst/>
              <a:gdLst>
                <a:gd name="T0" fmla="*/ 65 w 736"/>
                <a:gd name="T1" fmla="*/ 82 h 1255"/>
                <a:gd name="T2" fmla="*/ 148 w 736"/>
                <a:gd name="T3" fmla="*/ 215 h 1255"/>
                <a:gd name="T4" fmla="*/ 193 w 736"/>
                <a:gd name="T5" fmla="*/ 331 h 1255"/>
                <a:gd name="T6" fmla="*/ 215 w 736"/>
                <a:gd name="T7" fmla="*/ 454 h 1255"/>
                <a:gd name="T8" fmla="*/ 222 w 736"/>
                <a:gd name="T9" fmla="*/ 633 h 1255"/>
                <a:gd name="T10" fmla="*/ 233 w 736"/>
                <a:gd name="T11" fmla="*/ 691 h 1255"/>
                <a:gd name="T12" fmla="*/ 256 w 736"/>
                <a:gd name="T13" fmla="*/ 717 h 1255"/>
                <a:gd name="T14" fmla="*/ 282 w 736"/>
                <a:gd name="T15" fmla="*/ 719 h 1255"/>
                <a:gd name="T16" fmla="*/ 300 w 736"/>
                <a:gd name="T17" fmla="*/ 700 h 1255"/>
                <a:gd name="T18" fmla="*/ 306 w 736"/>
                <a:gd name="T19" fmla="*/ 637 h 1255"/>
                <a:gd name="T20" fmla="*/ 329 w 736"/>
                <a:gd name="T21" fmla="*/ 509 h 1255"/>
                <a:gd name="T22" fmla="*/ 355 w 736"/>
                <a:gd name="T23" fmla="*/ 449 h 1255"/>
                <a:gd name="T24" fmla="*/ 394 w 736"/>
                <a:gd name="T25" fmla="*/ 396 h 1255"/>
                <a:gd name="T26" fmla="*/ 479 w 736"/>
                <a:gd name="T27" fmla="*/ 316 h 1255"/>
                <a:gd name="T28" fmla="*/ 529 w 736"/>
                <a:gd name="T29" fmla="*/ 285 h 1255"/>
                <a:gd name="T30" fmla="*/ 602 w 736"/>
                <a:gd name="T31" fmla="*/ 279 h 1255"/>
                <a:gd name="T32" fmla="*/ 651 w 736"/>
                <a:gd name="T33" fmla="*/ 303 h 1255"/>
                <a:gd name="T34" fmla="*/ 690 w 736"/>
                <a:gd name="T35" fmla="*/ 345 h 1255"/>
                <a:gd name="T36" fmla="*/ 720 w 736"/>
                <a:gd name="T37" fmla="*/ 424 h 1255"/>
                <a:gd name="T38" fmla="*/ 720 w 736"/>
                <a:gd name="T39" fmla="*/ 509 h 1255"/>
                <a:gd name="T40" fmla="*/ 682 w 736"/>
                <a:gd name="T41" fmla="*/ 678 h 1255"/>
                <a:gd name="T42" fmla="*/ 585 w 736"/>
                <a:gd name="T43" fmla="*/ 937 h 1255"/>
                <a:gd name="T44" fmla="*/ 469 w 736"/>
                <a:gd name="T45" fmla="*/ 1148 h 1255"/>
                <a:gd name="T46" fmla="*/ 408 w 736"/>
                <a:gd name="T47" fmla="*/ 1217 h 1255"/>
                <a:gd name="T48" fmla="*/ 360 w 736"/>
                <a:gd name="T49" fmla="*/ 1239 h 1255"/>
                <a:gd name="T50" fmla="*/ 307 w 736"/>
                <a:gd name="T51" fmla="*/ 1236 h 1255"/>
                <a:gd name="T52" fmla="*/ 269 w 736"/>
                <a:gd name="T53" fmla="*/ 1210 h 1255"/>
                <a:gd name="T54" fmla="*/ 258 w 736"/>
                <a:gd name="T55" fmla="*/ 1209 h 1255"/>
                <a:gd name="T56" fmla="*/ 266 w 736"/>
                <a:gd name="T57" fmla="*/ 1227 h 1255"/>
                <a:gd name="T58" fmla="*/ 323 w 736"/>
                <a:gd name="T59" fmla="*/ 1254 h 1255"/>
                <a:gd name="T60" fmla="*/ 377 w 736"/>
                <a:gd name="T61" fmla="*/ 1249 h 1255"/>
                <a:gd name="T62" fmla="*/ 437 w 736"/>
                <a:gd name="T63" fmla="*/ 1210 h 1255"/>
                <a:gd name="T64" fmla="*/ 487 w 736"/>
                <a:gd name="T65" fmla="*/ 1146 h 1255"/>
                <a:gd name="T66" fmla="*/ 587 w 736"/>
                <a:gd name="T67" fmla="*/ 964 h 1255"/>
                <a:gd name="T68" fmla="*/ 690 w 736"/>
                <a:gd name="T69" fmla="*/ 701 h 1255"/>
                <a:gd name="T70" fmla="*/ 726 w 736"/>
                <a:gd name="T71" fmla="*/ 562 h 1255"/>
                <a:gd name="T72" fmla="*/ 736 w 736"/>
                <a:gd name="T73" fmla="*/ 473 h 1255"/>
                <a:gd name="T74" fmla="*/ 729 w 736"/>
                <a:gd name="T75" fmla="*/ 404 h 1255"/>
                <a:gd name="T76" fmla="*/ 698 w 736"/>
                <a:gd name="T77" fmla="*/ 334 h 1255"/>
                <a:gd name="T78" fmla="*/ 658 w 736"/>
                <a:gd name="T79" fmla="*/ 290 h 1255"/>
                <a:gd name="T80" fmla="*/ 594 w 736"/>
                <a:gd name="T81" fmla="*/ 262 h 1255"/>
                <a:gd name="T82" fmla="*/ 534 w 736"/>
                <a:gd name="T83" fmla="*/ 267 h 1255"/>
                <a:gd name="T84" fmla="*/ 468 w 736"/>
                <a:gd name="T85" fmla="*/ 307 h 1255"/>
                <a:gd name="T86" fmla="*/ 392 w 736"/>
                <a:gd name="T87" fmla="*/ 376 h 1255"/>
                <a:gd name="T88" fmla="*/ 350 w 736"/>
                <a:gd name="T89" fmla="*/ 428 h 1255"/>
                <a:gd name="T90" fmla="*/ 316 w 736"/>
                <a:gd name="T91" fmla="*/ 502 h 1255"/>
                <a:gd name="T92" fmla="*/ 294 w 736"/>
                <a:gd name="T93" fmla="*/ 616 h 1255"/>
                <a:gd name="T94" fmla="*/ 288 w 736"/>
                <a:gd name="T95" fmla="*/ 689 h 1255"/>
                <a:gd name="T96" fmla="*/ 278 w 736"/>
                <a:gd name="T97" fmla="*/ 706 h 1255"/>
                <a:gd name="T98" fmla="*/ 253 w 736"/>
                <a:gd name="T99" fmla="*/ 698 h 1255"/>
                <a:gd name="T100" fmla="*/ 241 w 736"/>
                <a:gd name="T101" fmla="*/ 669 h 1255"/>
                <a:gd name="T102" fmla="*/ 233 w 736"/>
                <a:gd name="T103" fmla="*/ 518 h 1255"/>
                <a:gd name="T104" fmla="*/ 220 w 736"/>
                <a:gd name="T105" fmla="*/ 389 h 1255"/>
                <a:gd name="T106" fmla="*/ 186 w 736"/>
                <a:gd name="T107" fmla="*/ 264 h 1255"/>
                <a:gd name="T108" fmla="*/ 112 w 736"/>
                <a:gd name="T109" fmla="*/ 124 h 1255"/>
                <a:gd name="T110" fmla="*/ 34 w 736"/>
                <a:gd name="T111" fmla="*/ 24 h 1255"/>
                <a:gd name="T112" fmla="*/ 5 w 736"/>
                <a:gd name="T113" fmla="*/ 2 h 1255"/>
                <a:gd name="T114" fmla="*/ 2 w 736"/>
                <a:gd name="T115" fmla="*/ 13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36" h="1255">
                  <a:moveTo>
                    <a:pt x="2" y="13"/>
                  </a:moveTo>
                  <a:lnTo>
                    <a:pt x="2" y="13"/>
                  </a:lnTo>
                  <a:lnTo>
                    <a:pt x="24" y="35"/>
                  </a:lnTo>
                  <a:lnTo>
                    <a:pt x="45" y="58"/>
                  </a:lnTo>
                  <a:lnTo>
                    <a:pt x="65" y="82"/>
                  </a:lnTo>
                  <a:lnTo>
                    <a:pt x="84" y="107"/>
                  </a:lnTo>
                  <a:lnTo>
                    <a:pt x="102" y="133"/>
                  </a:lnTo>
                  <a:lnTo>
                    <a:pt x="118" y="159"/>
                  </a:lnTo>
                  <a:lnTo>
                    <a:pt x="134" y="186"/>
                  </a:lnTo>
                  <a:lnTo>
                    <a:pt x="148" y="215"/>
                  </a:lnTo>
                  <a:lnTo>
                    <a:pt x="148" y="215"/>
                  </a:lnTo>
                  <a:lnTo>
                    <a:pt x="161" y="243"/>
                  </a:lnTo>
                  <a:lnTo>
                    <a:pt x="173" y="272"/>
                  </a:lnTo>
                  <a:lnTo>
                    <a:pt x="183" y="301"/>
                  </a:lnTo>
                  <a:lnTo>
                    <a:pt x="193" y="331"/>
                  </a:lnTo>
                  <a:lnTo>
                    <a:pt x="200" y="361"/>
                  </a:lnTo>
                  <a:lnTo>
                    <a:pt x="207" y="392"/>
                  </a:lnTo>
                  <a:lnTo>
                    <a:pt x="212" y="423"/>
                  </a:lnTo>
                  <a:lnTo>
                    <a:pt x="215" y="454"/>
                  </a:lnTo>
                  <a:lnTo>
                    <a:pt x="215" y="454"/>
                  </a:lnTo>
                  <a:lnTo>
                    <a:pt x="217" y="489"/>
                  </a:lnTo>
                  <a:lnTo>
                    <a:pt x="219" y="525"/>
                  </a:lnTo>
                  <a:lnTo>
                    <a:pt x="220" y="595"/>
                  </a:lnTo>
                  <a:lnTo>
                    <a:pt x="220" y="595"/>
                  </a:lnTo>
                  <a:lnTo>
                    <a:pt x="222" y="633"/>
                  </a:lnTo>
                  <a:lnTo>
                    <a:pt x="225" y="650"/>
                  </a:lnTo>
                  <a:lnTo>
                    <a:pt x="227" y="669"/>
                  </a:lnTo>
                  <a:lnTo>
                    <a:pt x="227" y="669"/>
                  </a:lnTo>
                  <a:lnTo>
                    <a:pt x="230" y="683"/>
                  </a:lnTo>
                  <a:lnTo>
                    <a:pt x="233" y="691"/>
                  </a:lnTo>
                  <a:lnTo>
                    <a:pt x="236" y="697"/>
                  </a:lnTo>
                  <a:lnTo>
                    <a:pt x="240" y="704"/>
                  </a:lnTo>
                  <a:lnTo>
                    <a:pt x="245" y="708"/>
                  </a:lnTo>
                  <a:lnTo>
                    <a:pt x="249" y="713"/>
                  </a:lnTo>
                  <a:lnTo>
                    <a:pt x="256" y="717"/>
                  </a:lnTo>
                  <a:lnTo>
                    <a:pt x="256" y="717"/>
                  </a:lnTo>
                  <a:lnTo>
                    <a:pt x="264" y="719"/>
                  </a:lnTo>
                  <a:lnTo>
                    <a:pt x="269" y="720"/>
                  </a:lnTo>
                  <a:lnTo>
                    <a:pt x="277" y="720"/>
                  </a:lnTo>
                  <a:lnTo>
                    <a:pt x="282" y="719"/>
                  </a:lnTo>
                  <a:lnTo>
                    <a:pt x="288" y="715"/>
                  </a:lnTo>
                  <a:lnTo>
                    <a:pt x="293" y="712"/>
                  </a:lnTo>
                  <a:lnTo>
                    <a:pt x="297" y="706"/>
                  </a:lnTo>
                  <a:lnTo>
                    <a:pt x="300" y="700"/>
                  </a:lnTo>
                  <a:lnTo>
                    <a:pt x="300" y="700"/>
                  </a:lnTo>
                  <a:lnTo>
                    <a:pt x="303" y="693"/>
                  </a:lnTo>
                  <a:lnTo>
                    <a:pt x="303" y="686"/>
                  </a:lnTo>
                  <a:lnTo>
                    <a:pt x="304" y="670"/>
                  </a:lnTo>
                  <a:lnTo>
                    <a:pt x="304" y="670"/>
                  </a:lnTo>
                  <a:lnTo>
                    <a:pt x="306" y="637"/>
                  </a:lnTo>
                  <a:lnTo>
                    <a:pt x="306" y="637"/>
                  </a:lnTo>
                  <a:lnTo>
                    <a:pt x="310" y="604"/>
                  </a:lnTo>
                  <a:lnTo>
                    <a:pt x="313" y="572"/>
                  </a:lnTo>
                  <a:lnTo>
                    <a:pt x="320" y="540"/>
                  </a:lnTo>
                  <a:lnTo>
                    <a:pt x="329" y="509"/>
                  </a:lnTo>
                  <a:lnTo>
                    <a:pt x="329" y="509"/>
                  </a:lnTo>
                  <a:lnTo>
                    <a:pt x="333" y="493"/>
                  </a:lnTo>
                  <a:lnTo>
                    <a:pt x="339" y="478"/>
                  </a:lnTo>
                  <a:lnTo>
                    <a:pt x="346" y="463"/>
                  </a:lnTo>
                  <a:lnTo>
                    <a:pt x="355" y="449"/>
                  </a:lnTo>
                  <a:lnTo>
                    <a:pt x="363" y="435"/>
                  </a:lnTo>
                  <a:lnTo>
                    <a:pt x="372" y="422"/>
                  </a:lnTo>
                  <a:lnTo>
                    <a:pt x="383" y="409"/>
                  </a:lnTo>
                  <a:lnTo>
                    <a:pt x="394" y="396"/>
                  </a:lnTo>
                  <a:lnTo>
                    <a:pt x="394" y="396"/>
                  </a:lnTo>
                  <a:lnTo>
                    <a:pt x="417" y="371"/>
                  </a:lnTo>
                  <a:lnTo>
                    <a:pt x="442" y="348"/>
                  </a:lnTo>
                  <a:lnTo>
                    <a:pt x="442" y="348"/>
                  </a:lnTo>
                  <a:lnTo>
                    <a:pt x="466" y="327"/>
                  </a:lnTo>
                  <a:lnTo>
                    <a:pt x="479" y="316"/>
                  </a:lnTo>
                  <a:lnTo>
                    <a:pt x="492" y="307"/>
                  </a:lnTo>
                  <a:lnTo>
                    <a:pt x="492" y="307"/>
                  </a:lnTo>
                  <a:lnTo>
                    <a:pt x="503" y="298"/>
                  </a:lnTo>
                  <a:lnTo>
                    <a:pt x="516" y="290"/>
                  </a:lnTo>
                  <a:lnTo>
                    <a:pt x="529" y="285"/>
                  </a:lnTo>
                  <a:lnTo>
                    <a:pt x="544" y="280"/>
                  </a:lnTo>
                  <a:lnTo>
                    <a:pt x="558" y="276"/>
                  </a:lnTo>
                  <a:lnTo>
                    <a:pt x="572" y="275"/>
                  </a:lnTo>
                  <a:lnTo>
                    <a:pt x="587" y="276"/>
                  </a:lnTo>
                  <a:lnTo>
                    <a:pt x="602" y="279"/>
                  </a:lnTo>
                  <a:lnTo>
                    <a:pt x="602" y="279"/>
                  </a:lnTo>
                  <a:lnTo>
                    <a:pt x="616" y="283"/>
                  </a:lnTo>
                  <a:lnTo>
                    <a:pt x="628" y="289"/>
                  </a:lnTo>
                  <a:lnTo>
                    <a:pt x="641" y="296"/>
                  </a:lnTo>
                  <a:lnTo>
                    <a:pt x="651" y="303"/>
                  </a:lnTo>
                  <a:lnTo>
                    <a:pt x="663" y="313"/>
                  </a:lnTo>
                  <a:lnTo>
                    <a:pt x="672" y="324"/>
                  </a:lnTo>
                  <a:lnTo>
                    <a:pt x="682" y="334"/>
                  </a:lnTo>
                  <a:lnTo>
                    <a:pt x="690" y="345"/>
                  </a:lnTo>
                  <a:lnTo>
                    <a:pt x="690" y="345"/>
                  </a:lnTo>
                  <a:lnTo>
                    <a:pt x="698" y="360"/>
                  </a:lnTo>
                  <a:lnTo>
                    <a:pt x="706" y="376"/>
                  </a:lnTo>
                  <a:lnTo>
                    <a:pt x="711" y="391"/>
                  </a:lnTo>
                  <a:lnTo>
                    <a:pt x="716" y="408"/>
                  </a:lnTo>
                  <a:lnTo>
                    <a:pt x="720" y="424"/>
                  </a:lnTo>
                  <a:lnTo>
                    <a:pt x="721" y="441"/>
                  </a:lnTo>
                  <a:lnTo>
                    <a:pt x="722" y="457"/>
                  </a:lnTo>
                  <a:lnTo>
                    <a:pt x="722" y="475"/>
                  </a:lnTo>
                  <a:lnTo>
                    <a:pt x="721" y="493"/>
                  </a:lnTo>
                  <a:lnTo>
                    <a:pt x="720" y="509"/>
                  </a:lnTo>
                  <a:lnTo>
                    <a:pt x="715" y="544"/>
                  </a:lnTo>
                  <a:lnTo>
                    <a:pt x="708" y="577"/>
                  </a:lnTo>
                  <a:lnTo>
                    <a:pt x="700" y="610"/>
                  </a:lnTo>
                  <a:lnTo>
                    <a:pt x="700" y="610"/>
                  </a:lnTo>
                  <a:lnTo>
                    <a:pt x="682" y="678"/>
                  </a:lnTo>
                  <a:lnTo>
                    <a:pt x="662" y="744"/>
                  </a:lnTo>
                  <a:lnTo>
                    <a:pt x="638" y="809"/>
                  </a:lnTo>
                  <a:lnTo>
                    <a:pt x="613" y="873"/>
                  </a:lnTo>
                  <a:lnTo>
                    <a:pt x="613" y="873"/>
                  </a:lnTo>
                  <a:lnTo>
                    <a:pt x="585" y="937"/>
                  </a:lnTo>
                  <a:lnTo>
                    <a:pt x="554" y="1000"/>
                  </a:lnTo>
                  <a:lnTo>
                    <a:pt x="521" y="1061"/>
                  </a:lnTo>
                  <a:lnTo>
                    <a:pt x="486" y="1122"/>
                  </a:lnTo>
                  <a:lnTo>
                    <a:pt x="486" y="1122"/>
                  </a:lnTo>
                  <a:lnTo>
                    <a:pt x="469" y="1148"/>
                  </a:lnTo>
                  <a:lnTo>
                    <a:pt x="451" y="1172"/>
                  </a:lnTo>
                  <a:lnTo>
                    <a:pt x="441" y="1185"/>
                  </a:lnTo>
                  <a:lnTo>
                    <a:pt x="431" y="1196"/>
                  </a:lnTo>
                  <a:lnTo>
                    <a:pt x="420" y="1207"/>
                  </a:lnTo>
                  <a:lnTo>
                    <a:pt x="408" y="1217"/>
                  </a:lnTo>
                  <a:lnTo>
                    <a:pt x="408" y="1217"/>
                  </a:lnTo>
                  <a:lnTo>
                    <a:pt x="397" y="1225"/>
                  </a:lnTo>
                  <a:lnTo>
                    <a:pt x="385" y="1230"/>
                  </a:lnTo>
                  <a:lnTo>
                    <a:pt x="372" y="1235"/>
                  </a:lnTo>
                  <a:lnTo>
                    <a:pt x="360" y="1239"/>
                  </a:lnTo>
                  <a:lnTo>
                    <a:pt x="347" y="1241"/>
                  </a:lnTo>
                  <a:lnTo>
                    <a:pt x="333" y="1241"/>
                  </a:lnTo>
                  <a:lnTo>
                    <a:pt x="320" y="1240"/>
                  </a:lnTo>
                  <a:lnTo>
                    <a:pt x="307" y="1236"/>
                  </a:lnTo>
                  <a:lnTo>
                    <a:pt x="307" y="1236"/>
                  </a:lnTo>
                  <a:lnTo>
                    <a:pt x="297" y="1233"/>
                  </a:lnTo>
                  <a:lnTo>
                    <a:pt x="286" y="1227"/>
                  </a:lnTo>
                  <a:lnTo>
                    <a:pt x="278" y="1219"/>
                  </a:lnTo>
                  <a:lnTo>
                    <a:pt x="269" y="1210"/>
                  </a:lnTo>
                  <a:lnTo>
                    <a:pt x="269" y="1210"/>
                  </a:lnTo>
                  <a:lnTo>
                    <a:pt x="267" y="1208"/>
                  </a:lnTo>
                  <a:lnTo>
                    <a:pt x="265" y="1207"/>
                  </a:lnTo>
                  <a:lnTo>
                    <a:pt x="262" y="1207"/>
                  </a:lnTo>
                  <a:lnTo>
                    <a:pt x="260" y="1208"/>
                  </a:lnTo>
                  <a:lnTo>
                    <a:pt x="258" y="1209"/>
                  </a:lnTo>
                  <a:lnTo>
                    <a:pt x="256" y="1212"/>
                  </a:lnTo>
                  <a:lnTo>
                    <a:pt x="256" y="1214"/>
                  </a:lnTo>
                  <a:lnTo>
                    <a:pt x="258" y="1217"/>
                  </a:lnTo>
                  <a:lnTo>
                    <a:pt x="258" y="1217"/>
                  </a:lnTo>
                  <a:lnTo>
                    <a:pt x="266" y="1227"/>
                  </a:lnTo>
                  <a:lnTo>
                    <a:pt x="275" y="1236"/>
                  </a:lnTo>
                  <a:lnTo>
                    <a:pt x="286" y="1242"/>
                  </a:lnTo>
                  <a:lnTo>
                    <a:pt x="298" y="1248"/>
                  </a:lnTo>
                  <a:lnTo>
                    <a:pt x="310" y="1252"/>
                  </a:lnTo>
                  <a:lnTo>
                    <a:pt x="323" y="1254"/>
                  </a:lnTo>
                  <a:lnTo>
                    <a:pt x="336" y="1255"/>
                  </a:lnTo>
                  <a:lnTo>
                    <a:pt x="349" y="1255"/>
                  </a:lnTo>
                  <a:lnTo>
                    <a:pt x="349" y="1255"/>
                  </a:lnTo>
                  <a:lnTo>
                    <a:pt x="363" y="1253"/>
                  </a:lnTo>
                  <a:lnTo>
                    <a:pt x="377" y="1249"/>
                  </a:lnTo>
                  <a:lnTo>
                    <a:pt x="390" y="1243"/>
                  </a:lnTo>
                  <a:lnTo>
                    <a:pt x="403" y="1238"/>
                  </a:lnTo>
                  <a:lnTo>
                    <a:pt x="415" y="1229"/>
                  </a:lnTo>
                  <a:lnTo>
                    <a:pt x="427" y="1220"/>
                  </a:lnTo>
                  <a:lnTo>
                    <a:pt x="437" y="1210"/>
                  </a:lnTo>
                  <a:lnTo>
                    <a:pt x="447" y="1200"/>
                  </a:lnTo>
                  <a:lnTo>
                    <a:pt x="447" y="1200"/>
                  </a:lnTo>
                  <a:lnTo>
                    <a:pt x="457" y="1187"/>
                  </a:lnTo>
                  <a:lnTo>
                    <a:pt x="468" y="1174"/>
                  </a:lnTo>
                  <a:lnTo>
                    <a:pt x="487" y="1146"/>
                  </a:lnTo>
                  <a:lnTo>
                    <a:pt x="505" y="1118"/>
                  </a:lnTo>
                  <a:lnTo>
                    <a:pt x="521" y="1090"/>
                  </a:lnTo>
                  <a:lnTo>
                    <a:pt x="521" y="1090"/>
                  </a:lnTo>
                  <a:lnTo>
                    <a:pt x="555" y="1028"/>
                  </a:lnTo>
                  <a:lnTo>
                    <a:pt x="587" y="964"/>
                  </a:lnTo>
                  <a:lnTo>
                    <a:pt x="587" y="964"/>
                  </a:lnTo>
                  <a:lnTo>
                    <a:pt x="617" y="900"/>
                  </a:lnTo>
                  <a:lnTo>
                    <a:pt x="644" y="835"/>
                  </a:lnTo>
                  <a:lnTo>
                    <a:pt x="668" y="769"/>
                  </a:lnTo>
                  <a:lnTo>
                    <a:pt x="690" y="701"/>
                  </a:lnTo>
                  <a:lnTo>
                    <a:pt x="690" y="701"/>
                  </a:lnTo>
                  <a:lnTo>
                    <a:pt x="700" y="667"/>
                  </a:lnTo>
                  <a:lnTo>
                    <a:pt x="709" y="633"/>
                  </a:lnTo>
                  <a:lnTo>
                    <a:pt x="717" y="597"/>
                  </a:lnTo>
                  <a:lnTo>
                    <a:pt x="726" y="562"/>
                  </a:lnTo>
                  <a:lnTo>
                    <a:pt x="726" y="562"/>
                  </a:lnTo>
                  <a:lnTo>
                    <a:pt x="732" y="527"/>
                  </a:lnTo>
                  <a:lnTo>
                    <a:pt x="734" y="508"/>
                  </a:lnTo>
                  <a:lnTo>
                    <a:pt x="735" y="491"/>
                  </a:lnTo>
                  <a:lnTo>
                    <a:pt x="736" y="473"/>
                  </a:lnTo>
                  <a:lnTo>
                    <a:pt x="736" y="455"/>
                  </a:lnTo>
                  <a:lnTo>
                    <a:pt x="735" y="437"/>
                  </a:lnTo>
                  <a:lnTo>
                    <a:pt x="733" y="419"/>
                  </a:lnTo>
                  <a:lnTo>
                    <a:pt x="733" y="419"/>
                  </a:lnTo>
                  <a:lnTo>
                    <a:pt x="729" y="404"/>
                  </a:lnTo>
                  <a:lnTo>
                    <a:pt x="726" y="389"/>
                  </a:lnTo>
                  <a:lnTo>
                    <a:pt x="720" y="375"/>
                  </a:lnTo>
                  <a:lnTo>
                    <a:pt x="714" y="360"/>
                  </a:lnTo>
                  <a:lnTo>
                    <a:pt x="707" y="347"/>
                  </a:lnTo>
                  <a:lnTo>
                    <a:pt x="698" y="334"/>
                  </a:lnTo>
                  <a:lnTo>
                    <a:pt x="689" y="321"/>
                  </a:lnTo>
                  <a:lnTo>
                    <a:pt x="680" y="309"/>
                  </a:lnTo>
                  <a:lnTo>
                    <a:pt x="680" y="309"/>
                  </a:lnTo>
                  <a:lnTo>
                    <a:pt x="669" y="300"/>
                  </a:lnTo>
                  <a:lnTo>
                    <a:pt x="658" y="290"/>
                  </a:lnTo>
                  <a:lnTo>
                    <a:pt x="646" y="283"/>
                  </a:lnTo>
                  <a:lnTo>
                    <a:pt x="633" y="276"/>
                  </a:lnTo>
                  <a:lnTo>
                    <a:pt x="622" y="270"/>
                  </a:lnTo>
                  <a:lnTo>
                    <a:pt x="607" y="266"/>
                  </a:lnTo>
                  <a:lnTo>
                    <a:pt x="594" y="262"/>
                  </a:lnTo>
                  <a:lnTo>
                    <a:pt x="580" y="261"/>
                  </a:lnTo>
                  <a:lnTo>
                    <a:pt x="580" y="261"/>
                  </a:lnTo>
                  <a:lnTo>
                    <a:pt x="564" y="261"/>
                  </a:lnTo>
                  <a:lnTo>
                    <a:pt x="548" y="263"/>
                  </a:lnTo>
                  <a:lnTo>
                    <a:pt x="534" y="267"/>
                  </a:lnTo>
                  <a:lnTo>
                    <a:pt x="520" y="273"/>
                  </a:lnTo>
                  <a:lnTo>
                    <a:pt x="506" y="280"/>
                  </a:lnTo>
                  <a:lnTo>
                    <a:pt x="493" y="288"/>
                  </a:lnTo>
                  <a:lnTo>
                    <a:pt x="480" y="298"/>
                  </a:lnTo>
                  <a:lnTo>
                    <a:pt x="468" y="307"/>
                  </a:lnTo>
                  <a:lnTo>
                    <a:pt x="468" y="307"/>
                  </a:lnTo>
                  <a:lnTo>
                    <a:pt x="442" y="328"/>
                  </a:lnTo>
                  <a:lnTo>
                    <a:pt x="417" y="352"/>
                  </a:lnTo>
                  <a:lnTo>
                    <a:pt x="417" y="352"/>
                  </a:lnTo>
                  <a:lnTo>
                    <a:pt x="392" y="376"/>
                  </a:lnTo>
                  <a:lnTo>
                    <a:pt x="381" y="388"/>
                  </a:lnTo>
                  <a:lnTo>
                    <a:pt x="370" y="401"/>
                  </a:lnTo>
                  <a:lnTo>
                    <a:pt x="370" y="401"/>
                  </a:lnTo>
                  <a:lnTo>
                    <a:pt x="359" y="415"/>
                  </a:lnTo>
                  <a:lnTo>
                    <a:pt x="350" y="428"/>
                  </a:lnTo>
                  <a:lnTo>
                    <a:pt x="342" y="442"/>
                  </a:lnTo>
                  <a:lnTo>
                    <a:pt x="334" y="456"/>
                  </a:lnTo>
                  <a:lnTo>
                    <a:pt x="327" y="472"/>
                  </a:lnTo>
                  <a:lnTo>
                    <a:pt x="321" y="487"/>
                  </a:lnTo>
                  <a:lnTo>
                    <a:pt x="316" y="502"/>
                  </a:lnTo>
                  <a:lnTo>
                    <a:pt x="311" y="518"/>
                  </a:lnTo>
                  <a:lnTo>
                    <a:pt x="311" y="518"/>
                  </a:lnTo>
                  <a:lnTo>
                    <a:pt x="303" y="551"/>
                  </a:lnTo>
                  <a:lnTo>
                    <a:pt x="298" y="583"/>
                  </a:lnTo>
                  <a:lnTo>
                    <a:pt x="294" y="616"/>
                  </a:lnTo>
                  <a:lnTo>
                    <a:pt x="291" y="649"/>
                  </a:lnTo>
                  <a:lnTo>
                    <a:pt x="291" y="649"/>
                  </a:lnTo>
                  <a:lnTo>
                    <a:pt x="288" y="682"/>
                  </a:lnTo>
                  <a:lnTo>
                    <a:pt x="288" y="682"/>
                  </a:lnTo>
                  <a:lnTo>
                    <a:pt x="288" y="689"/>
                  </a:lnTo>
                  <a:lnTo>
                    <a:pt x="286" y="697"/>
                  </a:lnTo>
                  <a:lnTo>
                    <a:pt x="284" y="702"/>
                  </a:lnTo>
                  <a:lnTo>
                    <a:pt x="280" y="704"/>
                  </a:lnTo>
                  <a:lnTo>
                    <a:pt x="278" y="706"/>
                  </a:lnTo>
                  <a:lnTo>
                    <a:pt x="278" y="706"/>
                  </a:lnTo>
                  <a:lnTo>
                    <a:pt x="271" y="706"/>
                  </a:lnTo>
                  <a:lnTo>
                    <a:pt x="265" y="705"/>
                  </a:lnTo>
                  <a:lnTo>
                    <a:pt x="259" y="702"/>
                  </a:lnTo>
                  <a:lnTo>
                    <a:pt x="253" y="698"/>
                  </a:lnTo>
                  <a:lnTo>
                    <a:pt x="253" y="698"/>
                  </a:lnTo>
                  <a:lnTo>
                    <a:pt x="249" y="691"/>
                  </a:lnTo>
                  <a:lnTo>
                    <a:pt x="246" y="683"/>
                  </a:lnTo>
                  <a:lnTo>
                    <a:pt x="243" y="676"/>
                  </a:lnTo>
                  <a:lnTo>
                    <a:pt x="241" y="669"/>
                  </a:lnTo>
                  <a:lnTo>
                    <a:pt x="241" y="669"/>
                  </a:lnTo>
                  <a:lnTo>
                    <a:pt x="239" y="650"/>
                  </a:lnTo>
                  <a:lnTo>
                    <a:pt x="236" y="631"/>
                  </a:lnTo>
                  <a:lnTo>
                    <a:pt x="234" y="594"/>
                  </a:lnTo>
                  <a:lnTo>
                    <a:pt x="233" y="556"/>
                  </a:lnTo>
                  <a:lnTo>
                    <a:pt x="233" y="518"/>
                  </a:lnTo>
                  <a:lnTo>
                    <a:pt x="233" y="518"/>
                  </a:lnTo>
                  <a:lnTo>
                    <a:pt x="232" y="486"/>
                  </a:lnTo>
                  <a:lnTo>
                    <a:pt x="229" y="453"/>
                  </a:lnTo>
                  <a:lnTo>
                    <a:pt x="226" y="421"/>
                  </a:lnTo>
                  <a:lnTo>
                    <a:pt x="220" y="389"/>
                  </a:lnTo>
                  <a:lnTo>
                    <a:pt x="214" y="358"/>
                  </a:lnTo>
                  <a:lnTo>
                    <a:pt x="206" y="326"/>
                  </a:lnTo>
                  <a:lnTo>
                    <a:pt x="196" y="295"/>
                  </a:lnTo>
                  <a:lnTo>
                    <a:pt x="186" y="264"/>
                  </a:lnTo>
                  <a:lnTo>
                    <a:pt x="186" y="264"/>
                  </a:lnTo>
                  <a:lnTo>
                    <a:pt x="173" y="235"/>
                  </a:lnTo>
                  <a:lnTo>
                    <a:pt x="160" y="206"/>
                  </a:lnTo>
                  <a:lnTo>
                    <a:pt x="145" y="178"/>
                  </a:lnTo>
                  <a:lnTo>
                    <a:pt x="130" y="151"/>
                  </a:lnTo>
                  <a:lnTo>
                    <a:pt x="112" y="124"/>
                  </a:lnTo>
                  <a:lnTo>
                    <a:pt x="95" y="97"/>
                  </a:lnTo>
                  <a:lnTo>
                    <a:pt x="74" y="71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34" y="24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A3D6DF48-6F1A-E24A-D8F2-8D91B1F53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" y="636"/>
              <a:ext cx="125" cy="238"/>
            </a:xfrm>
            <a:custGeom>
              <a:avLst/>
              <a:gdLst>
                <a:gd name="T0" fmla="*/ 163 w 497"/>
                <a:gd name="T1" fmla="*/ 1 h 952"/>
                <a:gd name="T2" fmla="*/ 118 w 497"/>
                <a:gd name="T3" fmla="*/ 1 h 952"/>
                <a:gd name="T4" fmla="*/ 75 w 497"/>
                <a:gd name="T5" fmla="*/ 12 h 952"/>
                <a:gd name="T6" fmla="*/ 52 w 497"/>
                <a:gd name="T7" fmla="*/ 26 h 952"/>
                <a:gd name="T8" fmla="*/ 26 w 497"/>
                <a:gd name="T9" fmla="*/ 58 h 952"/>
                <a:gd name="T10" fmla="*/ 9 w 497"/>
                <a:gd name="T11" fmla="*/ 97 h 952"/>
                <a:gd name="T12" fmla="*/ 3 w 497"/>
                <a:gd name="T13" fmla="*/ 129 h 952"/>
                <a:gd name="T14" fmla="*/ 0 w 497"/>
                <a:gd name="T15" fmla="*/ 194 h 952"/>
                <a:gd name="T16" fmla="*/ 6 w 497"/>
                <a:gd name="T17" fmla="*/ 261 h 952"/>
                <a:gd name="T18" fmla="*/ 30 w 497"/>
                <a:gd name="T19" fmla="*/ 360 h 952"/>
                <a:gd name="T20" fmla="*/ 54 w 497"/>
                <a:gd name="T21" fmla="*/ 425 h 952"/>
                <a:gd name="T22" fmla="*/ 81 w 497"/>
                <a:gd name="T23" fmla="*/ 489 h 952"/>
                <a:gd name="T24" fmla="*/ 143 w 497"/>
                <a:gd name="T25" fmla="*/ 618 h 952"/>
                <a:gd name="T26" fmla="*/ 208 w 497"/>
                <a:gd name="T27" fmla="*/ 744 h 952"/>
                <a:gd name="T28" fmla="*/ 273 w 497"/>
                <a:gd name="T29" fmla="*/ 849 h 952"/>
                <a:gd name="T30" fmla="*/ 309 w 497"/>
                <a:gd name="T31" fmla="*/ 893 h 952"/>
                <a:gd name="T32" fmla="*/ 342 w 497"/>
                <a:gd name="T33" fmla="*/ 920 h 952"/>
                <a:gd name="T34" fmla="*/ 367 w 497"/>
                <a:gd name="T35" fmla="*/ 934 h 952"/>
                <a:gd name="T36" fmla="*/ 409 w 497"/>
                <a:gd name="T37" fmla="*/ 948 h 952"/>
                <a:gd name="T38" fmla="*/ 452 w 497"/>
                <a:gd name="T39" fmla="*/ 951 h 952"/>
                <a:gd name="T40" fmla="*/ 481 w 497"/>
                <a:gd name="T41" fmla="*/ 943 h 952"/>
                <a:gd name="T42" fmla="*/ 496 w 497"/>
                <a:gd name="T43" fmla="*/ 934 h 952"/>
                <a:gd name="T44" fmla="*/ 496 w 497"/>
                <a:gd name="T45" fmla="*/ 926 h 952"/>
                <a:gd name="T46" fmla="*/ 489 w 497"/>
                <a:gd name="T47" fmla="*/ 922 h 952"/>
                <a:gd name="T48" fmla="*/ 474 w 497"/>
                <a:gd name="T49" fmla="*/ 931 h 952"/>
                <a:gd name="T50" fmla="*/ 432 w 497"/>
                <a:gd name="T51" fmla="*/ 938 h 952"/>
                <a:gd name="T52" fmla="*/ 391 w 497"/>
                <a:gd name="T53" fmla="*/ 930 h 952"/>
                <a:gd name="T54" fmla="*/ 365 w 497"/>
                <a:gd name="T55" fmla="*/ 918 h 952"/>
                <a:gd name="T56" fmla="*/ 332 w 497"/>
                <a:gd name="T57" fmla="*/ 894 h 952"/>
                <a:gd name="T58" fmla="*/ 294 w 497"/>
                <a:gd name="T59" fmla="*/ 855 h 952"/>
                <a:gd name="T60" fmla="*/ 262 w 497"/>
                <a:gd name="T61" fmla="*/ 808 h 952"/>
                <a:gd name="T62" fmla="*/ 234 w 497"/>
                <a:gd name="T63" fmla="*/ 759 h 952"/>
                <a:gd name="T64" fmla="*/ 169 w 497"/>
                <a:gd name="T65" fmla="*/ 639 h 952"/>
                <a:gd name="T66" fmla="*/ 82 w 497"/>
                <a:gd name="T67" fmla="*/ 456 h 952"/>
                <a:gd name="T68" fmla="*/ 58 w 497"/>
                <a:gd name="T69" fmla="*/ 393 h 952"/>
                <a:gd name="T70" fmla="*/ 28 w 497"/>
                <a:gd name="T71" fmla="*/ 300 h 952"/>
                <a:gd name="T72" fmla="*/ 14 w 497"/>
                <a:gd name="T73" fmla="*/ 203 h 952"/>
                <a:gd name="T74" fmla="*/ 16 w 497"/>
                <a:gd name="T75" fmla="*/ 136 h 952"/>
                <a:gd name="T76" fmla="*/ 21 w 497"/>
                <a:gd name="T77" fmla="*/ 110 h 952"/>
                <a:gd name="T78" fmla="*/ 34 w 497"/>
                <a:gd name="T79" fmla="*/ 72 h 952"/>
                <a:gd name="T80" fmla="*/ 58 w 497"/>
                <a:gd name="T81" fmla="*/ 39 h 952"/>
                <a:gd name="T82" fmla="*/ 81 w 497"/>
                <a:gd name="T83" fmla="*/ 25 h 952"/>
                <a:gd name="T84" fmla="*/ 121 w 497"/>
                <a:gd name="T85" fmla="*/ 16 h 952"/>
                <a:gd name="T86" fmla="*/ 163 w 497"/>
                <a:gd name="T87" fmla="*/ 16 h 952"/>
                <a:gd name="T88" fmla="*/ 195 w 497"/>
                <a:gd name="T89" fmla="*/ 18 h 952"/>
                <a:gd name="T90" fmla="*/ 198 w 497"/>
                <a:gd name="T91" fmla="*/ 12 h 952"/>
                <a:gd name="T92" fmla="*/ 195 w 497"/>
                <a:gd name="T93" fmla="*/ 5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97" h="952">
                  <a:moveTo>
                    <a:pt x="191" y="5"/>
                  </a:moveTo>
                  <a:lnTo>
                    <a:pt x="191" y="5"/>
                  </a:lnTo>
                  <a:lnTo>
                    <a:pt x="163" y="1"/>
                  </a:lnTo>
                  <a:lnTo>
                    <a:pt x="147" y="0"/>
                  </a:lnTo>
                  <a:lnTo>
                    <a:pt x="133" y="0"/>
                  </a:lnTo>
                  <a:lnTo>
                    <a:pt x="118" y="1"/>
                  </a:lnTo>
                  <a:lnTo>
                    <a:pt x="104" y="4"/>
                  </a:lnTo>
                  <a:lnTo>
                    <a:pt x="89" y="7"/>
                  </a:lnTo>
                  <a:lnTo>
                    <a:pt x="75" y="12"/>
                  </a:lnTo>
                  <a:lnTo>
                    <a:pt x="75" y="12"/>
                  </a:lnTo>
                  <a:lnTo>
                    <a:pt x="62" y="19"/>
                  </a:lnTo>
                  <a:lnTo>
                    <a:pt x="52" y="26"/>
                  </a:lnTo>
                  <a:lnTo>
                    <a:pt x="41" y="36"/>
                  </a:lnTo>
                  <a:lnTo>
                    <a:pt x="33" y="48"/>
                  </a:lnTo>
                  <a:lnTo>
                    <a:pt x="26" y="58"/>
                  </a:lnTo>
                  <a:lnTo>
                    <a:pt x="19" y="71"/>
                  </a:lnTo>
                  <a:lnTo>
                    <a:pt x="14" y="84"/>
                  </a:lnTo>
                  <a:lnTo>
                    <a:pt x="9" y="97"/>
                  </a:lnTo>
                  <a:lnTo>
                    <a:pt x="9" y="97"/>
                  </a:lnTo>
                  <a:lnTo>
                    <a:pt x="6" y="114"/>
                  </a:lnTo>
                  <a:lnTo>
                    <a:pt x="3" y="129"/>
                  </a:lnTo>
                  <a:lnTo>
                    <a:pt x="1" y="146"/>
                  </a:lnTo>
                  <a:lnTo>
                    <a:pt x="0" y="162"/>
                  </a:lnTo>
                  <a:lnTo>
                    <a:pt x="0" y="194"/>
                  </a:lnTo>
                  <a:lnTo>
                    <a:pt x="1" y="227"/>
                  </a:lnTo>
                  <a:lnTo>
                    <a:pt x="1" y="227"/>
                  </a:lnTo>
                  <a:lnTo>
                    <a:pt x="6" y="261"/>
                  </a:lnTo>
                  <a:lnTo>
                    <a:pt x="13" y="294"/>
                  </a:lnTo>
                  <a:lnTo>
                    <a:pt x="21" y="327"/>
                  </a:lnTo>
                  <a:lnTo>
                    <a:pt x="30" y="360"/>
                  </a:lnTo>
                  <a:lnTo>
                    <a:pt x="30" y="360"/>
                  </a:lnTo>
                  <a:lnTo>
                    <a:pt x="41" y="392"/>
                  </a:lnTo>
                  <a:lnTo>
                    <a:pt x="54" y="425"/>
                  </a:lnTo>
                  <a:lnTo>
                    <a:pt x="67" y="457"/>
                  </a:lnTo>
                  <a:lnTo>
                    <a:pt x="81" y="489"/>
                  </a:lnTo>
                  <a:lnTo>
                    <a:pt x="81" y="489"/>
                  </a:lnTo>
                  <a:lnTo>
                    <a:pt x="111" y="554"/>
                  </a:lnTo>
                  <a:lnTo>
                    <a:pt x="143" y="618"/>
                  </a:lnTo>
                  <a:lnTo>
                    <a:pt x="143" y="618"/>
                  </a:lnTo>
                  <a:lnTo>
                    <a:pt x="175" y="681"/>
                  </a:lnTo>
                  <a:lnTo>
                    <a:pt x="208" y="744"/>
                  </a:lnTo>
                  <a:lnTo>
                    <a:pt x="208" y="744"/>
                  </a:lnTo>
                  <a:lnTo>
                    <a:pt x="238" y="797"/>
                  </a:lnTo>
                  <a:lnTo>
                    <a:pt x="255" y="824"/>
                  </a:lnTo>
                  <a:lnTo>
                    <a:pt x="273" y="849"/>
                  </a:lnTo>
                  <a:lnTo>
                    <a:pt x="273" y="849"/>
                  </a:lnTo>
                  <a:lnTo>
                    <a:pt x="290" y="872"/>
                  </a:lnTo>
                  <a:lnTo>
                    <a:pt x="309" y="893"/>
                  </a:lnTo>
                  <a:lnTo>
                    <a:pt x="320" y="902"/>
                  </a:lnTo>
                  <a:lnTo>
                    <a:pt x="331" y="912"/>
                  </a:lnTo>
                  <a:lnTo>
                    <a:pt x="342" y="920"/>
                  </a:lnTo>
                  <a:lnTo>
                    <a:pt x="354" y="927"/>
                  </a:lnTo>
                  <a:lnTo>
                    <a:pt x="354" y="927"/>
                  </a:lnTo>
                  <a:lnTo>
                    <a:pt x="367" y="934"/>
                  </a:lnTo>
                  <a:lnTo>
                    <a:pt x="380" y="940"/>
                  </a:lnTo>
                  <a:lnTo>
                    <a:pt x="394" y="945"/>
                  </a:lnTo>
                  <a:lnTo>
                    <a:pt x="409" y="948"/>
                  </a:lnTo>
                  <a:lnTo>
                    <a:pt x="424" y="951"/>
                  </a:lnTo>
                  <a:lnTo>
                    <a:pt x="438" y="952"/>
                  </a:lnTo>
                  <a:lnTo>
                    <a:pt x="452" y="951"/>
                  </a:lnTo>
                  <a:lnTo>
                    <a:pt x="468" y="947"/>
                  </a:lnTo>
                  <a:lnTo>
                    <a:pt x="468" y="947"/>
                  </a:lnTo>
                  <a:lnTo>
                    <a:pt x="481" y="943"/>
                  </a:lnTo>
                  <a:lnTo>
                    <a:pt x="494" y="937"/>
                  </a:lnTo>
                  <a:lnTo>
                    <a:pt x="494" y="937"/>
                  </a:lnTo>
                  <a:lnTo>
                    <a:pt x="496" y="934"/>
                  </a:lnTo>
                  <a:lnTo>
                    <a:pt x="497" y="932"/>
                  </a:lnTo>
                  <a:lnTo>
                    <a:pt x="497" y="930"/>
                  </a:lnTo>
                  <a:lnTo>
                    <a:pt x="496" y="926"/>
                  </a:lnTo>
                  <a:lnTo>
                    <a:pt x="495" y="925"/>
                  </a:lnTo>
                  <a:lnTo>
                    <a:pt x="493" y="924"/>
                  </a:lnTo>
                  <a:lnTo>
                    <a:pt x="489" y="922"/>
                  </a:lnTo>
                  <a:lnTo>
                    <a:pt x="487" y="924"/>
                  </a:lnTo>
                  <a:lnTo>
                    <a:pt x="487" y="924"/>
                  </a:lnTo>
                  <a:lnTo>
                    <a:pt x="474" y="931"/>
                  </a:lnTo>
                  <a:lnTo>
                    <a:pt x="461" y="934"/>
                  </a:lnTo>
                  <a:lnTo>
                    <a:pt x="446" y="937"/>
                  </a:lnTo>
                  <a:lnTo>
                    <a:pt x="432" y="938"/>
                  </a:lnTo>
                  <a:lnTo>
                    <a:pt x="418" y="937"/>
                  </a:lnTo>
                  <a:lnTo>
                    <a:pt x="404" y="933"/>
                  </a:lnTo>
                  <a:lnTo>
                    <a:pt x="391" y="930"/>
                  </a:lnTo>
                  <a:lnTo>
                    <a:pt x="378" y="924"/>
                  </a:lnTo>
                  <a:lnTo>
                    <a:pt x="378" y="924"/>
                  </a:lnTo>
                  <a:lnTo>
                    <a:pt x="365" y="918"/>
                  </a:lnTo>
                  <a:lnTo>
                    <a:pt x="353" y="911"/>
                  </a:lnTo>
                  <a:lnTo>
                    <a:pt x="342" y="902"/>
                  </a:lnTo>
                  <a:lnTo>
                    <a:pt x="332" y="894"/>
                  </a:lnTo>
                  <a:lnTo>
                    <a:pt x="322" y="885"/>
                  </a:lnTo>
                  <a:lnTo>
                    <a:pt x="312" y="875"/>
                  </a:lnTo>
                  <a:lnTo>
                    <a:pt x="294" y="855"/>
                  </a:lnTo>
                  <a:lnTo>
                    <a:pt x="294" y="855"/>
                  </a:lnTo>
                  <a:lnTo>
                    <a:pt x="277" y="831"/>
                  </a:lnTo>
                  <a:lnTo>
                    <a:pt x="262" y="808"/>
                  </a:lnTo>
                  <a:lnTo>
                    <a:pt x="248" y="784"/>
                  </a:lnTo>
                  <a:lnTo>
                    <a:pt x="234" y="759"/>
                  </a:lnTo>
                  <a:lnTo>
                    <a:pt x="234" y="759"/>
                  </a:lnTo>
                  <a:lnTo>
                    <a:pt x="201" y="700"/>
                  </a:lnTo>
                  <a:lnTo>
                    <a:pt x="169" y="639"/>
                  </a:lnTo>
                  <a:lnTo>
                    <a:pt x="169" y="639"/>
                  </a:lnTo>
                  <a:lnTo>
                    <a:pt x="138" y="579"/>
                  </a:lnTo>
                  <a:lnTo>
                    <a:pt x="110" y="518"/>
                  </a:lnTo>
                  <a:lnTo>
                    <a:pt x="82" y="456"/>
                  </a:lnTo>
                  <a:lnTo>
                    <a:pt x="69" y="425"/>
                  </a:lnTo>
                  <a:lnTo>
                    <a:pt x="58" y="393"/>
                  </a:lnTo>
                  <a:lnTo>
                    <a:pt x="58" y="393"/>
                  </a:lnTo>
                  <a:lnTo>
                    <a:pt x="46" y="362"/>
                  </a:lnTo>
                  <a:lnTo>
                    <a:pt x="36" y="332"/>
                  </a:lnTo>
                  <a:lnTo>
                    <a:pt x="28" y="300"/>
                  </a:lnTo>
                  <a:lnTo>
                    <a:pt x="21" y="268"/>
                  </a:lnTo>
                  <a:lnTo>
                    <a:pt x="16" y="235"/>
                  </a:lnTo>
                  <a:lnTo>
                    <a:pt x="14" y="203"/>
                  </a:lnTo>
                  <a:lnTo>
                    <a:pt x="14" y="169"/>
                  </a:lnTo>
                  <a:lnTo>
                    <a:pt x="15" y="153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9" y="123"/>
                  </a:lnTo>
                  <a:lnTo>
                    <a:pt x="21" y="110"/>
                  </a:lnTo>
                  <a:lnTo>
                    <a:pt x="24" y="97"/>
                  </a:lnTo>
                  <a:lnTo>
                    <a:pt x="28" y="84"/>
                  </a:lnTo>
                  <a:lnTo>
                    <a:pt x="34" y="72"/>
                  </a:lnTo>
                  <a:lnTo>
                    <a:pt x="41" y="61"/>
                  </a:lnTo>
                  <a:lnTo>
                    <a:pt x="48" y="50"/>
                  </a:lnTo>
                  <a:lnTo>
                    <a:pt x="58" y="39"/>
                  </a:lnTo>
                  <a:lnTo>
                    <a:pt x="58" y="39"/>
                  </a:lnTo>
                  <a:lnTo>
                    <a:pt x="69" y="31"/>
                  </a:lnTo>
                  <a:lnTo>
                    <a:pt x="81" y="25"/>
                  </a:lnTo>
                  <a:lnTo>
                    <a:pt x="94" y="20"/>
                  </a:lnTo>
                  <a:lnTo>
                    <a:pt x="107" y="17"/>
                  </a:lnTo>
                  <a:lnTo>
                    <a:pt x="121" y="16"/>
                  </a:lnTo>
                  <a:lnTo>
                    <a:pt x="136" y="14"/>
                  </a:lnTo>
                  <a:lnTo>
                    <a:pt x="163" y="16"/>
                  </a:lnTo>
                  <a:lnTo>
                    <a:pt x="163" y="16"/>
                  </a:lnTo>
                  <a:lnTo>
                    <a:pt x="191" y="19"/>
                  </a:lnTo>
                  <a:lnTo>
                    <a:pt x="191" y="19"/>
                  </a:lnTo>
                  <a:lnTo>
                    <a:pt x="195" y="18"/>
                  </a:lnTo>
                  <a:lnTo>
                    <a:pt x="197" y="17"/>
                  </a:lnTo>
                  <a:lnTo>
                    <a:pt x="198" y="14"/>
                  </a:lnTo>
                  <a:lnTo>
                    <a:pt x="198" y="12"/>
                  </a:lnTo>
                  <a:lnTo>
                    <a:pt x="198" y="10"/>
                  </a:lnTo>
                  <a:lnTo>
                    <a:pt x="197" y="7"/>
                  </a:lnTo>
                  <a:lnTo>
                    <a:pt x="195" y="5"/>
                  </a:lnTo>
                  <a:lnTo>
                    <a:pt x="191" y="5"/>
                  </a:lnTo>
                  <a:lnTo>
                    <a:pt x="19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C44C7EAF-DC6E-677D-0DB5-667836216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777"/>
              <a:ext cx="612" cy="372"/>
            </a:xfrm>
            <a:custGeom>
              <a:avLst/>
              <a:gdLst>
                <a:gd name="T0" fmla="*/ 2432 w 2447"/>
                <a:gd name="T1" fmla="*/ 176 h 1487"/>
                <a:gd name="T2" fmla="*/ 2412 w 2447"/>
                <a:gd name="T3" fmla="*/ 361 h 1487"/>
                <a:gd name="T4" fmla="*/ 2366 w 2447"/>
                <a:gd name="T5" fmla="*/ 542 h 1487"/>
                <a:gd name="T6" fmla="*/ 2293 w 2447"/>
                <a:gd name="T7" fmla="*/ 714 h 1487"/>
                <a:gd name="T8" fmla="*/ 2223 w 2447"/>
                <a:gd name="T9" fmla="*/ 833 h 1487"/>
                <a:gd name="T10" fmla="*/ 2139 w 2447"/>
                <a:gd name="T11" fmla="*/ 945 h 1487"/>
                <a:gd name="T12" fmla="*/ 2010 w 2447"/>
                <a:gd name="T13" fmla="*/ 1078 h 1487"/>
                <a:gd name="T14" fmla="*/ 1864 w 2447"/>
                <a:gd name="T15" fmla="*/ 1211 h 1487"/>
                <a:gd name="T16" fmla="*/ 1706 w 2447"/>
                <a:gd name="T17" fmla="*/ 1329 h 1487"/>
                <a:gd name="T18" fmla="*/ 1593 w 2447"/>
                <a:gd name="T19" fmla="*/ 1393 h 1487"/>
                <a:gd name="T20" fmla="*/ 1500 w 2447"/>
                <a:gd name="T21" fmla="*/ 1431 h 1487"/>
                <a:gd name="T22" fmla="*/ 1402 w 2447"/>
                <a:gd name="T23" fmla="*/ 1458 h 1487"/>
                <a:gd name="T24" fmla="*/ 1325 w 2447"/>
                <a:gd name="T25" fmla="*/ 1469 h 1487"/>
                <a:gd name="T26" fmla="*/ 1222 w 2447"/>
                <a:gd name="T27" fmla="*/ 1473 h 1487"/>
                <a:gd name="T28" fmla="*/ 1119 w 2447"/>
                <a:gd name="T29" fmla="*/ 1463 h 1487"/>
                <a:gd name="T30" fmla="*/ 920 w 2447"/>
                <a:gd name="T31" fmla="*/ 1413 h 1487"/>
                <a:gd name="T32" fmla="*/ 779 w 2447"/>
                <a:gd name="T33" fmla="*/ 1351 h 1487"/>
                <a:gd name="T34" fmla="*/ 606 w 2447"/>
                <a:gd name="T35" fmla="*/ 1241 h 1487"/>
                <a:gd name="T36" fmla="*/ 492 w 2447"/>
                <a:gd name="T37" fmla="*/ 1145 h 1487"/>
                <a:gd name="T38" fmla="*/ 358 w 2447"/>
                <a:gd name="T39" fmla="*/ 999 h 1487"/>
                <a:gd name="T40" fmla="*/ 304 w 2447"/>
                <a:gd name="T41" fmla="*/ 919 h 1487"/>
                <a:gd name="T42" fmla="*/ 259 w 2447"/>
                <a:gd name="T43" fmla="*/ 831 h 1487"/>
                <a:gd name="T44" fmla="*/ 196 w 2447"/>
                <a:gd name="T45" fmla="*/ 649 h 1487"/>
                <a:gd name="T46" fmla="*/ 45 w 2447"/>
                <a:gd name="T47" fmla="*/ 112 h 1487"/>
                <a:gd name="T48" fmla="*/ 11 w 2447"/>
                <a:gd name="T49" fmla="*/ 1 h 1487"/>
                <a:gd name="T50" fmla="*/ 1 w 2447"/>
                <a:gd name="T51" fmla="*/ 3 h 1487"/>
                <a:gd name="T52" fmla="*/ 129 w 2447"/>
                <a:gd name="T53" fmla="*/ 460 h 1487"/>
                <a:gd name="T54" fmla="*/ 193 w 2447"/>
                <a:gd name="T55" fmla="*/ 687 h 1487"/>
                <a:gd name="T56" fmla="*/ 255 w 2447"/>
                <a:gd name="T57" fmla="*/ 858 h 1487"/>
                <a:gd name="T58" fmla="*/ 290 w 2447"/>
                <a:gd name="T59" fmla="*/ 922 h 1487"/>
                <a:gd name="T60" fmla="*/ 390 w 2447"/>
                <a:gd name="T61" fmla="*/ 1059 h 1487"/>
                <a:gd name="T62" fmla="*/ 492 w 2447"/>
                <a:gd name="T63" fmla="*/ 1162 h 1487"/>
                <a:gd name="T64" fmla="*/ 652 w 2447"/>
                <a:gd name="T65" fmla="*/ 1290 h 1487"/>
                <a:gd name="T66" fmla="*/ 831 w 2447"/>
                <a:gd name="T67" fmla="*/ 1392 h 1487"/>
                <a:gd name="T68" fmla="*/ 975 w 2447"/>
                <a:gd name="T69" fmla="*/ 1447 h 1487"/>
                <a:gd name="T70" fmla="*/ 1150 w 2447"/>
                <a:gd name="T71" fmla="*/ 1482 h 1487"/>
                <a:gd name="T72" fmla="*/ 1227 w 2447"/>
                <a:gd name="T73" fmla="*/ 1487 h 1487"/>
                <a:gd name="T74" fmla="*/ 1331 w 2447"/>
                <a:gd name="T75" fmla="*/ 1482 h 1487"/>
                <a:gd name="T76" fmla="*/ 1434 w 2447"/>
                <a:gd name="T77" fmla="*/ 1466 h 1487"/>
                <a:gd name="T78" fmla="*/ 1532 w 2447"/>
                <a:gd name="T79" fmla="*/ 1435 h 1487"/>
                <a:gd name="T80" fmla="*/ 1628 w 2447"/>
                <a:gd name="T81" fmla="*/ 1392 h 1487"/>
                <a:gd name="T82" fmla="*/ 1755 w 2447"/>
                <a:gd name="T83" fmla="*/ 1314 h 1487"/>
                <a:gd name="T84" fmla="*/ 1911 w 2447"/>
                <a:gd name="T85" fmla="*/ 1189 h 1487"/>
                <a:gd name="T86" fmla="*/ 2053 w 2447"/>
                <a:gd name="T87" fmla="*/ 1057 h 1487"/>
                <a:gd name="T88" fmla="*/ 2182 w 2447"/>
                <a:gd name="T89" fmla="*/ 915 h 1487"/>
                <a:gd name="T90" fmla="*/ 2262 w 2447"/>
                <a:gd name="T91" fmla="*/ 799 h 1487"/>
                <a:gd name="T92" fmla="*/ 2347 w 2447"/>
                <a:gd name="T93" fmla="*/ 632 h 1487"/>
                <a:gd name="T94" fmla="*/ 2408 w 2447"/>
                <a:gd name="T95" fmla="*/ 454 h 1487"/>
                <a:gd name="T96" fmla="*/ 2441 w 2447"/>
                <a:gd name="T97" fmla="*/ 270 h 1487"/>
                <a:gd name="T98" fmla="*/ 2447 w 2447"/>
                <a:gd name="T99" fmla="*/ 130 h 1487"/>
                <a:gd name="T100" fmla="*/ 2443 w 2447"/>
                <a:gd name="T101" fmla="*/ 78 h 1487"/>
                <a:gd name="T102" fmla="*/ 2434 w 2447"/>
                <a:gd name="T103" fmla="*/ 78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47" h="1487">
                  <a:moveTo>
                    <a:pt x="2431" y="83"/>
                  </a:moveTo>
                  <a:lnTo>
                    <a:pt x="2431" y="83"/>
                  </a:lnTo>
                  <a:lnTo>
                    <a:pt x="2432" y="129"/>
                  </a:lnTo>
                  <a:lnTo>
                    <a:pt x="2432" y="176"/>
                  </a:lnTo>
                  <a:lnTo>
                    <a:pt x="2430" y="222"/>
                  </a:lnTo>
                  <a:lnTo>
                    <a:pt x="2426" y="269"/>
                  </a:lnTo>
                  <a:lnTo>
                    <a:pt x="2421" y="315"/>
                  </a:lnTo>
                  <a:lnTo>
                    <a:pt x="2412" y="361"/>
                  </a:lnTo>
                  <a:lnTo>
                    <a:pt x="2404" y="407"/>
                  </a:lnTo>
                  <a:lnTo>
                    <a:pt x="2392" y="452"/>
                  </a:lnTo>
                  <a:lnTo>
                    <a:pt x="2380" y="497"/>
                  </a:lnTo>
                  <a:lnTo>
                    <a:pt x="2366" y="542"/>
                  </a:lnTo>
                  <a:lnTo>
                    <a:pt x="2351" y="586"/>
                  </a:lnTo>
                  <a:lnTo>
                    <a:pt x="2333" y="629"/>
                  </a:lnTo>
                  <a:lnTo>
                    <a:pt x="2314" y="671"/>
                  </a:lnTo>
                  <a:lnTo>
                    <a:pt x="2293" y="714"/>
                  </a:lnTo>
                  <a:lnTo>
                    <a:pt x="2272" y="754"/>
                  </a:lnTo>
                  <a:lnTo>
                    <a:pt x="2248" y="794"/>
                  </a:lnTo>
                  <a:lnTo>
                    <a:pt x="2248" y="794"/>
                  </a:lnTo>
                  <a:lnTo>
                    <a:pt x="2223" y="833"/>
                  </a:lnTo>
                  <a:lnTo>
                    <a:pt x="2196" y="872"/>
                  </a:lnTo>
                  <a:lnTo>
                    <a:pt x="2169" y="909"/>
                  </a:lnTo>
                  <a:lnTo>
                    <a:pt x="2139" y="945"/>
                  </a:lnTo>
                  <a:lnTo>
                    <a:pt x="2139" y="945"/>
                  </a:lnTo>
                  <a:lnTo>
                    <a:pt x="2109" y="980"/>
                  </a:lnTo>
                  <a:lnTo>
                    <a:pt x="2077" y="1013"/>
                  </a:lnTo>
                  <a:lnTo>
                    <a:pt x="2044" y="1045"/>
                  </a:lnTo>
                  <a:lnTo>
                    <a:pt x="2010" y="1078"/>
                  </a:lnTo>
                  <a:lnTo>
                    <a:pt x="2010" y="1078"/>
                  </a:lnTo>
                  <a:lnTo>
                    <a:pt x="1938" y="1146"/>
                  </a:lnTo>
                  <a:lnTo>
                    <a:pt x="1901" y="1179"/>
                  </a:lnTo>
                  <a:lnTo>
                    <a:pt x="1864" y="1211"/>
                  </a:lnTo>
                  <a:lnTo>
                    <a:pt x="1825" y="1243"/>
                  </a:lnTo>
                  <a:lnTo>
                    <a:pt x="1786" y="1273"/>
                  </a:lnTo>
                  <a:lnTo>
                    <a:pt x="1746" y="1302"/>
                  </a:lnTo>
                  <a:lnTo>
                    <a:pt x="1706" y="1329"/>
                  </a:lnTo>
                  <a:lnTo>
                    <a:pt x="1706" y="1329"/>
                  </a:lnTo>
                  <a:lnTo>
                    <a:pt x="1661" y="1357"/>
                  </a:lnTo>
                  <a:lnTo>
                    <a:pt x="1617" y="1381"/>
                  </a:lnTo>
                  <a:lnTo>
                    <a:pt x="1593" y="1393"/>
                  </a:lnTo>
                  <a:lnTo>
                    <a:pt x="1571" y="1404"/>
                  </a:lnTo>
                  <a:lnTo>
                    <a:pt x="1547" y="1413"/>
                  </a:lnTo>
                  <a:lnTo>
                    <a:pt x="1523" y="1423"/>
                  </a:lnTo>
                  <a:lnTo>
                    <a:pt x="1500" y="1431"/>
                  </a:lnTo>
                  <a:lnTo>
                    <a:pt x="1475" y="1439"/>
                  </a:lnTo>
                  <a:lnTo>
                    <a:pt x="1451" y="1447"/>
                  </a:lnTo>
                  <a:lnTo>
                    <a:pt x="1427" y="1453"/>
                  </a:lnTo>
                  <a:lnTo>
                    <a:pt x="1402" y="1458"/>
                  </a:lnTo>
                  <a:lnTo>
                    <a:pt x="1376" y="1462"/>
                  </a:lnTo>
                  <a:lnTo>
                    <a:pt x="1351" y="1467"/>
                  </a:lnTo>
                  <a:lnTo>
                    <a:pt x="1325" y="1469"/>
                  </a:lnTo>
                  <a:lnTo>
                    <a:pt x="1325" y="1469"/>
                  </a:lnTo>
                  <a:lnTo>
                    <a:pt x="1299" y="1471"/>
                  </a:lnTo>
                  <a:lnTo>
                    <a:pt x="1273" y="1473"/>
                  </a:lnTo>
                  <a:lnTo>
                    <a:pt x="1248" y="1473"/>
                  </a:lnTo>
                  <a:lnTo>
                    <a:pt x="1222" y="1473"/>
                  </a:lnTo>
                  <a:lnTo>
                    <a:pt x="1196" y="1471"/>
                  </a:lnTo>
                  <a:lnTo>
                    <a:pt x="1170" y="1469"/>
                  </a:lnTo>
                  <a:lnTo>
                    <a:pt x="1145" y="1467"/>
                  </a:lnTo>
                  <a:lnTo>
                    <a:pt x="1119" y="1463"/>
                  </a:lnTo>
                  <a:lnTo>
                    <a:pt x="1068" y="1455"/>
                  </a:lnTo>
                  <a:lnTo>
                    <a:pt x="1019" y="1443"/>
                  </a:lnTo>
                  <a:lnTo>
                    <a:pt x="969" y="1430"/>
                  </a:lnTo>
                  <a:lnTo>
                    <a:pt x="920" y="1413"/>
                  </a:lnTo>
                  <a:lnTo>
                    <a:pt x="920" y="1413"/>
                  </a:lnTo>
                  <a:lnTo>
                    <a:pt x="872" y="1395"/>
                  </a:lnTo>
                  <a:lnTo>
                    <a:pt x="825" y="1373"/>
                  </a:lnTo>
                  <a:lnTo>
                    <a:pt x="779" y="1351"/>
                  </a:lnTo>
                  <a:lnTo>
                    <a:pt x="734" y="1326"/>
                  </a:lnTo>
                  <a:lnTo>
                    <a:pt x="690" y="1299"/>
                  </a:lnTo>
                  <a:lnTo>
                    <a:pt x="648" y="1270"/>
                  </a:lnTo>
                  <a:lnTo>
                    <a:pt x="606" y="1241"/>
                  </a:lnTo>
                  <a:lnTo>
                    <a:pt x="566" y="1209"/>
                  </a:lnTo>
                  <a:lnTo>
                    <a:pt x="566" y="1209"/>
                  </a:lnTo>
                  <a:lnTo>
                    <a:pt x="528" y="1177"/>
                  </a:lnTo>
                  <a:lnTo>
                    <a:pt x="492" y="1145"/>
                  </a:lnTo>
                  <a:lnTo>
                    <a:pt x="456" y="1110"/>
                  </a:lnTo>
                  <a:lnTo>
                    <a:pt x="422" y="1075"/>
                  </a:lnTo>
                  <a:lnTo>
                    <a:pt x="389" y="1038"/>
                  </a:lnTo>
                  <a:lnTo>
                    <a:pt x="358" y="999"/>
                  </a:lnTo>
                  <a:lnTo>
                    <a:pt x="330" y="959"/>
                  </a:lnTo>
                  <a:lnTo>
                    <a:pt x="317" y="939"/>
                  </a:lnTo>
                  <a:lnTo>
                    <a:pt x="304" y="919"/>
                  </a:lnTo>
                  <a:lnTo>
                    <a:pt x="304" y="919"/>
                  </a:lnTo>
                  <a:lnTo>
                    <a:pt x="292" y="897"/>
                  </a:lnTo>
                  <a:lnTo>
                    <a:pt x="280" y="875"/>
                  </a:lnTo>
                  <a:lnTo>
                    <a:pt x="270" y="853"/>
                  </a:lnTo>
                  <a:lnTo>
                    <a:pt x="259" y="831"/>
                  </a:lnTo>
                  <a:lnTo>
                    <a:pt x="241" y="787"/>
                  </a:lnTo>
                  <a:lnTo>
                    <a:pt x="225" y="741"/>
                  </a:lnTo>
                  <a:lnTo>
                    <a:pt x="210" y="695"/>
                  </a:lnTo>
                  <a:lnTo>
                    <a:pt x="196" y="649"/>
                  </a:lnTo>
                  <a:lnTo>
                    <a:pt x="170" y="555"/>
                  </a:lnTo>
                  <a:lnTo>
                    <a:pt x="170" y="555"/>
                  </a:lnTo>
                  <a:lnTo>
                    <a:pt x="45" y="112"/>
                  </a:lnTo>
                  <a:lnTo>
                    <a:pt x="45" y="112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lnTo>
                    <a:pt x="129" y="460"/>
                  </a:lnTo>
                  <a:lnTo>
                    <a:pt x="129" y="460"/>
                  </a:lnTo>
                  <a:lnTo>
                    <a:pt x="161" y="574"/>
                  </a:lnTo>
                  <a:lnTo>
                    <a:pt x="193" y="687"/>
                  </a:lnTo>
                  <a:lnTo>
                    <a:pt x="193" y="687"/>
                  </a:lnTo>
                  <a:lnTo>
                    <a:pt x="206" y="730"/>
                  </a:lnTo>
                  <a:lnTo>
                    <a:pt x="221" y="773"/>
                  </a:lnTo>
                  <a:lnTo>
                    <a:pt x="238" y="816"/>
                  </a:lnTo>
                  <a:lnTo>
                    <a:pt x="255" y="858"/>
                  </a:lnTo>
                  <a:lnTo>
                    <a:pt x="255" y="858"/>
                  </a:lnTo>
                  <a:lnTo>
                    <a:pt x="266" y="880"/>
                  </a:lnTo>
                  <a:lnTo>
                    <a:pt x="278" y="901"/>
                  </a:lnTo>
                  <a:lnTo>
                    <a:pt x="290" y="922"/>
                  </a:lnTo>
                  <a:lnTo>
                    <a:pt x="303" y="943"/>
                  </a:lnTo>
                  <a:lnTo>
                    <a:pt x="330" y="983"/>
                  </a:lnTo>
                  <a:lnTo>
                    <a:pt x="359" y="1022"/>
                  </a:lnTo>
                  <a:lnTo>
                    <a:pt x="390" y="1059"/>
                  </a:lnTo>
                  <a:lnTo>
                    <a:pt x="422" y="1095"/>
                  </a:lnTo>
                  <a:lnTo>
                    <a:pt x="456" y="1129"/>
                  </a:lnTo>
                  <a:lnTo>
                    <a:pt x="492" y="1162"/>
                  </a:lnTo>
                  <a:lnTo>
                    <a:pt x="492" y="1162"/>
                  </a:lnTo>
                  <a:lnTo>
                    <a:pt x="530" y="1197"/>
                  </a:lnTo>
                  <a:lnTo>
                    <a:pt x="570" y="1230"/>
                  </a:lnTo>
                  <a:lnTo>
                    <a:pt x="611" y="1261"/>
                  </a:lnTo>
                  <a:lnTo>
                    <a:pt x="652" y="1290"/>
                  </a:lnTo>
                  <a:lnTo>
                    <a:pt x="696" y="1319"/>
                  </a:lnTo>
                  <a:lnTo>
                    <a:pt x="740" y="1345"/>
                  </a:lnTo>
                  <a:lnTo>
                    <a:pt x="785" y="1370"/>
                  </a:lnTo>
                  <a:lnTo>
                    <a:pt x="831" y="1392"/>
                  </a:lnTo>
                  <a:lnTo>
                    <a:pt x="831" y="1392"/>
                  </a:lnTo>
                  <a:lnTo>
                    <a:pt x="878" y="1412"/>
                  </a:lnTo>
                  <a:lnTo>
                    <a:pt x="927" y="1430"/>
                  </a:lnTo>
                  <a:lnTo>
                    <a:pt x="975" y="1447"/>
                  </a:lnTo>
                  <a:lnTo>
                    <a:pt x="1025" y="1460"/>
                  </a:lnTo>
                  <a:lnTo>
                    <a:pt x="1074" y="1470"/>
                  </a:lnTo>
                  <a:lnTo>
                    <a:pt x="1125" y="1479"/>
                  </a:lnTo>
                  <a:lnTo>
                    <a:pt x="1150" y="1482"/>
                  </a:lnTo>
                  <a:lnTo>
                    <a:pt x="1176" y="1484"/>
                  </a:lnTo>
                  <a:lnTo>
                    <a:pt x="1201" y="1486"/>
                  </a:lnTo>
                  <a:lnTo>
                    <a:pt x="1227" y="1487"/>
                  </a:lnTo>
                  <a:lnTo>
                    <a:pt x="1227" y="1487"/>
                  </a:lnTo>
                  <a:lnTo>
                    <a:pt x="1253" y="1487"/>
                  </a:lnTo>
                  <a:lnTo>
                    <a:pt x="1279" y="1487"/>
                  </a:lnTo>
                  <a:lnTo>
                    <a:pt x="1305" y="1484"/>
                  </a:lnTo>
                  <a:lnTo>
                    <a:pt x="1331" y="1482"/>
                  </a:lnTo>
                  <a:lnTo>
                    <a:pt x="1357" y="1480"/>
                  </a:lnTo>
                  <a:lnTo>
                    <a:pt x="1383" y="1475"/>
                  </a:lnTo>
                  <a:lnTo>
                    <a:pt x="1408" y="1470"/>
                  </a:lnTo>
                  <a:lnTo>
                    <a:pt x="1434" y="1466"/>
                  </a:lnTo>
                  <a:lnTo>
                    <a:pt x="1458" y="1458"/>
                  </a:lnTo>
                  <a:lnTo>
                    <a:pt x="1483" y="1451"/>
                  </a:lnTo>
                  <a:lnTo>
                    <a:pt x="1508" y="1444"/>
                  </a:lnTo>
                  <a:lnTo>
                    <a:pt x="1532" y="1435"/>
                  </a:lnTo>
                  <a:lnTo>
                    <a:pt x="1557" y="1425"/>
                  </a:lnTo>
                  <a:lnTo>
                    <a:pt x="1580" y="1415"/>
                  </a:lnTo>
                  <a:lnTo>
                    <a:pt x="1604" y="1404"/>
                  </a:lnTo>
                  <a:lnTo>
                    <a:pt x="1628" y="1392"/>
                  </a:lnTo>
                  <a:lnTo>
                    <a:pt x="1628" y="1392"/>
                  </a:lnTo>
                  <a:lnTo>
                    <a:pt x="1671" y="1367"/>
                  </a:lnTo>
                  <a:lnTo>
                    <a:pt x="1714" y="1341"/>
                  </a:lnTo>
                  <a:lnTo>
                    <a:pt x="1755" y="1314"/>
                  </a:lnTo>
                  <a:lnTo>
                    <a:pt x="1795" y="1284"/>
                  </a:lnTo>
                  <a:lnTo>
                    <a:pt x="1834" y="1254"/>
                  </a:lnTo>
                  <a:lnTo>
                    <a:pt x="1873" y="1222"/>
                  </a:lnTo>
                  <a:lnTo>
                    <a:pt x="1911" y="1189"/>
                  </a:lnTo>
                  <a:lnTo>
                    <a:pt x="1949" y="1155"/>
                  </a:lnTo>
                  <a:lnTo>
                    <a:pt x="1949" y="1155"/>
                  </a:lnTo>
                  <a:lnTo>
                    <a:pt x="2019" y="1090"/>
                  </a:lnTo>
                  <a:lnTo>
                    <a:pt x="2053" y="1057"/>
                  </a:lnTo>
                  <a:lnTo>
                    <a:pt x="2087" y="1023"/>
                  </a:lnTo>
                  <a:lnTo>
                    <a:pt x="2119" y="988"/>
                  </a:lnTo>
                  <a:lnTo>
                    <a:pt x="2151" y="952"/>
                  </a:lnTo>
                  <a:lnTo>
                    <a:pt x="2182" y="915"/>
                  </a:lnTo>
                  <a:lnTo>
                    <a:pt x="2210" y="877"/>
                  </a:lnTo>
                  <a:lnTo>
                    <a:pt x="2210" y="877"/>
                  </a:lnTo>
                  <a:lnTo>
                    <a:pt x="2237" y="838"/>
                  </a:lnTo>
                  <a:lnTo>
                    <a:pt x="2262" y="799"/>
                  </a:lnTo>
                  <a:lnTo>
                    <a:pt x="2286" y="758"/>
                  </a:lnTo>
                  <a:lnTo>
                    <a:pt x="2307" y="716"/>
                  </a:lnTo>
                  <a:lnTo>
                    <a:pt x="2328" y="675"/>
                  </a:lnTo>
                  <a:lnTo>
                    <a:pt x="2347" y="632"/>
                  </a:lnTo>
                  <a:lnTo>
                    <a:pt x="2365" y="588"/>
                  </a:lnTo>
                  <a:lnTo>
                    <a:pt x="2380" y="544"/>
                  </a:lnTo>
                  <a:lnTo>
                    <a:pt x="2395" y="499"/>
                  </a:lnTo>
                  <a:lnTo>
                    <a:pt x="2408" y="454"/>
                  </a:lnTo>
                  <a:lnTo>
                    <a:pt x="2418" y="408"/>
                  </a:lnTo>
                  <a:lnTo>
                    <a:pt x="2428" y="362"/>
                  </a:lnTo>
                  <a:lnTo>
                    <a:pt x="2435" y="316"/>
                  </a:lnTo>
                  <a:lnTo>
                    <a:pt x="2441" y="270"/>
                  </a:lnTo>
                  <a:lnTo>
                    <a:pt x="2444" y="224"/>
                  </a:lnTo>
                  <a:lnTo>
                    <a:pt x="2447" y="176"/>
                  </a:lnTo>
                  <a:lnTo>
                    <a:pt x="2447" y="176"/>
                  </a:lnTo>
                  <a:lnTo>
                    <a:pt x="2447" y="130"/>
                  </a:lnTo>
                  <a:lnTo>
                    <a:pt x="2445" y="83"/>
                  </a:lnTo>
                  <a:lnTo>
                    <a:pt x="2445" y="83"/>
                  </a:lnTo>
                  <a:lnTo>
                    <a:pt x="2444" y="79"/>
                  </a:lnTo>
                  <a:lnTo>
                    <a:pt x="2443" y="78"/>
                  </a:lnTo>
                  <a:lnTo>
                    <a:pt x="2441" y="77"/>
                  </a:lnTo>
                  <a:lnTo>
                    <a:pt x="2438" y="76"/>
                  </a:lnTo>
                  <a:lnTo>
                    <a:pt x="2435" y="77"/>
                  </a:lnTo>
                  <a:lnTo>
                    <a:pt x="2434" y="78"/>
                  </a:lnTo>
                  <a:lnTo>
                    <a:pt x="2431" y="79"/>
                  </a:lnTo>
                  <a:lnTo>
                    <a:pt x="2431" y="83"/>
                  </a:lnTo>
                  <a:lnTo>
                    <a:pt x="2431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FB1510B9-948F-A70B-4F2A-38B519317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709"/>
              <a:ext cx="34" cy="69"/>
            </a:xfrm>
            <a:custGeom>
              <a:avLst/>
              <a:gdLst>
                <a:gd name="T0" fmla="*/ 132 w 133"/>
                <a:gd name="T1" fmla="*/ 50 h 274"/>
                <a:gd name="T2" fmla="*/ 119 w 133"/>
                <a:gd name="T3" fmla="*/ 35 h 274"/>
                <a:gd name="T4" fmla="*/ 104 w 133"/>
                <a:gd name="T5" fmla="*/ 22 h 274"/>
                <a:gd name="T6" fmla="*/ 87 w 133"/>
                <a:gd name="T7" fmla="*/ 13 h 274"/>
                <a:gd name="T8" fmla="*/ 68 w 133"/>
                <a:gd name="T9" fmla="*/ 4 h 274"/>
                <a:gd name="T10" fmla="*/ 58 w 133"/>
                <a:gd name="T11" fmla="*/ 2 h 274"/>
                <a:gd name="T12" fmla="*/ 36 w 133"/>
                <a:gd name="T13" fmla="*/ 0 h 274"/>
                <a:gd name="T14" fmla="*/ 27 w 133"/>
                <a:gd name="T15" fmla="*/ 1 h 274"/>
                <a:gd name="T16" fmla="*/ 22 w 133"/>
                <a:gd name="T17" fmla="*/ 3 h 274"/>
                <a:gd name="T18" fmla="*/ 12 w 133"/>
                <a:gd name="T19" fmla="*/ 11 h 274"/>
                <a:gd name="T20" fmla="*/ 2 w 133"/>
                <a:gd name="T21" fmla="*/ 28 h 274"/>
                <a:gd name="T22" fmla="*/ 0 w 133"/>
                <a:gd name="T23" fmla="*/ 39 h 274"/>
                <a:gd name="T24" fmla="*/ 0 w 133"/>
                <a:gd name="T25" fmla="*/ 59 h 274"/>
                <a:gd name="T26" fmla="*/ 5 w 133"/>
                <a:gd name="T27" fmla="*/ 79 h 274"/>
                <a:gd name="T28" fmla="*/ 13 w 133"/>
                <a:gd name="T29" fmla="*/ 98 h 274"/>
                <a:gd name="T30" fmla="*/ 18 w 133"/>
                <a:gd name="T31" fmla="*/ 107 h 274"/>
                <a:gd name="T32" fmla="*/ 45 w 133"/>
                <a:gd name="T33" fmla="*/ 142 h 274"/>
                <a:gd name="T34" fmla="*/ 73 w 133"/>
                <a:gd name="T35" fmla="*/ 175 h 274"/>
                <a:gd name="T36" fmla="*/ 80 w 133"/>
                <a:gd name="T37" fmla="*/ 185 h 274"/>
                <a:gd name="T38" fmla="*/ 93 w 133"/>
                <a:gd name="T39" fmla="*/ 207 h 274"/>
                <a:gd name="T40" fmla="*/ 103 w 133"/>
                <a:gd name="T41" fmla="*/ 229 h 274"/>
                <a:gd name="T42" fmla="*/ 104 w 133"/>
                <a:gd name="T43" fmla="*/ 253 h 274"/>
                <a:gd name="T44" fmla="*/ 101 w 133"/>
                <a:gd name="T45" fmla="*/ 266 h 274"/>
                <a:gd name="T46" fmla="*/ 103 w 133"/>
                <a:gd name="T47" fmla="*/ 271 h 274"/>
                <a:gd name="T48" fmla="*/ 106 w 133"/>
                <a:gd name="T49" fmla="*/ 274 h 274"/>
                <a:gd name="T50" fmla="*/ 112 w 133"/>
                <a:gd name="T51" fmla="*/ 274 h 274"/>
                <a:gd name="T52" fmla="*/ 116 w 133"/>
                <a:gd name="T53" fmla="*/ 270 h 274"/>
                <a:gd name="T54" fmla="*/ 118 w 133"/>
                <a:gd name="T55" fmla="*/ 259 h 274"/>
                <a:gd name="T56" fmla="*/ 118 w 133"/>
                <a:gd name="T57" fmla="*/ 239 h 274"/>
                <a:gd name="T58" fmla="*/ 114 w 133"/>
                <a:gd name="T59" fmla="*/ 220 h 274"/>
                <a:gd name="T60" fmla="*/ 107 w 133"/>
                <a:gd name="T61" fmla="*/ 202 h 274"/>
                <a:gd name="T62" fmla="*/ 91 w 133"/>
                <a:gd name="T63" fmla="*/ 176 h 274"/>
                <a:gd name="T64" fmla="*/ 53 w 133"/>
                <a:gd name="T65" fmla="*/ 130 h 274"/>
                <a:gd name="T66" fmla="*/ 40 w 133"/>
                <a:gd name="T67" fmla="*/ 114 h 274"/>
                <a:gd name="T68" fmla="*/ 23 w 133"/>
                <a:gd name="T69" fmla="*/ 90 h 274"/>
                <a:gd name="T70" fmla="*/ 16 w 133"/>
                <a:gd name="T71" fmla="*/ 71 h 274"/>
                <a:gd name="T72" fmla="*/ 14 w 133"/>
                <a:gd name="T73" fmla="*/ 61 h 274"/>
                <a:gd name="T74" fmla="*/ 14 w 133"/>
                <a:gd name="T75" fmla="*/ 43 h 274"/>
                <a:gd name="T76" fmla="*/ 19 w 133"/>
                <a:gd name="T77" fmla="*/ 26 h 274"/>
                <a:gd name="T78" fmla="*/ 23 w 133"/>
                <a:gd name="T79" fmla="*/ 20 h 274"/>
                <a:gd name="T80" fmla="*/ 31 w 133"/>
                <a:gd name="T81" fmla="*/ 15 h 274"/>
                <a:gd name="T82" fmla="*/ 35 w 133"/>
                <a:gd name="T83" fmla="*/ 14 h 274"/>
                <a:gd name="T84" fmla="*/ 51 w 133"/>
                <a:gd name="T85" fmla="*/ 15 h 274"/>
                <a:gd name="T86" fmla="*/ 60 w 133"/>
                <a:gd name="T87" fmla="*/ 17 h 274"/>
                <a:gd name="T88" fmla="*/ 80 w 133"/>
                <a:gd name="T89" fmla="*/ 24 h 274"/>
                <a:gd name="T90" fmla="*/ 98 w 133"/>
                <a:gd name="T91" fmla="*/ 35 h 274"/>
                <a:gd name="T92" fmla="*/ 113 w 133"/>
                <a:gd name="T93" fmla="*/ 49 h 274"/>
                <a:gd name="T94" fmla="*/ 120 w 133"/>
                <a:gd name="T95" fmla="*/ 58 h 274"/>
                <a:gd name="T96" fmla="*/ 125 w 133"/>
                <a:gd name="T97" fmla="*/ 61 h 274"/>
                <a:gd name="T98" fmla="*/ 131 w 133"/>
                <a:gd name="T99" fmla="*/ 60 h 274"/>
                <a:gd name="T100" fmla="*/ 133 w 133"/>
                <a:gd name="T101" fmla="*/ 56 h 274"/>
                <a:gd name="T102" fmla="*/ 132 w 133"/>
                <a:gd name="T103" fmla="*/ 5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3" h="274">
                  <a:moveTo>
                    <a:pt x="132" y="50"/>
                  </a:moveTo>
                  <a:lnTo>
                    <a:pt x="132" y="50"/>
                  </a:lnTo>
                  <a:lnTo>
                    <a:pt x="126" y="43"/>
                  </a:lnTo>
                  <a:lnTo>
                    <a:pt x="119" y="35"/>
                  </a:lnTo>
                  <a:lnTo>
                    <a:pt x="112" y="29"/>
                  </a:lnTo>
                  <a:lnTo>
                    <a:pt x="104" y="22"/>
                  </a:lnTo>
                  <a:lnTo>
                    <a:pt x="96" y="17"/>
                  </a:lnTo>
                  <a:lnTo>
                    <a:pt x="87" y="13"/>
                  </a:lnTo>
                  <a:lnTo>
                    <a:pt x="78" y="8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58" y="2"/>
                  </a:lnTo>
                  <a:lnTo>
                    <a:pt x="47" y="0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2" y="3"/>
                  </a:lnTo>
                  <a:lnTo>
                    <a:pt x="18" y="6"/>
                  </a:lnTo>
                  <a:lnTo>
                    <a:pt x="12" y="11"/>
                  </a:lnTo>
                  <a:lnTo>
                    <a:pt x="6" y="20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39"/>
                  </a:lnTo>
                  <a:lnTo>
                    <a:pt x="0" y="49"/>
                  </a:lnTo>
                  <a:lnTo>
                    <a:pt x="0" y="59"/>
                  </a:lnTo>
                  <a:lnTo>
                    <a:pt x="2" y="69"/>
                  </a:lnTo>
                  <a:lnTo>
                    <a:pt x="5" y="79"/>
                  </a:lnTo>
                  <a:lnTo>
                    <a:pt x="8" y="88"/>
                  </a:lnTo>
                  <a:lnTo>
                    <a:pt x="13" y="98"/>
                  </a:lnTo>
                  <a:lnTo>
                    <a:pt x="18" y="107"/>
                  </a:lnTo>
                  <a:lnTo>
                    <a:pt x="18" y="107"/>
                  </a:lnTo>
                  <a:lnTo>
                    <a:pt x="31" y="125"/>
                  </a:lnTo>
                  <a:lnTo>
                    <a:pt x="45" y="142"/>
                  </a:lnTo>
                  <a:lnTo>
                    <a:pt x="59" y="158"/>
                  </a:lnTo>
                  <a:lnTo>
                    <a:pt x="73" y="175"/>
                  </a:lnTo>
                  <a:lnTo>
                    <a:pt x="73" y="175"/>
                  </a:lnTo>
                  <a:lnTo>
                    <a:pt x="80" y="185"/>
                  </a:lnTo>
                  <a:lnTo>
                    <a:pt x="87" y="195"/>
                  </a:lnTo>
                  <a:lnTo>
                    <a:pt x="93" y="207"/>
                  </a:lnTo>
                  <a:lnTo>
                    <a:pt x="98" y="217"/>
                  </a:lnTo>
                  <a:lnTo>
                    <a:pt x="103" y="229"/>
                  </a:lnTo>
                  <a:lnTo>
                    <a:pt x="104" y="241"/>
                  </a:lnTo>
                  <a:lnTo>
                    <a:pt x="104" y="253"/>
                  </a:lnTo>
                  <a:lnTo>
                    <a:pt x="101" y="266"/>
                  </a:lnTo>
                  <a:lnTo>
                    <a:pt x="101" y="266"/>
                  </a:lnTo>
                  <a:lnTo>
                    <a:pt x="101" y="268"/>
                  </a:lnTo>
                  <a:lnTo>
                    <a:pt x="103" y="271"/>
                  </a:lnTo>
                  <a:lnTo>
                    <a:pt x="104" y="273"/>
                  </a:lnTo>
                  <a:lnTo>
                    <a:pt x="106" y="274"/>
                  </a:lnTo>
                  <a:lnTo>
                    <a:pt x="109" y="274"/>
                  </a:lnTo>
                  <a:lnTo>
                    <a:pt x="112" y="274"/>
                  </a:lnTo>
                  <a:lnTo>
                    <a:pt x="113" y="272"/>
                  </a:lnTo>
                  <a:lnTo>
                    <a:pt x="116" y="270"/>
                  </a:lnTo>
                  <a:lnTo>
                    <a:pt x="116" y="270"/>
                  </a:lnTo>
                  <a:lnTo>
                    <a:pt x="118" y="259"/>
                  </a:lnTo>
                  <a:lnTo>
                    <a:pt x="119" y="249"/>
                  </a:lnTo>
                  <a:lnTo>
                    <a:pt x="118" y="239"/>
                  </a:lnTo>
                  <a:lnTo>
                    <a:pt x="117" y="229"/>
                  </a:lnTo>
                  <a:lnTo>
                    <a:pt x="114" y="220"/>
                  </a:lnTo>
                  <a:lnTo>
                    <a:pt x="111" y="212"/>
                  </a:lnTo>
                  <a:lnTo>
                    <a:pt x="107" y="202"/>
                  </a:lnTo>
                  <a:lnTo>
                    <a:pt x="103" y="194"/>
                  </a:lnTo>
                  <a:lnTo>
                    <a:pt x="91" y="176"/>
                  </a:lnTo>
                  <a:lnTo>
                    <a:pt x="78" y="161"/>
                  </a:lnTo>
                  <a:lnTo>
                    <a:pt x="53" y="130"/>
                  </a:lnTo>
                  <a:lnTo>
                    <a:pt x="53" y="130"/>
                  </a:lnTo>
                  <a:lnTo>
                    <a:pt x="40" y="114"/>
                  </a:lnTo>
                  <a:lnTo>
                    <a:pt x="28" y="98"/>
                  </a:lnTo>
                  <a:lnTo>
                    <a:pt x="23" y="90"/>
                  </a:lnTo>
                  <a:lnTo>
                    <a:pt x="20" y="80"/>
                  </a:lnTo>
                  <a:lnTo>
                    <a:pt x="16" y="71"/>
                  </a:lnTo>
                  <a:lnTo>
                    <a:pt x="14" y="61"/>
                  </a:lnTo>
                  <a:lnTo>
                    <a:pt x="14" y="61"/>
                  </a:lnTo>
                  <a:lnTo>
                    <a:pt x="14" y="53"/>
                  </a:lnTo>
                  <a:lnTo>
                    <a:pt x="14" y="43"/>
                  </a:lnTo>
                  <a:lnTo>
                    <a:pt x="15" y="34"/>
                  </a:lnTo>
                  <a:lnTo>
                    <a:pt x="19" y="26"/>
                  </a:lnTo>
                  <a:lnTo>
                    <a:pt x="19" y="26"/>
                  </a:lnTo>
                  <a:lnTo>
                    <a:pt x="23" y="20"/>
                  </a:lnTo>
                  <a:lnTo>
                    <a:pt x="27" y="16"/>
                  </a:lnTo>
                  <a:lnTo>
                    <a:pt x="31" y="15"/>
                  </a:lnTo>
                  <a:lnTo>
                    <a:pt x="31" y="15"/>
                  </a:lnTo>
                  <a:lnTo>
                    <a:pt x="35" y="14"/>
                  </a:lnTo>
                  <a:lnTo>
                    <a:pt x="40" y="14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60" y="17"/>
                  </a:lnTo>
                  <a:lnTo>
                    <a:pt x="71" y="21"/>
                  </a:lnTo>
                  <a:lnTo>
                    <a:pt x="80" y="24"/>
                  </a:lnTo>
                  <a:lnTo>
                    <a:pt x="90" y="29"/>
                  </a:lnTo>
                  <a:lnTo>
                    <a:pt x="98" y="35"/>
                  </a:lnTo>
                  <a:lnTo>
                    <a:pt x="106" y="42"/>
                  </a:lnTo>
                  <a:lnTo>
                    <a:pt x="113" y="49"/>
                  </a:lnTo>
                  <a:lnTo>
                    <a:pt x="120" y="58"/>
                  </a:lnTo>
                  <a:lnTo>
                    <a:pt x="120" y="58"/>
                  </a:lnTo>
                  <a:lnTo>
                    <a:pt x="123" y="60"/>
                  </a:lnTo>
                  <a:lnTo>
                    <a:pt x="125" y="61"/>
                  </a:lnTo>
                  <a:lnTo>
                    <a:pt x="129" y="61"/>
                  </a:lnTo>
                  <a:lnTo>
                    <a:pt x="131" y="60"/>
                  </a:lnTo>
                  <a:lnTo>
                    <a:pt x="132" y="59"/>
                  </a:lnTo>
                  <a:lnTo>
                    <a:pt x="133" y="56"/>
                  </a:lnTo>
                  <a:lnTo>
                    <a:pt x="133" y="54"/>
                  </a:lnTo>
                  <a:lnTo>
                    <a:pt x="132" y="50"/>
                  </a:lnTo>
                  <a:lnTo>
                    <a:pt x="132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0B41AC23-BE39-8D07-83EB-790854987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" y="679"/>
              <a:ext cx="40" cy="74"/>
            </a:xfrm>
            <a:custGeom>
              <a:avLst/>
              <a:gdLst>
                <a:gd name="T0" fmla="*/ 16 w 162"/>
                <a:gd name="T1" fmla="*/ 85 h 296"/>
                <a:gd name="T2" fmla="*/ 108 w 162"/>
                <a:gd name="T3" fmla="*/ 27 h 296"/>
                <a:gd name="T4" fmla="*/ 123 w 162"/>
                <a:gd name="T5" fmla="*/ 18 h 296"/>
                <a:gd name="T6" fmla="*/ 128 w 162"/>
                <a:gd name="T7" fmla="*/ 15 h 296"/>
                <a:gd name="T8" fmla="*/ 137 w 162"/>
                <a:gd name="T9" fmla="*/ 16 h 296"/>
                <a:gd name="T10" fmla="*/ 143 w 162"/>
                <a:gd name="T11" fmla="*/ 25 h 296"/>
                <a:gd name="T12" fmla="*/ 147 w 162"/>
                <a:gd name="T13" fmla="*/ 35 h 296"/>
                <a:gd name="T14" fmla="*/ 148 w 162"/>
                <a:gd name="T15" fmla="*/ 57 h 296"/>
                <a:gd name="T16" fmla="*/ 147 w 162"/>
                <a:gd name="T17" fmla="*/ 67 h 296"/>
                <a:gd name="T18" fmla="*/ 140 w 162"/>
                <a:gd name="T19" fmla="*/ 89 h 296"/>
                <a:gd name="T20" fmla="*/ 130 w 162"/>
                <a:gd name="T21" fmla="*/ 109 h 296"/>
                <a:gd name="T22" fmla="*/ 103 w 162"/>
                <a:gd name="T23" fmla="*/ 144 h 296"/>
                <a:gd name="T24" fmla="*/ 75 w 162"/>
                <a:gd name="T25" fmla="*/ 175 h 296"/>
                <a:gd name="T26" fmla="*/ 46 w 162"/>
                <a:gd name="T27" fmla="*/ 207 h 296"/>
                <a:gd name="T28" fmla="*/ 32 w 162"/>
                <a:gd name="T29" fmla="*/ 225 h 296"/>
                <a:gd name="T30" fmla="*/ 13 w 162"/>
                <a:gd name="T31" fmla="*/ 254 h 296"/>
                <a:gd name="T32" fmla="*/ 4 w 162"/>
                <a:gd name="T33" fmla="*/ 276 h 296"/>
                <a:gd name="T34" fmla="*/ 0 w 162"/>
                <a:gd name="T35" fmla="*/ 286 h 296"/>
                <a:gd name="T36" fmla="*/ 1 w 162"/>
                <a:gd name="T37" fmla="*/ 292 h 296"/>
                <a:gd name="T38" fmla="*/ 5 w 162"/>
                <a:gd name="T39" fmla="*/ 295 h 296"/>
                <a:gd name="T40" fmla="*/ 11 w 162"/>
                <a:gd name="T41" fmla="*/ 295 h 296"/>
                <a:gd name="T42" fmla="*/ 14 w 162"/>
                <a:gd name="T43" fmla="*/ 290 h 296"/>
                <a:gd name="T44" fmla="*/ 18 w 162"/>
                <a:gd name="T45" fmla="*/ 279 h 296"/>
                <a:gd name="T46" fmla="*/ 26 w 162"/>
                <a:gd name="T47" fmla="*/ 259 h 296"/>
                <a:gd name="T48" fmla="*/ 44 w 162"/>
                <a:gd name="T49" fmla="*/ 231 h 296"/>
                <a:gd name="T50" fmla="*/ 73 w 162"/>
                <a:gd name="T51" fmla="*/ 196 h 296"/>
                <a:gd name="T52" fmla="*/ 104 w 162"/>
                <a:gd name="T53" fmla="*/ 163 h 296"/>
                <a:gd name="T54" fmla="*/ 120 w 162"/>
                <a:gd name="T55" fmla="*/ 147 h 296"/>
                <a:gd name="T56" fmla="*/ 141 w 162"/>
                <a:gd name="T57" fmla="*/ 118 h 296"/>
                <a:gd name="T58" fmla="*/ 151 w 162"/>
                <a:gd name="T59" fmla="*/ 97 h 296"/>
                <a:gd name="T60" fmla="*/ 160 w 162"/>
                <a:gd name="T61" fmla="*/ 73 h 296"/>
                <a:gd name="T62" fmla="*/ 162 w 162"/>
                <a:gd name="T63" fmla="*/ 61 h 296"/>
                <a:gd name="T64" fmla="*/ 161 w 162"/>
                <a:gd name="T65" fmla="*/ 40 h 296"/>
                <a:gd name="T66" fmla="*/ 155 w 162"/>
                <a:gd name="T67" fmla="*/ 18 h 296"/>
                <a:gd name="T68" fmla="*/ 149 w 162"/>
                <a:gd name="T69" fmla="*/ 8 h 296"/>
                <a:gd name="T70" fmla="*/ 141 w 162"/>
                <a:gd name="T71" fmla="*/ 2 h 296"/>
                <a:gd name="T72" fmla="*/ 131 w 162"/>
                <a:gd name="T73" fmla="*/ 0 h 296"/>
                <a:gd name="T74" fmla="*/ 118 w 162"/>
                <a:gd name="T75" fmla="*/ 3 h 296"/>
                <a:gd name="T76" fmla="*/ 105 w 162"/>
                <a:gd name="T77" fmla="*/ 10 h 296"/>
                <a:gd name="T78" fmla="*/ 92 w 162"/>
                <a:gd name="T79" fmla="*/ 20 h 296"/>
                <a:gd name="T80" fmla="*/ 64 w 162"/>
                <a:gd name="T81" fmla="*/ 37 h 296"/>
                <a:gd name="T82" fmla="*/ 8 w 162"/>
                <a:gd name="T83" fmla="*/ 72 h 296"/>
                <a:gd name="T84" fmla="*/ 5 w 162"/>
                <a:gd name="T85" fmla="*/ 77 h 296"/>
                <a:gd name="T86" fmla="*/ 6 w 162"/>
                <a:gd name="T87" fmla="*/ 82 h 296"/>
                <a:gd name="T88" fmla="*/ 10 w 162"/>
                <a:gd name="T89" fmla="*/ 85 h 296"/>
                <a:gd name="T90" fmla="*/ 16 w 162"/>
                <a:gd name="T91" fmla="*/ 85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2" h="296">
                  <a:moveTo>
                    <a:pt x="16" y="85"/>
                  </a:moveTo>
                  <a:lnTo>
                    <a:pt x="16" y="85"/>
                  </a:lnTo>
                  <a:lnTo>
                    <a:pt x="108" y="27"/>
                  </a:lnTo>
                  <a:lnTo>
                    <a:pt x="108" y="27"/>
                  </a:lnTo>
                  <a:lnTo>
                    <a:pt x="117" y="20"/>
                  </a:lnTo>
                  <a:lnTo>
                    <a:pt x="123" y="18"/>
                  </a:lnTo>
                  <a:lnTo>
                    <a:pt x="128" y="15"/>
                  </a:lnTo>
                  <a:lnTo>
                    <a:pt x="128" y="15"/>
                  </a:lnTo>
                  <a:lnTo>
                    <a:pt x="134" y="15"/>
                  </a:lnTo>
                  <a:lnTo>
                    <a:pt x="137" y="16"/>
                  </a:lnTo>
                  <a:lnTo>
                    <a:pt x="141" y="20"/>
                  </a:lnTo>
                  <a:lnTo>
                    <a:pt x="143" y="25"/>
                  </a:lnTo>
                  <a:lnTo>
                    <a:pt x="143" y="25"/>
                  </a:lnTo>
                  <a:lnTo>
                    <a:pt x="147" y="35"/>
                  </a:lnTo>
                  <a:lnTo>
                    <a:pt x="148" y="46"/>
                  </a:lnTo>
                  <a:lnTo>
                    <a:pt x="148" y="57"/>
                  </a:lnTo>
                  <a:lnTo>
                    <a:pt x="147" y="67"/>
                  </a:lnTo>
                  <a:lnTo>
                    <a:pt x="147" y="67"/>
                  </a:lnTo>
                  <a:lnTo>
                    <a:pt x="143" y="78"/>
                  </a:lnTo>
                  <a:lnTo>
                    <a:pt x="140" y="89"/>
                  </a:lnTo>
                  <a:lnTo>
                    <a:pt x="135" y="98"/>
                  </a:lnTo>
                  <a:lnTo>
                    <a:pt x="130" y="109"/>
                  </a:lnTo>
                  <a:lnTo>
                    <a:pt x="117" y="127"/>
                  </a:lnTo>
                  <a:lnTo>
                    <a:pt x="103" y="144"/>
                  </a:lnTo>
                  <a:lnTo>
                    <a:pt x="103" y="144"/>
                  </a:lnTo>
                  <a:lnTo>
                    <a:pt x="75" y="175"/>
                  </a:lnTo>
                  <a:lnTo>
                    <a:pt x="60" y="190"/>
                  </a:lnTo>
                  <a:lnTo>
                    <a:pt x="46" y="207"/>
                  </a:lnTo>
                  <a:lnTo>
                    <a:pt x="46" y="207"/>
                  </a:lnTo>
                  <a:lnTo>
                    <a:pt x="32" y="225"/>
                  </a:lnTo>
                  <a:lnTo>
                    <a:pt x="19" y="244"/>
                  </a:lnTo>
                  <a:lnTo>
                    <a:pt x="13" y="254"/>
                  </a:lnTo>
                  <a:lnTo>
                    <a:pt x="8" y="265"/>
                  </a:lnTo>
                  <a:lnTo>
                    <a:pt x="4" y="276"/>
                  </a:lnTo>
                  <a:lnTo>
                    <a:pt x="0" y="286"/>
                  </a:lnTo>
                  <a:lnTo>
                    <a:pt x="0" y="286"/>
                  </a:lnTo>
                  <a:lnTo>
                    <a:pt x="0" y="290"/>
                  </a:lnTo>
                  <a:lnTo>
                    <a:pt x="1" y="292"/>
                  </a:lnTo>
                  <a:lnTo>
                    <a:pt x="3" y="293"/>
                  </a:lnTo>
                  <a:lnTo>
                    <a:pt x="5" y="295"/>
                  </a:lnTo>
                  <a:lnTo>
                    <a:pt x="8" y="296"/>
                  </a:lnTo>
                  <a:lnTo>
                    <a:pt x="11" y="295"/>
                  </a:lnTo>
                  <a:lnTo>
                    <a:pt x="13" y="293"/>
                  </a:lnTo>
                  <a:lnTo>
                    <a:pt x="14" y="290"/>
                  </a:lnTo>
                  <a:lnTo>
                    <a:pt x="14" y="290"/>
                  </a:lnTo>
                  <a:lnTo>
                    <a:pt x="18" y="279"/>
                  </a:lnTo>
                  <a:lnTo>
                    <a:pt x="21" y="269"/>
                  </a:lnTo>
                  <a:lnTo>
                    <a:pt x="26" y="259"/>
                  </a:lnTo>
                  <a:lnTo>
                    <a:pt x="32" y="250"/>
                  </a:lnTo>
                  <a:lnTo>
                    <a:pt x="44" y="231"/>
                  </a:lnTo>
                  <a:lnTo>
                    <a:pt x="58" y="214"/>
                  </a:lnTo>
                  <a:lnTo>
                    <a:pt x="73" y="196"/>
                  </a:lnTo>
                  <a:lnTo>
                    <a:pt x="89" y="180"/>
                  </a:lnTo>
                  <a:lnTo>
                    <a:pt x="104" y="163"/>
                  </a:lnTo>
                  <a:lnTo>
                    <a:pt x="120" y="147"/>
                  </a:lnTo>
                  <a:lnTo>
                    <a:pt x="120" y="147"/>
                  </a:lnTo>
                  <a:lnTo>
                    <a:pt x="134" y="128"/>
                  </a:lnTo>
                  <a:lnTo>
                    <a:pt x="141" y="118"/>
                  </a:lnTo>
                  <a:lnTo>
                    <a:pt x="147" y="108"/>
                  </a:lnTo>
                  <a:lnTo>
                    <a:pt x="151" y="97"/>
                  </a:lnTo>
                  <a:lnTo>
                    <a:pt x="156" y="85"/>
                  </a:lnTo>
                  <a:lnTo>
                    <a:pt x="160" y="73"/>
                  </a:lnTo>
                  <a:lnTo>
                    <a:pt x="162" y="61"/>
                  </a:lnTo>
                  <a:lnTo>
                    <a:pt x="162" y="61"/>
                  </a:lnTo>
                  <a:lnTo>
                    <a:pt x="162" y="51"/>
                  </a:lnTo>
                  <a:lnTo>
                    <a:pt x="161" y="40"/>
                  </a:lnTo>
                  <a:lnTo>
                    <a:pt x="159" y="28"/>
                  </a:lnTo>
                  <a:lnTo>
                    <a:pt x="155" y="18"/>
                  </a:lnTo>
                  <a:lnTo>
                    <a:pt x="151" y="12"/>
                  </a:lnTo>
                  <a:lnTo>
                    <a:pt x="149" y="8"/>
                  </a:lnTo>
                  <a:lnTo>
                    <a:pt x="146" y="5"/>
                  </a:lnTo>
                  <a:lnTo>
                    <a:pt x="141" y="2"/>
                  </a:lnTo>
                  <a:lnTo>
                    <a:pt x="136" y="1"/>
                  </a:lnTo>
                  <a:lnTo>
                    <a:pt x="131" y="0"/>
                  </a:lnTo>
                  <a:lnTo>
                    <a:pt x="125" y="1"/>
                  </a:lnTo>
                  <a:lnTo>
                    <a:pt x="118" y="3"/>
                  </a:lnTo>
                  <a:lnTo>
                    <a:pt x="118" y="3"/>
                  </a:lnTo>
                  <a:lnTo>
                    <a:pt x="105" y="10"/>
                  </a:lnTo>
                  <a:lnTo>
                    <a:pt x="92" y="20"/>
                  </a:lnTo>
                  <a:lnTo>
                    <a:pt x="92" y="20"/>
                  </a:lnTo>
                  <a:lnTo>
                    <a:pt x="64" y="37"/>
                  </a:lnTo>
                  <a:lnTo>
                    <a:pt x="64" y="37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4"/>
                  </a:lnTo>
                  <a:lnTo>
                    <a:pt x="5" y="77"/>
                  </a:lnTo>
                  <a:lnTo>
                    <a:pt x="5" y="79"/>
                  </a:lnTo>
                  <a:lnTo>
                    <a:pt x="6" y="82"/>
                  </a:lnTo>
                  <a:lnTo>
                    <a:pt x="7" y="84"/>
                  </a:lnTo>
                  <a:lnTo>
                    <a:pt x="10" y="85"/>
                  </a:lnTo>
                  <a:lnTo>
                    <a:pt x="12" y="85"/>
                  </a:lnTo>
                  <a:lnTo>
                    <a:pt x="16" y="85"/>
                  </a:lnTo>
                  <a:lnTo>
                    <a:pt x="16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17CEAC61-B62F-1FAC-4885-234B1AE2B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" y="701"/>
              <a:ext cx="44" cy="174"/>
            </a:xfrm>
            <a:custGeom>
              <a:avLst/>
              <a:gdLst>
                <a:gd name="T0" fmla="*/ 119 w 174"/>
                <a:gd name="T1" fmla="*/ 8 h 699"/>
                <a:gd name="T2" fmla="*/ 124 w 174"/>
                <a:gd name="T3" fmla="*/ 88 h 699"/>
                <a:gd name="T4" fmla="*/ 126 w 174"/>
                <a:gd name="T5" fmla="*/ 170 h 699"/>
                <a:gd name="T6" fmla="*/ 121 w 174"/>
                <a:gd name="T7" fmla="*/ 231 h 699"/>
                <a:gd name="T8" fmla="*/ 114 w 174"/>
                <a:gd name="T9" fmla="*/ 270 h 699"/>
                <a:gd name="T10" fmla="*/ 103 w 174"/>
                <a:gd name="T11" fmla="*/ 311 h 699"/>
                <a:gd name="T12" fmla="*/ 96 w 174"/>
                <a:gd name="T13" fmla="*/ 330 h 699"/>
                <a:gd name="T14" fmla="*/ 80 w 174"/>
                <a:gd name="T15" fmla="*/ 366 h 699"/>
                <a:gd name="T16" fmla="*/ 41 w 174"/>
                <a:gd name="T17" fmla="*/ 437 h 699"/>
                <a:gd name="T18" fmla="*/ 23 w 174"/>
                <a:gd name="T19" fmla="*/ 473 h 699"/>
                <a:gd name="T20" fmla="*/ 15 w 174"/>
                <a:gd name="T21" fmla="*/ 492 h 699"/>
                <a:gd name="T22" fmla="*/ 3 w 174"/>
                <a:gd name="T23" fmla="*/ 531 h 699"/>
                <a:gd name="T24" fmla="*/ 0 w 174"/>
                <a:gd name="T25" fmla="*/ 552 h 699"/>
                <a:gd name="T26" fmla="*/ 0 w 174"/>
                <a:gd name="T27" fmla="*/ 560 h 699"/>
                <a:gd name="T28" fmla="*/ 3 w 174"/>
                <a:gd name="T29" fmla="*/ 577 h 699"/>
                <a:gd name="T30" fmla="*/ 12 w 174"/>
                <a:gd name="T31" fmla="*/ 602 h 699"/>
                <a:gd name="T32" fmla="*/ 20 w 174"/>
                <a:gd name="T33" fmla="*/ 616 h 699"/>
                <a:gd name="T34" fmla="*/ 35 w 174"/>
                <a:gd name="T35" fmla="*/ 634 h 699"/>
                <a:gd name="T36" fmla="*/ 50 w 174"/>
                <a:gd name="T37" fmla="*/ 648 h 699"/>
                <a:gd name="T38" fmla="*/ 85 w 174"/>
                <a:gd name="T39" fmla="*/ 669 h 699"/>
                <a:gd name="T40" fmla="*/ 126 w 174"/>
                <a:gd name="T41" fmla="*/ 686 h 699"/>
                <a:gd name="T42" fmla="*/ 166 w 174"/>
                <a:gd name="T43" fmla="*/ 699 h 699"/>
                <a:gd name="T44" fmla="*/ 172 w 174"/>
                <a:gd name="T45" fmla="*/ 698 h 699"/>
                <a:gd name="T46" fmla="*/ 174 w 174"/>
                <a:gd name="T47" fmla="*/ 693 h 699"/>
                <a:gd name="T48" fmla="*/ 174 w 174"/>
                <a:gd name="T49" fmla="*/ 688 h 699"/>
                <a:gd name="T50" fmla="*/ 169 w 174"/>
                <a:gd name="T51" fmla="*/ 685 h 699"/>
                <a:gd name="T52" fmla="*/ 134 w 174"/>
                <a:gd name="T53" fmla="*/ 674 h 699"/>
                <a:gd name="T54" fmla="*/ 98 w 174"/>
                <a:gd name="T55" fmla="*/ 660 h 699"/>
                <a:gd name="T56" fmla="*/ 67 w 174"/>
                <a:gd name="T57" fmla="*/ 642 h 699"/>
                <a:gd name="T58" fmla="*/ 39 w 174"/>
                <a:gd name="T59" fmla="*/ 617 h 699"/>
                <a:gd name="T60" fmla="*/ 29 w 174"/>
                <a:gd name="T61" fmla="*/ 604 h 699"/>
                <a:gd name="T62" fmla="*/ 18 w 174"/>
                <a:gd name="T63" fmla="*/ 581 h 699"/>
                <a:gd name="T64" fmla="*/ 15 w 174"/>
                <a:gd name="T65" fmla="*/ 565 h 699"/>
                <a:gd name="T66" fmla="*/ 15 w 174"/>
                <a:gd name="T67" fmla="*/ 556 h 699"/>
                <a:gd name="T68" fmla="*/ 16 w 174"/>
                <a:gd name="T69" fmla="*/ 536 h 699"/>
                <a:gd name="T70" fmla="*/ 20 w 174"/>
                <a:gd name="T71" fmla="*/ 517 h 699"/>
                <a:gd name="T72" fmla="*/ 36 w 174"/>
                <a:gd name="T73" fmla="*/ 479 h 699"/>
                <a:gd name="T74" fmla="*/ 54 w 174"/>
                <a:gd name="T75" fmla="*/ 443 h 699"/>
                <a:gd name="T76" fmla="*/ 90 w 174"/>
                <a:gd name="T77" fmla="*/ 375 h 699"/>
                <a:gd name="T78" fmla="*/ 107 w 174"/>
                <a:gd name="T79" fmla="*/ 339 h 699"/>
                <a:gd name="T80" fmla="*/ 114 w 174"/>
                <a:gd name="T81" fmla="*/ 321 h 699"/>
                <a:gd name="T82" fmla="*/ 126 w 174"/>
                <a:gd name="T83" fmla="*/ 283 h 699"/>
                <a:gd name="T84" fmla="*/ 133 w 174"/>
                <a:gd name="T85" fmla="*/ 244 h 699"/>
                <a:gd name="T86" fmla="*/ 139 w 174"/>
                <a:gd name="T87" fmla="*/ 186 h 699"/>
                <a:gd name="T88" fmla="*/ 140 w 174"/>
                <a:gd name="T89" fmla="*/ 141 h 699"/>
                <a:gd name="T90" fmla="*/ 136 w 174"/>
                <a:gd name="T91" fmla="*/ 53 h 699"/>
                <a:gd name="T92" fmla="*/ 133 w 174"/>
                <a:gd name="T93" fmla="*/ 8 h 699"/>
                <a:gd name="T94" fmla="*/ 130 w 174"/>
                <a:gd name="T95" fmla="*/ 3 h 699"/>
                <a:gd name="T96" fmla="*/ 126 w 174"/>
                <a:gd name="T97" fmla="*/ 0 h 699"/>
                <a:gd name="T98" fmla="*/ 121 w 174"/>
                <a:gd name="T99" fmla="*/ 3 h 699"/>
                <a:gd name="T100" fmla="*/ 119 w 174"/>
                <a:gd name="T101" fmla="*/ 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4" h="699">
                  <a:moveTo>
                    <a:pt x="119" y="8"/>
                  </a:moveTo>
                  <a:lnTo>
                    <a:pt x="119" y="8"/>
                  </a:lnTo>
                  <a:lnTo>
                    <a:pt x="122" y="48"/>
                  </a:lnTo>
                  <a:lnTo>
                    <a:pt x="124" y="88"/>
                  </a:lnTo>
                  <a:lnTo>
                    <a:pt x="126" y="129"/>
                  </a:lnTo>
                  <a:lnTo>
                    <a:pt x="126" y="170"/>
                  </a:lnTo>
                  <a:lnTo>
                    <a:pt x="123" y="211"/>
                  </a:lnTo>
                  <a:lnTo>
                    <a:pt x="121" y="231"/>
                  </a:lnTo>
                  <a:lnTo>
                    <a:pt x="117" y="251"/>
                  </a:lnTo>
                  <a:lnTo>
                    <a:pt x="114" y="270"/>
                  </a:lnTo>
                  <a:lnTo>
                    <a:pt x="109" y="290"/>
                  </a:lnTo>
                  <a:lnTo>
                    <a:pt x="103" y="311"/>
                  </a:lnTo>
                  <a:lnTo>
                    <a:pt x="96" y="330"/>
                  </a:lnTo>
                  <a:lnTo>
                    <a:pt x="96" y="330"/>
                  </a:lnTo>
                  <a:lnTo>
                    <a:pt x="88" y="349"/>
                  </a:lnTo>
                  <a:lnTo>
                    <a:pt x="80" y="366"/>
                  </a:lnTo>
                  <a:lnTo>
                    <a:pt x="61" y="402"/>
                  </a:lnTo>
                  <a:lnTo>
                    <a:pt x="41" y="437"/>
                  </a:lnTo>
                  <a:lnTo>
                    <a:pt x="31" y="455"/>
                  </a:lnTo>
                  <a:lnTo>
                    <a:pt x="23" y="473"/>
                  </a:lnTo>
                  <a:lnTo>
                    <a:pt x="23" y="473"/>
                  </a:lnTo>
                  <a:lnTo>
                    <a:pt x="15" y="492"/>
                  </a:lnTo>
                  <a:lnTo>
                    <a:pt x="7" y="512"/>
                  </a:lnTo>
                  <a:lnTo>
                    <a:pt x="3" y="531"/>
                  </a:lnTo>
                  <a:lnTo>
                    <a:pt x="0" y="541"/>
                  </a:lnTo>
                  <a:lnTo>
                    <a:pt x="0" y="552"/>
                  </a:lnTo>
                  <a:lnTo>
                    <a:pt x="0" y="552"/>
                  </a:lnTo>
                  <a:lnTo>
                    <a:pt x="0" y="560"/>
                  </a:lnTo>
                  <a:lnTo>
                    <a:pt x="2" y="569"/>
                  </a:lnTo>
                  <a:lnTo>
                    <a:pt x="3" y="577"/>
                  </a:lnTo>
                  <a:lnTo>
                    <a:pt x="5" y="585"/>
                  </a:lnTo>
                  <a:lnTo>
                    <a:pt x="12" y="602"/>
                  </a:lnTo>
                  <a:lnTo>
                    <a:pt x="20" y="616"/>
                  </a:lnTo>
                  <a:lnTo>
                    <a:pt x="20" y="616"/>
                  </a:lnTo>
                  <a:lnTo>
                    <a:pt x="28" y="626"/>
                  </a:lnTo>
                  <a:lnTo>
                    <a:pt x="35" y="634"/>
                  </a:lnTo>
                  <a:lnTo>
                    <a:pt x="42" y="641"/>
                  </a:lnTo>
                  <a:lnTo>
                    <a:pt x="50" y="648"/>
                  </a:lnTo>
                  <a:lnTo>
                    <a:pt x="68" y="660"/>
                  </a:lnTo>
                  <a:lnTo>
                    <a:pt x="85" y="669"/>
                  </a:lnTo>
                  <a:lnTo>
                    <a:pt x="106" y="679"/>
                  </a:lnTo>
                  <a:lnTo>
                    <a:pt x="126" y="686"/>
                  </a:lnTo>
                  <a:lnTo>
                    <a:pt x="166" y="699"/>
                  </a:lnTo>
                  <a:lnTo>
                    <a:pt x="166" y="699"/>
                  </a:lnTo>
                  <a:lnTo>
                    <a:pt x="169" y="699"/>
                  </a:lnTo>
                  <a:lnTo>
                    <a:pt x="172" y="698"/>
                  </a:lnTo>
                  <a:lnTo>
                    <a:pt x="173" y="695"/>
                  </a:lnTo>
                  <a:lnTo>
                    <a:pt x="174" y="693"/>
                  </a:lnTo>
                  <a:lnTo>
                    <a:pt x="174" y="691"/>
                  </a:lnTo>
                  <a:lnTo>
                    <a:pt x="174" y="688"/>
                  </a:lnTo>
                  <a:lnTo>
                    <a:pt x="173" y="686"/>
                  </a:lnTo>
                  <a:lnTo>
                    <a:pt x="169" y="685"/>
                  </a:lnTo>
                  <a:lnTo>
                    <a:pt x="169" y="685"/>
                  </a:lnTo>
                  <a:lnTo>
                    <a:pt x="134" y="674"/>
                  </a:lnTo>
                  <a:lnTo>
                    <a:pt x="116" y="668"/>
                  </a:lnTo>
                  <a:lnTo>
                    <a:pt x="98" y="660"/>
                  </a:lnTo>
                  <a:lnTo>
                    <a:pt x="82" y="652"/>
                  </a:lnTo>
                  <a:lnTo>
                    <a:pt x="67" y="642"/>
                  </a:lnTo>
                  <a:lnTo>
                    <a:pt x="52" y="630"/>
                  </a:lnTo>
                  <a:lnTo>
                    <a:pt x="39" y="617"/>
                  </a:lnTo>
                  <a:lnTo>
                    <a:pt x="39" y="617"/>
                  </a:lnTo>
                  <a:lnTo>
                    <a:pt x="29" y="604"/>
                  </a:lnTo>
                  <a:lnTo>
                    <a:pt x="22" y="589"/>
                  </a:lnTo>
                  <a:lnTo>
                    <a:pt x="18" y="581"/>
                  </a:lnTo>
                  <a:lnTo>
                    <a:pt x="17" y="573"/>
                  </a:lnTo>
                  <a:lnTo>
                    <a:pt x="15" y="565"/>
                  </a:lnTo>
                  <a:lnTo>
                    <a:pt x="15" y="556"/>
                  </a:lnTo>
                  <a:lnTo>
                    <a:pt x="15" y="556"/>
                  </a:lnTo>
                  <a:lnTo>
                    <a:pt x="15" y="546"/>
                  </a:lnTo>
                  <a:lnTo>
                    <a:pt x="16" y="536"/>
                  </a:lnTo>
                  <a:lnTo>
                    <a:pt x="18" y="526"/>
                  </a:lnTo>
                  <a:lnTo>
                    <a:pt x="20" y="517"/>
                  </a:lnTo>
                  <a:lnTo>
                    <a:pt x="28" y="496"/>
                  </a:lnTo>
                  <a:lnTo>
                    <a:pt x="36" y="479"/>
                  </a:lnTo>
                  <a:lnTo>
                    <a:pt x="36" y="479"/>
                  </a:lnTo>
                  <a:lnTo>
                    <a:pt x="54" y="443"/>
                  </a:lnTo>
                  <a:lnTo>
                    <a:pt x="72" y="409"/>
                  </a:lnTo>
                  <a:lnTo>
                    <a:pt x="90" y="375"/>
                  </a:lnTo>
                  <a:lnTo>
                    <a:pt x="100" y="357"/>
                  </a:lnTo>
                  <a:lnTo>
                    <a:pt x="107" y="339"/>
                  </a:lnTo>
                  <a:lnTo>
                    <a:pt x="107" y="339"/>
                  </a:lnTo>
                  <a:lnTo>
                    <a:pt x="114" y="321"/>
                  </a:lnTo>
                  <a:lnTo>
                    <a:pt x="120" y="302"/>
                  </a:lnTo>
                  <a:lnTo>
                    <a:pt x="126" y="283"/>
                  </a:lnTo>
                  <a:lnTo>
                    <a:pt x="129" y="264"/>
                  </a:lnTo>
                  <a:lnTo>
                    <a:pt x="133" y="244"/>
                  </a:lnTo>
                  <a:lnTo>
                    <a:pt x="136" y="225"/>
                  </a:lnTo>
                  <a:lnTo>
                    <a:pt x="139" y="186"/>
                  </a:lnTo>
                  <a:lnTo>
                    <a:pt x="139" y="186"/>
                  </a:lnTo>
                  <a:lnTo>
                    <a:pt x="140" y="141"/>
                  </a:lnTo>
                  <a:lnTo>
                    <a:pt x="139" y="96"/>
                  </a:lnTo>
                  <a:lnTo>
                    <a:pt x="136" y="53"/>
                  </a:lnTo>
                  <a:lnTo>
                    <a:pt x="133" y="8"/>
                  </a:lnTo>
                  <a:lnTo>
                    <a:pt x="133" y="8"/>
                  </a:lnTo>
                  <a:lnTo>
                    <a:pt x="133" y="4"/>
                  </a:lnTo>
                  <a:lnTo>
                    <a:pt x="130" y="3"/>
                  </a:lnTo>
                  <a:lnTo>
                    <a:pt x="128" y="2"/>
                  </a:lnTo>
                  <a:lnTo>
                    <a:pt x="126" y="0"/>
                  </a:lnTo>
                  <a:lnTo>
                    <a:pt x="123" y="2"/>
                  </a:lnTo>
                  <a:lnTo>
                    <a:pt x="121" y="3"/>
                  </a:lnTo>
                  <a:lnTo>
                    <a:pt x="120" y="4"/>
                  </a:lnTo>
                  <a:lnTo>
                    <a:pt x="119" y="8"/>
                  </a:lnTo>
                  <a:lnTo>
                    <a:pt x="11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10AABA6D-05A0-355E-1EE2-7A529B17F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" y="593"/>
              <a:ext cx="146" cy="44"/>
            </a:xfrm>
            <a:custGeom>
              <a:avLst/>
              <a:gdLst>
                <a:gd name="T0" fmla="*/ 0 w 582"/>
                <a:gd name="T1" fmla="*/ 178 h 178"/>
                <a:gd name="T2" fmla="*/ 31 w 582"/>
                <a:gd name="T3" fmla="*/ 165 h 178"/>
                <a:gd name="T4" fmla="*/ 61 w 582"/>
                <a:gd name="T5" fmla="*/ 153 h 178"/>
                <a:gd name="T6" fmla="*/ 91 w 582"/>
                <a:gd name="T7" fmla="*/ 139 h 178"/>
                <a:gd name="T8" fmla="*/ 106 w 582"/>
                <a:gd name="T9" fmla="*/ 132 h 178"/>
                <a:gd name="T10" fmla="*/ 124 w 582"/>
                <a:gd name="T11" fmla="*/ 122 h 178"/>
                <a:gd name="T12" fmla="*/ 141 w 582"/>
                <a:gd name="T13" fmla="*/ 114 h 178"/>
                <a:gd name="T14" fmla="*/ 176 w 582"/>
                <a:gd name="T15" fmla="*/ 98 h 178"/>
                <a:gd name="T16" fmla="*/ 202 w 582"/>
                <a:gd name="T17" fmla="*/ 88 h 178"/>
                <a:gd name="T18" fmla="*/ 218 w 582"/>
                <a:gd name="T19" fmla="*/ 82 h 178"/>
                <a:gd name="T20" fmla="*/ 235 w 582"/>
                <a:gd name="T21" fmla="*/ 77 h 178"/>
                <a:gd name="T22" fmla="*/ 262 w 582"/>
                <a:gd name="T23" fmla="*/ 68 h 178"/>
                <a:gd name="T24" fmla="*/ 273 w 582"/>
                <a:gd name="T25" fmla="*/ 65 h 178"/>
                <a:gd name="T26" fmla="*/ 283 w 582"/>
                <a:gd name="T27" fmla="*/ 62 h 178"/>
                <a:gd name="T28" fmla="*/ 307 w 582"/>
                <a:gd name="T29" fmla="*/ 57 h 178"/>
                <a:gd name="T30" fmla="*/ 321 w 582"/>
                <a:gd name="T31" fmla="*/ 53 h 178"/>
                <a:gd name="T32" fmla="*/ 338 w 582"/>
                <a:gd name="T33" fmla="*/ 50 h 178"/>
                <a:gd name="T34" fmla="*/ 352 w 582"/>
                <a:gd name="T35" fmla="*/ 47 h 178"/>
                <a:gd name="T36" fmla="*/ 366 w 582"/>
                <a:gd name="T37" fmla="*/ 45 h 178"/>
                <a:gd name="T38" fmla="*/ 394 w 582"/>
                <a:gd name="T39" fmla="*/ 42 h 178"/>
                <a:gd name="T40" fmla="*/ 417 w 582"/>
                <a:gd name="T41" fmla="*/ 39 h 178"/>
                <a:gd name="T42" fmla="*/ 447 w 582"/>
                <a:gd name="T43" fmla="*/ 37 h 178"/>
                <a:gd name="T44" fmla="*/ 468 w 582"/>
                <a:gd name="T45" fmla="*/ 36 h 178"/>
                <a:gd name="T46" fmla="*/ 485 w 582"/>
                <a:gd name="T47" fmla="*/ 34 h 178"/>
                <a:gd name="T48" fmla="*/ 517 w 582"/>
                <a:gd name="T49" fmla="*/ 32 h 178"/>
                <a:gd name="T50" fmla="*/ 549 w 582"/>
                <a:gd name="T51" fmla="*/ 29 h 178"/>
                <a:gd name="T52" fmla="*/ 582 w 582"/>
                <a:gd name="T53" fmla="*/ 24 h 178"/>
                <a:gd name="T54" fmla="*/ 550 w 582"/>
                <a:gd name="T55" fmla="*/ 13 h 178"/>
                <a:gd name="T56" fmla="*/ 535 w 582"/>
                <a:gd name="T57" fmla="*/ 8 h 178"/>
                <a:gd name="T58" fmla="*/ 518 w 582"/>
                <a:gd name="T59" fmla="*/ 5 h 178"/>
                <a:gd name="T60" fmla="*/ 485 w 582"/>
                <a:gd name="T61" fmla="*/ 0 h 178"/>
                <a:gd name="T62" fmla="*/ 466 w 582"/>
                <a:gd name="T63" fmla="*/ 0 h 178"/>
                <a:gd name="T64" fmla="*/ 446 w 582"/>
                <a:gd name="T65" fmla="*/ 0 h 178"/>
                <a:gd name="T66" fmla="*/ 432 w 582"/>
                <a:gd name="T67" fmla="*/ 1 h 178"/>
                <a:gd name="T68" fmla="*/ 414 w 582"/>
                <a:gd name="T69" fmla="*/ 3 h 178"/>
                <a:gd name="T70" fmla="*/ 390 w 582"/>
                <a:gd name="T71" fmla="*/ 5 h 178"/>
                <a:gd name="T72" fmla="*/ 360 w 582"/>
                <a:gd name="T73" fmla="*/ 8 h 178"/>
                <a:gd name="T74" fmla="*/ 346 w 582"/>
                <a:gd name="T75" fmla="*/ 11 h 178"/>
                <a:gd name="T76" fmla="*/ 330 w 582"/>
                <a:gd name="T77" fmla="*/ 13 h 178"/>
                <a:gd name="T78" fmla="*/ 299 w 582"/>
                <a:gd name="T79" fmla="*/ 20 h 178"/>
                <a:gd name="T80" fmla="*/ 274 w 582"/>
                <a:gd name="T81" fmla="*/ 26 h 178"/>
                <a:gd name="T82" fmla="*/ 263 w 582"/>
                <a:gd name="T83" fmla="*/ 30 h 178"/>
                <a:gd name="T84" fmla="*/ 251 w 582"/>
                <a:gd name="T85" fmla="*/ 32 h 178"/>
                <a:gd name="T86" fmla="*/ 238 w 582"/>
                <a:gd name="T87" fmla="*/ 37 h 178"/>
                <a:gd name="T88" fmla="*/ 223 w 582"/>
                <a:gd name="T89" fmla="*/ 42 h 178"/>
                <a:gd name="T90" fmla="*/ 206 w 582"/>
                <a:gd name="T91" fmla="*/ 47 h 178"/>
                <a:gd name="T92" fmla="*/ 189 w 582"/>
                <a:gd name="T93" fmla="*/ 53 h 178"/>
                <a:gd name="T94" fmla="*/ 160 w 582"/>
                <a:gd name="T95" fmla="*/ 64 h 178"/>
                <a:gd name="T96" fmla="*/ 126 w 582"/>
                <a:gd name="T97" fmla="*/ 81 h 178"/>
                <a:gd name="T98" fmla="*/ 107 w 582"/>
                <a:gd name="T99" fmla="*/ 89 h 178"/>
                <a:gd name="T100" fmla="*/ 89 w 582"/>
                <a:gd name="T101" fmla="*/ 100 h 178"/>
                <a:gd name="T102" fmla="*/ 73 w 582"/>
                <a:gd name="T103" fmla="*/ 109 h 178"/>
                <a:gd name="T104" fmla="*/ 46 w 582"/>
                <a:gd name="T105" fmla="*/ 129 h 178"/>
                <a:gd name="T106" fmla="*/ 34 w 582"/>
                <a:gd name="T107" fmla="*/ 140 h 178"/>
                <a:gd name="T108" fmla="*/ 23 w 582"/>
                <a:gd name="T109" fmla="*/ 152 h 178"/>
                <a:gd name="T110" fmla="*/ 0 w 582"/>
                <a:gd name="T111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2" h="178">
                  <a:moveTo>
                    <a:pt x="0" y="178"/>
                  </a:moveTo>
                  <a:lnTo>
                    <a:pt x="0" y="178"/>
                  </a:lnTo>
                  <a:lnTo>
                    <a:pt x="31" y="165"/>
                  </a:lnTo>
                  <a:lnTo>
                    <a:pt x="31" y="165"/>
                  </a:lnTo>
                  <a:lnTo>
                    <a:pt x="61" y="153"/>
                  </a:lnTo>
                  <a:lnTo>
                    <a:pt x="61" y="153"/>
                  </a:lnTo>
                  <a:lnTo>
                    <a:pt x="91" y="139"/>
                  </a:lnTo>
                  <a:lnTo>
                    <a:pt x="91" y="139"/>
                  </a:lnTo>
                  <a:lnTo>
                    <a:pt x="106" y="132"/>
                  </a:lnTo>
                  <a:lnTo>
                    <a:pt x="106" y="132"/>
                  </a:lnTo>
                  <a:lnTo>
                    <a:pt x="124" y="122"/>
                  </a:lnTo>
                  <a:lnTo>
                    <a:pt x="124" y="122"/>
                  </a:lnTo>
                  <a:lnTo>
                    <a:pt x="141" y="114"/>
                  </a:lnTo>
                  <a:lnTo>
                    <a:pt x="141" y="114"/>
                  </a:lnTo>
                  <a:lnTo>
                    <a:pt x="176" y="98"/>
                  </a:lnTo>
                  <a:lnTo>
                    <a:pt x="176" y="98"/>
                  </a:lnTo>
                  <a:lnTo>
                    <a:pt x="202" y="88"/>
                  </a:lnTo>
                  <a:lnTo>
                    <a:pt x="202" y="88"/>
                  </a:lnTo>
                  <a:lnTo>
                    <a:pt x="218" y="82"/>
                  </a:lnTo>
                  <a:lnTo>
                    <a:pt x="218" y="82"/>
                  </a:lnTo>
                  <a:lnTo>
                    <a:pt x="235" y="77"/>
                  </a:lnTo>
                  <a:lnTo>
                    <a:pt x="235" y="77"/>
                  </a:lnTo>
                  <a:lnTo>
                    <a:pt x="249" y="71"/>
                  </a:lnTo>
                  <a:lnTo>
                    <a:pt x="262" y="68"/>
                  </a:lnTo>
                  <a:lnTo>
                    <a:pt x="262" y="68"/>
                  </a:lnTo>
                  <a:lnTo>
                    <a:pt x="273" y="65"/>
                  </a:lnTo>
                  <a:lnTo>
                    <a:pt x="273" y="65"/>
                  </a:lnTo>
                  <a:lnTo>
                    <a:pt x="283" y="62"/>
                  </a:lnTo>
                  <a:lnTo>
                    <a:pt x="283" y="62"/>
                  </a:lnTo>
                  <a:lnTo>
                    <a:pt x="307" y="57"/>
                  </a:lnTo>
                  <a:lnTo>
                    <a:pt x="307" y="57"/>
                  </a:lnTo>
                  <a:lnTo>
                    <a:pt x="321" y="53"/>
                  </a:lnTo>
                  <a:lnTo>
                    <a:pt x="338" y="50"/>
                  </a:lnTo>
                  <a:lnTo>
                    <a:pt x="338" y="50"/>
                  </a:lnTo>
                  <a:lnTo>
                    <a:pt x="352" y="47"/>
                  </a:lnTo>
                  <a:lnTo>
                    <a:pt x="352" y="47"/>
                  </a:lnTo>
                  <a:lnTo>
                    <a:pt x="366" y="45"/>
                  </a:lnTo>
                  <a:lnTo>
                    <a:pt x="366" y="45"/>
                  </a:lnTo>
                  <a:lnTo>
                    <a:pt x="394" y="42"/>
                  </a:lnTo>
                  <a:lnTo>
                    <a:pt x="394" y="42"/>
                  </a:lnTo>
                  <a:lnTo>
                    <a:pt x="417" y="39"/>
                  </a:lnTo>
                  <a:lnTo>
                    <a:pt x="417" y="39"/>
                  </a:lnTo>
                  <a:lnTo>
                    <a:pt x="434" y="38"/>
                  </a:lnTo>
                  <a:lnTo>
                    <a:pt x="447" y="37"/>
                  </a:lnTo>
                  <a:lnTo>
                    <a:pt x="447" y="37"/>
                  </a:lnTo>
                  <a:lnTo>
                    <a:pt x="468" y="36"/>
                  </a:lnTo>
                  <a:lnTo>
                    <a:pt x="468" y="36"/>
                  </a:lnTo>
                  <a:lnTo>
                    <a:pt x="485" y="34"/>
                  </a:lnTo>
                  <a:lnTo>
                    <a:pt x="485" y="34"/>
                  </a:lnTo>
                  <a:lnTo>
                    <a:pt x="517" y="32"/>
                  </a:lnTo>
                  <a:lnTo>
                    <a:pt x="517" y="32"/>
                  </a:lnTo>
                  <a:lnTo>
                    <a:pt x="549" y="29"/>
                  </a:lnTo>
                  <a:lnTo>
                    <a:pt x="549" y="29"/>
                  </a:lnTo>
                  <a:lnTo>
                    <a:pt x="582" y="24"/>
                  </a:lnTo>
                  <a:lnTo>
                    <a:pt x="582" y="24"/>
                  </a:lnTo>
                  <a:lnTo>
                    <a:pt x="550" y="13"/>
                  </a:lnTo>
                  <a:lnTo>
                    <a:pt x="550" y="13"/>
                  </a:lnTo>
                  <a:lnTo>
                    <a:pt x="535" y="8"/>
                  </a:lnTo>
                  <a:lnTo>
                    <a:pt x="518" y="5"/>
                  </a:lnTo>
                  <a:lnTo>
                    <a:pt x="518" y="5"/>
                  </a:lnTo>
                  <a:lnTo>
                    <a:pt x="502" y="3"/>
                  </a:lnTo>
                  <a:lnTo>
                    <a:pt x="485" y="0"/>
                  </a:lnTo>
                  <a:lnTo>
                    <a:pt x="485" y="0"/>
                  </a:lnTo>
                  <a:lnTo>
                    <a:pt x="466" y="0"/>
                  </a:lnTo>
                  <a:lnTo>
                    <a:pt x="466" y="0"/>
                  </a:lnTo>
                  <a:lnTo>
                    <a:pt x="446" y="0"/>
                  </a:lnTo>
                  <a:lnTo>
                    <a:pt x="446" y="0"/>
                  </a:lnTo>
                  <a:lnTo>
                    <a:pt x="432" y="1"/>
                  </a:lnTo>
                  <a:lnTo>
                    <a:pt x="414" y="3"/>
                  </a:lnTo>
                  <a:lnTo>
                    <a:pt x="414" y="3"/>
                  </a:lnTo>
                  <a:lnTo>
                    <a:pt x="390" y="5"/>
                  </a:lnTo>
                  <a:lnTo>
                    <a:pt x="390" y="5"/>
                  </a:lnTo>
                  <a:lnTo>
                    <a:pt x="360" y="8"/>
                  </a:lnTo>
                  <a:lnTo>
                    <a:pt x="360" y="8"/>
                  </a:lnTo>
                  <a:lnTo>
                    <a:pt x="346" y="11"/>
                  </a:lnTo>
                  <a:lnTo>
                    <a:pt x="346" y="11"/>
                  </a:lnTo>
                  <a:lnTo>
                    <a:pt x="330" y="13"/>
                  </a:lnTo>
                  <a:lnTo>
                    <a:pt x="330" y="13"/>
                  </a:lnTo>
                  <a:lnTo>
                    <a:pt x="314" y="17"/>
                  </a:lnTo>
                  <a:lnTo>
                    <a:pt x="299" y="20"/>
                  </a:lnTo>
                  <a:lnTo>
                    <a:pt x="299" y="20"/>
                  </a:lnTo>
                  <a:lnTo>
                    <a:pt x="274" y="26"/>
                  </a:lnTo>
                  <a:lnTo>
                    <a:pt x="274" y="26"/>
                  </a:lnTo>
                  <a:lnTo>
                    <a:pt x="263" y="30"/>
                  </a:lnTo>
                  <a:lnTo>
                    <a:pt x="263" y="30"/>
                  </a:lnTo>
                  <a:lnTo>
                    <a:pt x="251" y="32"/>
                  </a:lnTo>
                  <a:lnTo>
                    <a:pt x="251" y="32"/>
                  </a:lnTo>
                  <a:lnTo>
                    <a:pt x="238" y="37"/>
                  </a:lnTo>
                  <a:lnTo>
                    <a:pt x="223" y="42"/>
                  </a:lnTo>
                  <a:lnTo>
                    <a:pt x="223" y="42"/>
                  </a:lnTo>
                  <a:lnTo>
                    <a:pt x="206" y="47"/>
                  </a:lnTo>
                  <a:lnTo>
                    <a:pt x="206" y="47"/>
                  </a:lnTo>
                  <a:lnTo>
                    <a:pt x="189" y="53"/>
                  </a:lnTo>
                  <a:lnTo>
                    <a:pt x="189" y="53"/>
                  </a:lnTo>
                  <a:lnTo>
                    <a:pt x="160" y="64"/>
                  </a:lnTo>
                  <a:lnTo>
                    <a:pt x="160" y="64"/>
                  </a:lnTo>
                  <a:lnTo>
                    <a:pt x="126" y="81"/>
                  </a:lnTo>
                  <a:lnTo>
                    <a:pt x="126" y="81"/>
                  </a:lnTo>
                  <a:lnTo>
                    <a:pt x="107" y="89"/>
                  </a:lnTo>
                  <a:lnTo>
                    <a:pt x="107" y="89"/>
                  </a:lnTo>
                  <a:lnTo>
                    <a:pt x="89" y="100"/>
                  </a:lnTo>
                  <a:lnTo>
                    <a:pt x="89" y="100"/>
                  </a:lnTo>
                  <a:lnTo>
                    <a:pt x="73" y="109"/>
                  </a:lnTo>
                  <a:lnTo>
                    <a:pt x="73" y="109"/>
                  </a:lnTo>
                  <a:lnTo>
                    <a:pt x="59" y="120"/>
                  </a:lnTo>
                  <a:lnTo>
                    <a:pt x="46" y="129"/>
                  </a:lnTo>
                  <a:lnTo>
                    <a:pt x="46" y="129"/>
                  </a:lnTo>
                  <a:lnTo>
                    <a:pt x="34" y="140"/>
                  </a:lnTo>
                  <a:lnTo>
                    <a:pt x="23" y="152"/>
                  </a:lnTo>
                  <a:lnTo>
                    <a:pt x="23" y="152"/>
                  </a:lnTo>
                  <a:lnTo>
                    <a:pt x="0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752EE679-4EE2-2E48-B2B9-F3816C052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1080"/>
              <a:ext cx="204" cy="394"/>
            </a:xfrm>
            <a:custGeom>
              <a:avLst/>
              <a:gdLst>
                <a:gd name="T0" fmla="*/ 0 w 815"/>
                <a:gd name="T1" fmla="*/ 7 h 1576"/>
                <a:gd name="T2" fmla="*/ 23 w 815"/>
                <a:gd name="T3" fmla="*/ 202 h 1576"/>
                <a:gd name="T4" fmla="*/ 41 w 815"/>
                <a:gd name="T5" fmla="*/ 340 h 1576"/>
                <a:gd name="T6" fmla="*/ 48 w 815"/>
                <a:gd name="T7" fmla="*/ 385 h 1576"/>
                <a:gd name="T8" fmla="*/ 59 w 815"/>
                <a:gd name="T9" fmla="*/ 426 h 1576"/>
                <a:gd name="T10" fmla="*/ 73 w 815"/>
                <a:gd name="T11" fmla="*/ 467 h 1576"/>
                <a:gd name="T12" fmla="*/ 92 w 815"/>
                <a:gd name="T13" fmla="*/ 505 h 1576"/>
                <a:gd name="T14" fmla="*/ 114 w 815"/>
                <a:gd name="T15" fmla="*/ 543 h 1576"/>
                <a:gd name="T16" fmla="*/ 139 w 815"/>
                <a:gd name="T17" fmla="*/ 578 h 1576"/>
                <a:gd name="T18" fmla="*/ 194 w 815"/>
                <a:gd name="T19" fmla="*/ 644 h 1576"/>
                <a:gd name="T20" fmla="*/ 220 w 815"/>
                <a:gd name="T21" fmla="*/ 678 h 1576"/>
                <a:gd name="T22" fmla="*/ 270 w 815"/>
                <a:gd name="T23" fmla="*/ 747 h 1576"/>
                <a:gd name="T24" fmla="*/ 365 w 815"/>
                <a:gd name="T25" fmla="*/ 890 h 1576"/>
                <a:gd name="T26" fmla="*/ 410 w 815"/>
                <a:gd name="T27" fmla="*/ 962 h 1576"/>
                <a:gd name="T28" fmla="*/ 497 w 815"/>
                <a:gd name="T29" fmla="*/ 1110 h 1576"/>
                <a:gd name="T30" fmla="*/ 585 w 815"/>
                <a:gd name="T31" fmla="*/ 1257 h 1576"/>
                <a:gd name="T32" fmla="*/ 631 w 815"/>
                <a:gd name="T33" fmla="*/ 1329 h 1576"/>
                <a:gd name="T34" fmla="*/ 725 w 815"/>
                <a:gd name="T35" fmla="*/ 1471 h 1576"/>
                <a:gd name="T36" fmla="*/ 777 w 815"/>
                <a:gd name="T37" fmla="*/ 1540 h 1576"/>
                <a:gd name="T38" fmla="*/ 803 w 815"/>
                <a:gd name="T39" fmla="*/ 1573 h 1576"/>
                <a:gd name="T40" fmla="*/ 806 w 815"/>
                <a:gd name="T41" fmla="*/ 1574 h 1576"/>
                <a:gd name="T42" fmla="*/ 810 w 815"/>
                <a:gd name="T43" fmla="*/ 1574 h 1576"/>
                <a:gd name="T44" fmla="*/ 814 w 815"/>
                <a:gd name="T45" fmla="*/ 1571 h 1576"/>
                <a:gd name="T46" fmla="*/ 815 w 815"/>
                <a:gd name="T47" fmla="*/ 1565 h 1576"/>
                <a:gd name="T48" fmla="*/ 813 w 815"/>
                <a:gd name="T49" fmla="*/ 1563 h 1576"/>
                <a:gd name="T50" fmla="*/ 761 w 815"/>
                <a:gd name="T51" fmla="*/ 1495 h 1576"/>
                <a:gd name="T52" fmla="*/ 711 w 815"/>
                <a:gd name="T53" fmla="*/ 1426 h 1576"/>
                <a:gd name="T54" fmla="*/ 619 w 815"/>
                <a:gd name="T55" fmla="*/ 1284 h 1576"/>
                <a:gd name="T56" fmla="*/ 574 w 815"/>
                <a:gd name="T57" fmla="*/ 1212 h 1576"/>
                <a:gd name="T58" fmla="*/ 444 w 815"/>
                <a:gd name="T59" fmla="*/ 992 h 1576"/>
                <a:gd name="T60" fmla="*/ 400 w 815"/>
                <a:gd name="T61" fmla="*/ 920 h 1576"/>
                <a:gd name="T62" fmla="*/ 308 w 815"/>
                <a:gd name="T63" fmla="*/ 776 h 1576"/>
                <a:gd name="T64" fmla="*/ 260 w 815"/>
                <a:gd name="T65" fmla="*/ 708 h 1576"/>
                <a:gd name="T66" fmla="*/ 234 w 815"/>
                <a:gd name="T67" fmla="*/ 673 h 1576"/>
                <a:gd name="T68" fmla="*/ 156 w 815"/>
                <a:gd name="T69" fmla="*/ 575 h 1576"/>
                <a:gd name="T70" fmla="*/ 130 w 815"/>
                <a:gd name="T71" fmla="*/ 540 h 1576"/>
                <a:gd name="T72" fmla="*/ 107 w 815"/>
                <a:gd name="T73" fmla="*/ 504 h 1576"/>
                <a:gd name="T74" fmla="*/ 87 w 815"/>
                <a:gd name="T75" fmla="*/ 465 h 1576"/>
                <a:gd name="T76" fmla="*/ 73 w 815"/>
                <a:gd name="T77" fmla="*/ 425 h 1576"/>
                <a:gd name="T78" fmla="*/ 67 w 815"/>
                <a:gd name="T79" fmla="*/ 402 h 1576"/>
                <a:gd name="T80" fmla="*/ 54 w 815"/>
                <a:gd name="T81" fmla="*/ 336 h 1576"/>
                <a:gd name="T82" fmla="*/ 43 w 815"/>
                <a:gd name="T83" fmla="*/ 247 h 1576"/>
                <a:gd name="T84" fmla="*/ 20 w 815"/>
                <a:gd name="T85" fmla="*/ 55 h 1576"/>
                <a:gd name="T86" fmla="*/ 14 w 815"/>
                <a:gd name="T87" fmla="*/ 7 h 1576"/>
                <a:gd name="T88" fmla="*/ 13 w 815"/>
                <a:gd name="T89" fmla="*/ 5 h 1576"/>
                <a:gd name="T90" fmla="*/ 9 w 815"/>
                <a:gd name="T91" fmla="*/ 1 h 1576"/>
                <a:gd name="T92" fmla="*/ 3 w 815"/>
                <a:gd name="T93" fmla="*/ 1 h 1576"/>
                <a:gd name="T94" fmla="*/ 0 w 815"/>
                <a:gd name="T95" fmla="*/ 3 h 1576"/>
                <a:gd name="T96" fmla="*/ 0 w 815"/>
                <a:gd name="T97" fmla="*/ 7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5" h="1576">
                  <a:moveTo>
                    <a:pt x="0" y="7"/>
                  </a:moveTo>
                  <a:lnTo>
                    <a:pt x="0" y="7"/>
                  </a:lnTo>
                  <a:lnTo>
                    <a:pt x="23" y="202"/>
                  </a:lnTo>
                  <a:lnTo>
                    <a:pt x="23" y="202"/>
                  </a:lnTo>
                  <a:lnTo>
                    <a:pt x="34" y="293"/>
                  </a:lnTo>
                  <a:lnTo>
                    <a:pt x="41" y="340"/>
                  </a:lnTo>
                  <a:lnTo>
                    <a:pt x="48" y="385"/>
                  </a:lnTo>
                  <a:lnTo>
                    <a:pt x="48" y="385"/>
                  </a:lnTo>
                  <a:lnTo>
                    <a:pt x="53" y="406"/>
                  </a:lnTo>
                  <a:lnTo>
                    <a:pt x="59" y="426"/>
                  </a:lnTo>
                  <a:lnTo>
                    <a:pt x="66" y="447"/>
                  </a:lnTo>
                  <a:lnTo>
                    <a:pt x="73" y="467"/>
                  </a:lnTo>
                  <a:lnTo>
                    <a:pt x="82" y="486"/>
                  </a:lnTo>
                  <a:lnTo>
                    <a:pt x="92" y="505"/>
                  </a:lnTo>
                  <a:lnTo>
                    <a:pt x="103" y="524"/>
                  </a:lnTo>
                  <a:lnTo>
                    <a:pt x="114" y="543"/>
                  </a:lnTo>
                  <a:lnTo>
                    <a:pt x="114" y="543"/>
                  </a:lnTo>
                  <a:lnTo>
                    <a:pt x="139" y="578"/>
                  </a:lnTo>
                  <a:lnTo>
                    <a:pt x="166" y="611"/>
                  </a:lnTo>
                  <a:lnTo>
                    <a:pt x="194" y="644"/>
                  </a:lnTo>
                  <a:lnTo>
                    <a:pt x="220" y="678"/>
                  </a:lnTo>
                  <a:lnTo>
                    <a:pt x="220" y="678"/>
                  </a:lnTo>
                  <a:lnTo>
                    <a:pt x="246" y="713"/>
                  </a:lnTo>
                  <a:lnTo>
                    <a:pt x="270" y="747"/>
                  </a:lnTo>
                  <a:lnTo>
                    <a:pt x="319" y="818"/>
                  </a:lnTo>
                  <a:lnTo>
                    <a:pt x="365" y="890"/>
                  </a:lnTo>
                  <a:lnTo>
                    <a:pt x="410" y="962"/>
                  </a:lnTo>
                  <a:lnTo>
                    <a:pt x="410" y="962"/>
                  </a:lnTo>
                  <a:lnTo>
                    <a:pt x="454" y="1036"/>
                  </a:lnTo>
                  <a:lnTo>
                    <a:pt x="497" y="1110"/>
                  </a:lnTo>
                  <a:lnTo>
                    <a:pt x="541" y="1184"/>
                  </a:lnTo>
                  <a:lnTo>
                    <a:pt x="585" y="1257"/>
                  </a:lnTo>
                  <a:lnTo>
                    <a:pt x="585" y="1257"/>
                  </a:lnTo>
                  <a:lnTo>
                    <a:pt x="631" y="1329"/>
                  </a:lnTo>
                  <a:lnTo>
                    <a:pt x="677" y="1400"/>
                  </a:lnTo>
                  <a:lnTo>
                    <a:pt x="725" y="1471"/>
                  </a:lnTo>
                  <a:lnTo>
                    <a:pt x="751" y="1506"/>
                  </a:lnTo>
                  <a:lnTo>
                    <a:pt x="777" y="1540"/>
                  </a:lnTo>
                  <a:lnTo>
                    <a:pt x="777" y="1540"/>
                  </a:lnTo>
                  <a:lnTo>
                    <a:pt x="803" y="1573"/>
                  </a:lnTo>
                  <a:lnTo>
                    <a:pt x="803" y="1573"/>
                  </a:lnTo>
                  <a:lnTo>
                    <a:pt x="806" y="1574"/>
                  </a:lnTo>
                  <a:lnTo>
                    <a:pt x="808" y="1576"/>
                  </a:lnTo>
                  <a:lnTo>
                    <a:pt x="810" y="1574"/>
                  </a:lnTo>
                  <a:lnTo>
                    <a:pt x="813" y="1573"/>
                  </a:lnTo>
                  <a:lnTo>
                    <a:pt x="814" y="1571"/>
                  </a:lnTo>
                  <a:lnTo>
                    <a:pt x="815" y="1568"/>
                  </a:lnTo>
                  <a:lnTo>
                    <a:pt x="815" y="1565"/>
                  </a:lnTo>
                  <a:lnTo>
                    <a:pt x="813" y="1563"/>
                  </a:lnTo>
                  <a:lnTo>
                    <a:pt x="813" y="1563"/>
                  </a:lnTo>
                  <a:lnTo>
                    <a:pt x="787" y="1529"/>
                  </a:lnTo>
                  <a:lnTo>
                    <a:pt x="761" y="1495"/>
                  </a:lnTo>
                  <a:lnTo>
                    <a:pt x="736" y="1462"/>
                  </a:lnTo>
                  <a:lnTo>
                    <a:pt x="711" y="1426"/>
                  </a:lnTo>
                  <a:lnTo>
                    <a:pt x="664" y="1357"/>
                  </a:lnTo>
                  <a:lnTo>
                    <a:pt x="619" y="1284"/>
                  </a:lnTo>
                  <a:lnTo>
                    <a:pt x="619" y="1284"/>
                  </a:lnTo>
                  <a:lnTo>
                    <a:pt x="574" y="1212"/>
                  </a:lnTo>
                  <a:lnTo>
                    <a:pt x="530" y="1139"/>
                  </a:lnTo>
                  <a:lnTo>
                    <a:pt x="444" y="992"/>
                  </a:lnTo>
                  <a:lnTo>
                    <a:pt x="444" y="992"/>
                  </a:lnTo>
                  <a:lnTo>
                    <a:pt x="400" y="920"/>
                  </a:lnTo>
                  <a:lnTo>
                    <a:pt x="355" y="847"/>
                  </a:lnTo>
                  <a:lnTo>
                    <a:pt x="308" y="776"/>
                  </a:lnTo>
                  <a:lnTo>
                    <a:pt x="285" y="742"/>
                  </a:lnTo>
                  <a:lnTo>
                    <a:pt x="260" y="708"/>
                  </a:lnTo>
                  <a:lnTo>
                    <a:pt x="260" y="708"/>
                  </a:lnTo>
                  <a:lnTo>
                    <a:pt x="234" y="673"/>
                  </a:lnTo>
                  <a:lnTo>
                    <a:pt x="208" y="640"/>
                  </a:lnTo>
                  <a:lnTo>
                    <a:pt x="156" y="575"/>
                  </a:lnTo>
                  <a:lnTo>
                    <a:pt x="156" y="575"/>
                  </a:lnTo>
                  <a:lnTo>
                    <a:pt x="130" y="540"/>
                  </a:lnTo>
                  <a:lnTo>
                    <a:pt x="118" y="522"/>
                  </a:lnTo>
                  <a:lnTo>
                    <a:pt x="107" y="504"/>
                  </a:lnTo>
                  <a:lnTo>
                    <a:pt x="97" y="485"/>
                  </a:lnTo>
                  <a:lnTo>
                    <a:pt x="87" y="465"/>
                  </a:lnTo>
                  <a:lnTo>
                    <a:pt x="80" y="445"/>
                  </a:lnTo>
                  <a:lnTo>
                    <a:pt x="73" y="425"/>
                  </a:lnTo>
                  <a:lnTo>
                    <a:pt x="73" y="425"/>
                  </a:lnTo>
                  <a:lnTo>
                    <a:pt x="67" y="402"/>
                  </a:lnTo>
                  <a:lnTo>
                    <a:pt x="62" y="381"/>
                  </a:lnTo>
                  <a:lnTo>
                    <a:pt x="54" y="336"/>
                  </a:lnTo>
                  <a:lnTo>
                    <a:pt x="48" y="291"/>
                  </a:lnTo>
                  <a:lnTo>
                    <a:pt x="43" y="247"/>
                  </a:lnTo>
                  <a:lnTo>
                    <a:pt x="43" y="247"/>
                  </a:lnTo>
                  <a:lnTo>
                    <a:pt x="20" y="55"/>
                  </a:lnTo>
                  <a:lnTo>
                    <a:pt x="20" y="55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87763186-8BEA-52F9-8D14-22BD9E347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6" y="982"/>
              <a:ext cx="266" cy="494"/>
            </a:xfrm>
            <a:custGeom>
              <a:avLst/>
              <a:gdLst>
                <a:gd name="T0" fmla="*/ 927 w 1063"/>
                <a:gd name="T1" fmla="*/ 528 h 1977"/>
                <a:gd name="T2" fmla="*/ 929 w 1063"/>
                <a:gd name="T3" fmla="*/ 594 h 1977"/>
                <a:gd name="T4" fmla="*/ 931 w 1063"/>
                <a:gd name="T5" fmla="*/ 650 h 1977"/>
                <a:gd name="T6" fmla="*/ 937 w 1063"/>
                <a:gd name="T7" fmla="*/ 672 h 1977"/>
                <a:gd name="T8" fmla="*/ 949 w 1063"/>
                <a:gd name="T9" fmla="*/ 693 h 1977"/>
                <a:gd name="T10" fmla="*/ 978 w 1063"/>
                <a:gd name="T11" fmla="*/ 714 h 1977"/>
                <a:gd name="T12" fmla="*/ 1014 w 1063"/>
                <a:gd name="T13" fmla="*/ 728 h 1977"/>
                <a:gd name="T14" fmla="*/ 1035 w 1063"/>
                <a:gd name="T15" fmla="*/ 742 h 1977"/>
                <a:gd name="T16" fmla="*/ 1047 w 1063"/>
                <a:gd name="T17" fmla="*/ 759 h 1977"/>
                <a:gd name="T18" fmla="*/ 1048 w 1063"/>
                <a:gd name="T19" fmla="*/ 777 h 1977"/>
                <a:gd name="T20" fmla="*/ 1042 w 1063"/>
                <a:gd name="T21" fmla="*/ 790 h 1977"/>
                <a:gd name="T22" fmla="*/ 971 w 1063"/>
                <a:gd name="T23" fmla="*/ 884 h 1977"/>
                <a:gd name="T24" fmla="*/ 895 w 1063"/>
                <a:gd name="T25" fmla="*/ 980 h 1977"/>
                <a:gd name="T26" fmla="*/ 816 w 1063"/>
                <a:gd name="T27" fmla="*/ 1073 h 1977"/>
                <a:gd name="T28" fmla="*/ 686 w 1063"/>
                <a:gd name="T29" fmla="*/ 1199 h 1977"/>
                <a:gd name="T30" fmla="*/ 548 w 1063"/>
                <a:gd name="T31" fmla="*/ 1316 h 1977"/>
                <a:gd name="T32" fmla="*/ 458 w 1063"/>
                <a:gd name="T33" fmla="*/ 1395 h 1977"/>
                <a:gd name="T34" fmla="*/ 336 w 1063"/>
                <a:gd name="T35" fmla="*/ 1514 h 1977"/>
                <a:gd name="T36" fmla="*/ 261 w 1063"/>
                <a:gd name="T37" fmla="*/ 1598 h 1977"/>
                <a:gd name="T38" fmla="*/ 154 w 1063"/>
                <a:gd name="T39" fmla="*/ 1731 h 1977"/>
                <a:gd name="T40" fmla="*/ 59 w 1063"/>
                <a:gd name="T41" fmla="*/ 1869 h 1977"/>
                <a:gd name="T42" fmla="*/ 1 w 1063"/>
                <a:gd name="T43" fmla="*/ 1966 h 1977"/>
                <a:gd name="T44" fmla="*/ 0 w 1063"/>
                <a:gd name="T45" fmla="*/ 1972 h 1977"/>
                <a:gd name="T46" fmla="*/ 5 w 1063"/>
                <a:gd name="T47" fmla="*/ 1977 h 1977"/>
                <a:gd name="T48" fmla="*/ 13 w 1063"/>
                <a:gd name="T49" fmla="*/ 1973 h 1977"/>
                <a:gd name="T50" fmla="*/ 72 w 1063"/>
                <a:gd name="T51" fmla="*/ 1875 h 1977"/>
                <a:gd name="T52" fmla="*/ 170 w 1063"/>
                <a:gd name="T53" fmla="*/ 1734 h 1977"/>
                <a:gd name="T54" fmla="*/ 277 w 1063"/>
                <a:gd name="T55" fmla="*/ 1601 h 1977"/>
                <a:gd name="T56" fmla="*/ 354 w 1063"/>
                <a:gd name="T57" fmla="*/ 1515 h 1977"/>
                <a:gd name="T58" fmla="*/ 436 w 1063"/>
                <a:gd name="T59" fmla="*/ 1435 h 1977"/>
                <a:gd name="T60" fmla="*/ 615 w 1063"/>
                <a:gd name="T61" fmla="*/ 1279 h 1977"/>
                <a:gd name="T62" fmla="*/ 709 w 1063"/>
                <a:gd name="T63" fmla="*/ 1199 h 1977"/>
                <a:gd name="T64" fmla="*/ 797 w 1063"/>
                <a:gd name="T65" fmla="*/ 1114 h 1977"/>
                <a:gd name="T66" fmla="*/ 916 w 1063"/>
                <a:gd name="T67" fmla="*/ 978 h 1977"/>
                <a:gd name="T68" fmla="*/ 1024 w 1063"/>
                <a:gd name="T69" fmla="*/ 837 h 1977"/>
                <a:gd name="T70" fmla="*/ 1049 w 1063"/>
                <a:gd name="T71" fmla="*/ 806 h 1977"/>
                <a:gd name="T72" fmla="*/ 1062 w 1063"/>
                <a:gd name="T73" fmla="*/ 778 h 1977"/>
                <a:gd name="T74" fmla="*/ 1062 w 1063"/>
                <a:gd name="T75" fmla="*/ 759 h 1977"/>
                <a:gd name="T76" fmla="*/ 1057 w 1063"/>
                <a:gd name="T77" fmla="*/ 747 h 1977"/>
                <a:gd name="T78" fmla="*/ 1031 w 1063"/>
                <a:gd name="T79" fmla="*/ 721 h 1977"/>
                <a:gd name="T80" fmla="*/ 986 w 1063"/>
                <a:gd name="T81" fmla="*/ 702 h 1977"/>
                <a:gd name="T82" fmla="*/ 969 w 1063"/>
                <a:gd name="T83" fmla="*/ 693 h 1977"/>
                <a:gd name="T84" fmla="*/ 956 w 1063"/>
                <a:gd name="T85" fmla="*/ 677 h 1977"/>
                <a:gd name="T86" fmla="*/ 944 w 1063"/>
                <a:gd name="T87" fmla="*/ 638 h 1977"/>
                <a:gd name="T88" fmla="*/ 943 w 1063"/>
                <a:gd name="T89" fmla="*/ 597 h 1977"/>
                <a:gd name="T90" fmla="*/ 931 w 1063"/>
                <a:gd name="T91" fmla="*/ 7 h 1977"/>
                <a:gd name="T92" fmla="*/ 930 w 1063"/>
                <a:gd name="T93" fmla="*/ 1 h 1977"/>
                <a:gd name="T94" fmla="*/ 921 w 1063"/>
                <a:gd name="T95" fmla="*/ 0 h 1977"/>
                <a:gd name="T96" fmla="*/ 917 w 1063"/>
                <a:gd name="T97" fmla="*/ 7 h 1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3" h="1977">
                  <a:moveTo>
                    <a:pt x="917" y="7"/>
                  </a:moveTo>
                  <a:lnTo>
                    <a:pt x="917" y="7"/>
                  </a:lnTo>
                  <a:lnTo>
                    <a:pt x="927" y="528"/>
                  </a:lnTo>
                  <a:lnTo>
                    <a:pt x="927" y="528"/>
                  </a:lnTo>
                  <a:lnTo>
                    <a:pt x="929" y="594"/>
                  </a:lnTo>
                  <a:lnTo>
                    <a:pt x="929" y="594"/>
                  </a:lnTo>
                  <a:lnTo>
                    <a:pt x="929" y="623"/>
                  </a:lnTo>
                  <a:lnTo>
                    <a:pt x="930" y="636"/>
                  </a:lnTo>
                  <a:lnTo>
                    <a:pt x="931" y="650"/>
                  </a:lnTo>
                  <a:lnTo>
                    <a:pt x="931" y="650"/>
                  </a:lnTo>
                  <a:lnTo>
                    <a:pt x="933" y="662"/>
                  </a:lnTo>
                  <a:lnTo>
                    <a:pt x="937" y="672"/>
                  </a:lnTo>
                  <a:lnTo>
                    <a:pt x="942" y="683"/>
                  </a:lnTo>
                  <a:lnTo>
                    <a:pt x="949" y="693"/>
                  </a:lnTo>
                  <a:lnTo>
                    <a:pt x="949" y="693"/>
                  </a:lnTo>
                  <a:lnTo>
                    <a:pt x="957" y="701"/>
                  </a:lnTo>
                  <a:lnTo>
                    <a:pt x="968" y="708"/>
                  </a:lnTo>
                  <a:lnTo>
                    <a:pt x="978" y="714"/>
                  </a:lnTo>
                  <a:lnTo>
                    <a:pt x="989" y="719"/>
                  </a:lnTo>
                  <a:lnTo>
                    <a:pt x="989" y="719"/>
                  </a:lnTo>
                  <a:lnTo>
                    <a:pt x="1014" y="728"/>
                  </a:lnTo>
                  <a:lnTo>
                    <a:pt x="1024" y="734"/>
                  </a:lnTo>
                  <a:lnTo>
                    <a:pt x="1035" y="742"/>
                  </a:lnTo>
                  <a:lnTo>
                    <a:pt x="1035" y="742"/>
                  </a:lnTo>
                  <a:lnTo>
                    <a:pt x="1041" y="747"/>
                  </a:lnTo>
                  <a:lnTo>
                    <a:pt x="1044" y="753"/>
                  </a:lnTo>
                  <a:lnTo>
                    <a:pt x="1047" y="759"/>
                  </a:lnTo>
                  <a:lnTo>
                    <a:pt x="1049" y="765"/>
                  </a:lnTo>
                  <a:lnTo>
                    <a:pt x="1049" y="771"/>
                  </a:lnTo>
                  <a:lnTo>
                    <a:pt x="1048" y="777"/>
                  </a:lnTo>
                  <a:lnTo>
                    <a:pt x="1046" y="784"/>
                  </a:lnTo>
                  <a:lnTo>
                    <a:pt x="1042" y="790"/>
                  </a:lnTo>
                  <a:lnTo>
                    <a:pt x="1042" y="790"/>
                  </a:lnTo>
                  <a:lnTo>
                    <a:pt x="1025" y="813"/>
                  </a:lnTo>
                  <a:lnTo>
                    <a:pt x="1008" y="838"/>
                  </a:lnTo>
                  <a:lnTo>
                    <a:pt x="971" y="884"/>
                  </a:lnTo>
                  <a:lnTo>
                    <a:pt x="971" y="884"/>
                  </a:lnTo>
                  <a:lnTo>
                    <a:pt x="934" y="933"/>
                  </a:lnTo>
                  <a:lnTo>
                    <a:pt x="895" y="980"/>
                  </a:lnTo>
                  <a:lnTo>
                    <a:pt x="856" y="1028"/>
                  </a:lnTo>
                  <a:lnTo>
                    <a:pt x="816" y="1073"/>
                  </a:lnTo>
                  <a:lnTo>
                    <a:pt x="816" y="1073"/>
                  </a:lnTo>
                  <a:lnTo>
                    <a:pt x="775" y="1116"/>
                  </a:lnTo>
                  <a:lnTo>
                    <a:pt x="731" y="1159"/>
                  </a:lnTo>
                  <a:lnTo>
                    <a:pt x="686" y="1199"/>
                  </a:lnTo>
                  <a:lnTo>
                    <a:pt x="640" y="1239"/>
                  </a:lnTo>
                  <a:lnTo>
                    <a:pt x="640" y="1239"/>
                  </a:lnTo>
                  <a:lnTo>
                    <a:pt x="548" y="1316"/>
                  </a:lnTo>
                  <a:lnTo>
                    <a:pt x="503" y="1354"/>
                  </a:lnTo>
                  <a:lnTo>
                    <a:pt x="458" y="1395"/>
                  </a:lnTo>
                  <a:lnTo>
                    <a:pt x="458" y="1395"/>
                  </a:lnTo>
                  <a:lnTo>
                    <a:pt x="417" y="1434"/>
                  </a:lnTo>
                  <a:lnTo>
                    <a:pt x="375" y="1474"/>
                  </a:lnTo>
                  <a:lnTo>
                    <a:pt x="336" y="1514"/>
                  </a:lnTo>
                  <a:lnTo>
                    <a:pt x="299" y="1556"/>
                  </a:lnTo>
                  <a:lnTo>
                    <a:pt x="299" y="1556"/>
                  </a:lnTo>
                  <a:lnTo>
                    <a:pt x="261" y="1598"/>
                  </a:lnTo>
                  <a:lnTo>
                    <a:pt x="224" y="1641"/>
                  </a:lnTo>
                  <a:lnTo>
                    <a:pt x="189" y="1686"/>
                  </a:lnTo>
                  <a:lnTo>
                    <a:pt x="154" y="1731"/>
                  </a:lnTo>
                  <a:lnTo>
                    <a:pt x="121" y="1776"/>
                  </a:lnTo>
                  <a:lnTo>
                    <a:pt x="89" y="1823"/>
                  </a:lnTo>
                  <a:lnTo>
                    <a:pt x="59" y="1869"/>
                  </a:lnTo>
                  <a:lnTo>
                    <a:pt x="29" y="1918"/>
                  </a:lnTo>
                  <a:lnTo>
                    <a:pt x="29" y="1918"/>
                  </a:lnTo>
                  <a:lnTo>
                    <a:pt x="1" y="1966"/>
                  </a:lnTo>
                  <a:lnTo>
                    <a:pt x="1" y="1966"/>
                  </a:lnTo>
                  <a:lnTo>
                    <a:pt x="0" y="1969"/>
                  </a:lnTo>
                  <a:lnTo>
                    <a:pt x="0" y="1972"/>
                  </a:lnTo>
                  <a:lnTo>
                    <a:pt x="1" y="1975"/>
                  </a:lnTo>
                  <a:lnTo>
                    <a:pt x="3" y="1976"/>
                  </a:lnTo>
                  <a:lnTo>
                    <a:pt x="5" y="1977"/>
                  </a:lnTo>
                  <a:lnTo>
                    <a:pt x="8" y="1977"/>
                  </a:lnTo>
                  <a:lnTo>
                    <a:pt x="10" y="1976"/>
                  </a:lnTo>
                  <a:lnTo>
                    <a:pt x="13" y="1973"/>
                  </a:lnTo>
                  <a:lnTo>
                    <a:pt x="13" y="1973"/>
                  </a:lnTo>
                  <a:lnTo>
                    <a:pt x="42" y="1924"/>
                  </a:lnTo>
                  <a:lnTo>
                    <a:pt x="72" y="1875"/>
                  </a:lnTo>
                  <a:lnTo>
                    <a:pt x="104" y="1828"/>
                  </a:lnTo>
                  <a:lnTo>
                    <a:pt x="135" y="1781"/>
                  </a:lnTo>
                  <a:lnTo>
                    <a:pt x="170" y="1734"/>
                  </a:lnTo>
                  <a:lnTo>
                    <a:pt x="205" y="1688"/>
                  </a:lnTo>
                  <a:lnTo>
                    <a:pt x="241" y="1644"/>
                  </a:lnTo>
                  <a:lnTo>
                    <a:pt x="277" y="1601"/>
                  </a:lnTo>
                  <a:lnTo>
                    <a:pt x="277" y="1601"/>
                  </a:lnTo>
                  <a:lnTo>
                    <a:pt x="315" y="1558"/>
                  </a:lnTo>
                  <a:lnTo>
                    <a:pt x="354" y="1515"/>
                  </a:lnTo>
                  <a:lnTo>
                    <a:pt x="394" y="1475"/>
                  </a:lnTo>
                  <a:lnTo>
                    <a:pt x="436" y="1435"/>
                  </a:lnTo>
                  <a:lnTo>
                    <a:pt x="436" y="1435"/>
                  </a:lnTo>
                  <a:lnTo>
                    <a:pt x="479" y="1395"/>
                  </a:lnTo>
                  <a:lnTo>
                    <a:pt x="524" y="1355"/>
                  </a:lnTo>
                  <a:lnTo>
                    <a:pt x="615" y="1279"/>
                  </a:lnTo>
                  <a:lnTo>
                    <a:pt x="615" y="1279"/>
                  </a:lnTo>
                  <a:lnTo>
                    <a:pt x="661" y="1239"/>
                  </a:lnTo>
                  <a:lnTo>
                    <a:pt x="709" y="1199"/>
                  </a:lnTo>
                  <a:lnTo>
                    <a:pt x="754" y="1158"/>
                  </a:lnTo>
                  <a:lnTo>
                    <a:pt x="797" y="1114"/>
                  </a:lnTo>
                  <a:lnTo>
                    <a:pt x="797" y="1114"/>
                  </a:lnTo>
                  <a:lnTo>
                    <a:pt x="838" y="1070"/>
                  </a:lnTo>
                  <a:lnTo>
                    <a:pt x="878" y="1024"/>
                  </a:lnTo>
                  <a:lnTo>
                    <a:pt x="916" y="978"/>
                  </a:lnTo>
                  <a:lnTo>
                    <a:pt x="953" y="930"/>
                  </a:lnTo>
                  <a:lnTo>
                    <a:pt x="953" y="930"/>
                  </a:lnTo>
                  <a:lnTo>
                    <a:pt x="1024" y="837"/>
                  </a:lnTo>
                  <a:lnTo>
                    <a:pt x="1024" y="837"/>
                  </a:lnTo>
                  <a:lnTo>
                    <a:pt x="1041" y="817"/>
                  </a:lnTo>
                  <a:lnTo>
                    <a:pt x="1049" y="806"/>
                  </a:lnTo>
                  <a:lnTo>
                    <a:pt x="1056" y="794"/>
                  </a:lnTo>
                  <a:lnTo>
                    <a:pt x="1061" y="784"/>
                  </a:lnTo>
                  <a:lnTo>
                    <a:pt x="1062" y="778"/>
                  </a:lnTo>
                  <a:lnTo>
                    <a:pt x="1063" y="771"/>
                  </a:lnTo>
                  <a:lnTo>
                    <a:pt x="1063" y="765"/>
                  </a:lnTo>
                  <a:lnTo>
                    <a:pt x="1062" y="759"/>
                  </a:lnTo>
                  <a:lnTo>
                    <a:pt x="1061" y="753"/>
                  </a:lnTo>
                  <a:lnTo>
                    <a:pt x="1057" y="747"/>
                  </a:lnTo>
                  <a:lnTo>
                    <a:pt x="1057" y="747"/>
                  </a:lnTo>
                  <a:lnTo>
                    <a:pt x="1050" y="736"/>
                  </a:lnTo>
                  <a:lnTo>
                    <a:pt x="1041" y="728"/>
                  </a:lnTo>
                  <a:lnTo>
                    <a:pt x="1031" y="721"/>
                  </a:lnTo>
                  <a:lnTo>
                    <a:pt x="1020" y="716"/>
                  </a:lnTo>
                  <a:lnTo>
                    <a:pt x="997" y="707"/>
                  </a:lnTo>
                  <a:lnTo>
                    <a:pt x="986" y="702"/>
                  </a:lnTo>
                  <a:lnTo>
                    <a:pt x="976" y="696"/>
                  </a:lnTo>
                  <a:lnTo>
                    <a:pt x="976" y="696"/>
                  </a:lnTo>
                  <a:lnTo>
                    <a:pt x="969" y="693"/>
                  </a:lnTo>
                  <a:lnTo>
                    <a:pt x="964" y="688"/>
                  </a:lnTo>
                  <a:lnTo>
                    <a:pt x="959" y="683"/>
                  </a:lnTo>
                  <a:lnTo>
                    <a:pt x="956" y="677"/>
                  </a:lnTo>
                  <a:lnTo>
                    <a:pt x="950" y="665"/>
                  </a:lnTo>
                  <a:lnTo>
                    <a:pt x="946" y="652"/>
                  </a:lnTo>
                  <a:lnTo>
                    <a:pt x="944" y="638"/>
                  </a:lnTo>
                  <a:lnTo>
                    <a:pt x="943" y="624"/>
                  </a:lnTo>
                  <a:lnTo>
                    <a:pt x="943" y="597"/>
                  </a:lnTo>
                  <a:lnTo>
                    <a:pt x="943" y="597"/>
                  </a:lnTo>
                  <a:lnTo>
                    <a:pt x="933" y="71"/>
                  </a:lnTo>
                  <a:lnTo>
                    <a:pt x="933" y="71"/>
                  </a:lnTo>
                  <a:lnTo>
                    <a:pt x="931" y="7"/>
                  </a:lnTo>
                  <a:lnTo>
                    <a:pt x="931" y="7"/>
                  </a:lnTo>
                  <a:lnTo>
                    <a:pt x="931" y="4"/>
                  </a:lnTo>
                  <a:lnTo>
                    <a:pt x="930" y="1"/>
                  </a:lnTo>
                  <a:lnTo>
                    <a:pt x="927" y="0"/>
                  </a:lnTo>
                  <a:lnTo>
                    <a:pt x="924" y="0"/>
                  </a:lnTo>
                  <a:lnTo>
                    <a:pt x="921" y="0"/>
                  </a:lnTo>
                  <a:lnTo>
                    <a:pt x="919" y="1"/>
                  </a:lnTo>
                  <a:lnTo>
                    <a:pt x="918" y="4"/>
                  </a:lnTo>
                  <a:lnTo>
                    <a:pt x="917" y="7"/>
                  </a:lnTo>
                  <a:lnTo>
                    <a:pt x="91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5BD804A5-99A5-2FA3-D047-F40412160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3" y="1480"/>
              <a:ext cx="6" cy="292"/>
            </a:xfrm>
            <a:custGeom>
              <a:avLst/>
              <a:gdLst>
                <a:gd name="T0" fmla="*/ 0 w 25"/>
                <a:gd name="T1" fmla="*/ 7 h 1166"/>
                <a:gd name="T2" fmla="*/ 0 w 25"/>
                <a:gd name="T3" fmla="*/ 7 h 1166"/>
                <a:gd name="T4" fmla="*/ 4 w 25"/>
                <a:gd name="T5" fmla="*/ 119 h 1166"/>
                <a:gd name="T6" fmla="*/ 7 w 25"/>
                <a:gd name="T7" fmla="*/ 232 h 1166"/>
                <a:gd name="T8" fmla="*/ 9 w 25"/>
                <a:gd name="T9" fmla="*/ 345 h 1166"/>
                <a:gd name="T10" fmla="*/ 10 w 25"/>
                <a:gd name="T11" fmla="*/ 458 h 1166"/>
                <a:gd name="T12" fmla="*/ 10 w 25"/>
                <a:gd name="T13" fmla="*/ 458 h 1166"/>
                <a:gd name="T14" fmla="*/ 11 w 25"/>
                <a:gd name="T15" fmla="*/ 570 h 1166"/>
                <a:gd name="T16" fmla="*/ 11 w 25"/>
                <a:gd name="T17" fmla="*/ 682 h 1166"/>
                <a:gd name="T18" fmla="*/ 10 w 25"/>
                <a:gd name="T19" fmla="*/ 794 h 1166"/>
                <a:gd name="T20" fmla="*/ 7 w 25"/>
                <a:gd name="T21" fmla="*/ 907 h 1166"/>
                <a:gd name="T22" fmla="*/ 7 w 25"/>
                <a:gd name="T23" fmla="*/ 907 h 1166"/>
                <a:gd name="T24" fmla="*/ 5 w 25"/>
                <a:gd name="T25" fmla="*/ 1033 h 1166"/>
                <a:gd name="T26" fmla="*/ 0 w 25"/>
                <a:gd name="T27" fmla="*/ 1159 h 1166"/>
                <a:gd name="T28" fmla="*/ 0 w 25"/>
                <a:gd name="T29" fmla="*/ 1159 h 1166"/>
                <a:gd name="T30" fmla="*/ 2 w 25"/>
                <a:gd name="T31" fmla="*/ 1162 h 1166"/>
                <a:gd name="T32" fmla="*/ 3 w 25"/>
                <a:gd name="T33" fmla="*/ 1165 h 1166"/>
                <a:gd name="T34" fmla="*/ 5 w 25"/>
                <a:gd name="T35" fmla="*/ 1166 h 1166"/>
                <a:gd name="T36" fmla="*/ 7 w 25"/>
                <a:gd name="T37" fmla="*/ 1166 h 1166"/>
                <a:gd name="T38" fmla="*/ 10 w 25"/>
                <a:gd name="T39" fmla="*/ 1166 h 1166"/>
                <a:gd name="T40" fmla="*/ 12 w 25"/>
                <a:gd name="T41" fmla="*/ 1165 h 1166"/>
                <a:gd name="T42" fmla="*/ 15 w 25"/>
                <a:gd name="T43" fmla="*/ 1162 h 1166"/>
                <a:gd name="T44" fmla="*/ 15 w 25"/>
                <a:gd name="T45" fmla="*/ 1159 h 1166"/>
                <a:gd name="T46" fmla="*/ 15 w 25"/>
                <a:gd name="T47" fmla="*/ 1159 h 1166"/>
                <a:gd name="T48" fmla="*/ 18 w 25"/>
                <a:gd name="T49" fmla="*/ 1046 h 1166"/>
                <a:gd name="T50" fmla="*/ 22 w 25"/>
                <a:gd name="T51" fmla="*/ 934 h 1166"/>
                <a:gd name="T52" fmla="*/ 23 w 25"/>
                <a:gd name="T53" fmla="*/ 821 h 1166"/>
                <a:gd name="T54" fmla="*/ 24 w 25"/>
                <a:gd name="T55" fmla="*/ 708 h 1166"/>
                <a:gd name="T56" fmla="*/ 24 w 25"/>
                <a:gd name="T57" fmla="*/ 708 h 1166"/>
                <a:gd name="T58" fmla="*/ 25 w 25"/>
                <a:gd name="T59" fmla="*/ 596 h 1166"/>
                <a:gd name="T60" fmla="*/ 24 w 25"/>
                <a:gd name="T61" fmla="*/ 484 h 1166"/>
                <a:gd name="T62" fmla="*/ 24 w 25"/>
                <a:gd name="T63" fmla="*/ 372 h 1166"/>
                <a:gd name="T64" fmla="*/ 22 w 25"/>
                <a:gd name="T65" fmla="*/ 259 h 1166"/>
                <a:gd name="T66" fmla="*/ 22 w 25"/>
                <a:gd name="T67" fmla="*/ 259 h 1166"/>
                <a:gd name="T68" fmla="*/ 18 w 25"/>
                <a:gd name="T69" fmla="*/ 134 h 1166"/>
                <a:gd name="T70" fmla="*/ 15 w 25"/>
                <a:gd name="T71" fmla="*/ 7 h 1166"/>
                <a:gd name="T72" fmla="*/ 15 w 25"/>
                <a:gd name="T73" fmla="*/ 7 h 1166"/>
                <a:gd name="T74" fmla="*/ 13 w 25"/>
                <a:gd name="T75" fmla="*/ 3 h 1166"/>
                <a:gd name="T76" fmla="*/ 12 w 25"/>
                <a:gd name="T77" fmla="*/ 2 h 1166"/>
                <a:gd name="T78" fmla="*/ 10 w 25"/>
                <a:gd name="T79" fmla="*/ 0 h 1166"/>
                <a:gd name="T80" fmla="*/ 7 w 25"/>
                <a:gd name="T81" fmla="*/ 0 h 1166"/>
                <a:gd name="T82" fmla="*/ 5 w 25"/>
                <a:gd name="T83" fmla="*/ 0 h 1166"/>
                <a:gd name="T84" fmla="*/ 3 w 25"/>
                <a:gd name="T85" fmla="*/ 2 h 1166"/>
                <a:gd name="T86" fmla="*/ 0 w 25"/>
                <a:gd name="T87" fmla="*/ 3 h 1166"/>
                <a:gd name="T88" fmla="*/ 0 w 25"/>
                <a:gd name="T89" fmla="*/ 7 h 1166"/>
                <a:gd name="T90" fmla="*/ 0 w 25"/>
                <a:gd name="T91" fmla="*/ 7 h 1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5" h="1166">
                  <a:moveTo>
                    <a:pt x="0" y="7"/>
                  </a:moveTo>
                  <a:lnTo>
                    <a:pt x="0" y="7"/>
                  </a:lnTo>
                  <a:lnTo>
                    <a:pt x="4" y="119"/>
                  </a:lnTo>
                  <a:lnTo>
                    <a:pt x="7" y="232"/>
                  </a:lnTo>
                  <a:lnTo>
                    <a:pt x="9" y="345"/>
                  </a:lnTo>
                  <a:lnTo>
                    <a:pt x="10" y="458"/>
                  </a:lnTo>
                  <a:lnTo>
                    <a:pt x="10" y="458"/>
                  </a:lnTo>
                  <a:lnTo>
                    <a:pt x="11" y="570"/>
                  </a:lnTo>
                  <a:lnTo>
                    <a:pt x="11" y="682"/>
                  </a:lnTo>
                  <a:lnTo>
                    <a:pt x="10" y="794"/>
                  </a:lnTo>
                  <a:lnTo>
                    <a:pt x="7" y="907"/>
                  </a:lnTo>
                  <a:lnTo>
                    <a:pt x="7" y="907"/>
                  </a:lnTo>
                  <a:lnTo>
                    <a:pt x="5" y="1033"/>
                  </a:lnTo>
                  <a:lnTo>
                    <a:pt x="0" y="1159"/>
                  </a:lnTo>
                  <a:lnTo>
                    <a:pt x="0" y="1159"/>
                  </a:lnTo>
                  <a:lnTo>
                    <a:pt x="2" y="1162"/>
                  </a:lnTo>
                  <a:lnTo>
                    <a:pt x="3" y="1165"/>
                  </a:lnTo>
                  <a:lnTo>
                    <a:pt x="5" y="1166"/>
                  </a:lnTo>
                  <a:lnTo>
                    <a:pt x="7" y="1166"/>
                  </a:lnTo>
                  <a:lnTo>
                    <a:pt x="10" y="1166"/>
                  </a:lnTo>
                  <a:lnTo>
                    <a:pt x="12" y="1165"/>
                  </a:lnTo>
                  <a:lnTo>
                    <a:pt x="15" y="1162"/>
                  </a:lnTo>
                  <a:lnTo>
                    <a:pt x="15" y="1159"/>
                  </a:lnTo>
                  <a:lnTo>
                    <a:pt x="15" y="1159"/>
                  </a:lnTo>
                  <a:lnTo>
                    <a:pt x="18" y="1046"/>
                  </a:lnTo>
                  <a:lnTo>
                    <a:pt x="22" y="934"/>
                  </a:lnTo>
                  <a:lnTo>
                    <a:pt x="23" y="821"/>
                  </a:lnTo>
                  <a:lnTo>
                    <a:pt x="24" y="708"/>
                  </a:lnTo>
                  <a:lnTo>
                    <a:pt x="24" y="708"/>
                  </a:lnTo>
                  <a:lnTo>
                    <a:pt x="25" y="596"/>
                  </a:lnTo>
                  <a:lnTo>
                    <a:pt x="24" y="484"/>
                  </a:lnTo>
                  <a:lnTo>
                    <a:pt x="24" y="372"/>
                  </a:lnTo>
                  <a:lnTo>
                    <a:pt x="22" y="259"/>
                  </a:lnTo>
                  <a:lnTo>
                    <a:pt x="22" y="259"/>
                  </a:lnTo>
                  <a:lnTo>
                    <a:pt x="18" y="134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A892E5AE-C428-AAC4-7879-0B29041702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1211"/>
              <a:ext cx="203" cy="245"/>
            </a:xfrm>
            <a:custGeom>
              <a:avLst/>
              <a:gdLst>
                <a:gd name="T0" fmla="*/ 0 w 811"/>
                <a:gd name="T1" fmla="*/ 7 h 983"/>
                <a:gd name="T2" fmla="*/ 11 w 811"/>
                <a:gd name="T3" fmla="*/ 207 h 983"/>
                <a:gd name="T4" fmla="*/ 26 w 811"/>
                <a:gd name="T5" fmla="*/ 406 h 983"/>
                <a:gd name="T6" fmla="*/ 37 w 811"/>
                <a:gd name="T7" fmla="*/ 504 h 983"/>
                <a:gd name="T8" fmla="*/ 59 w 811"/>
                <a:gd name="T9" fmla="*/ 701 h 983"/>
                <a:gd name="T10" fmla="*/ 74 w 811"/>
                <a:gd name="T11" fmla="*/ 799 h 983"/>
                <a:gd name="T12" fmla="*/ 87 w 811"/>
                <a:gd name="T13" fmla="*/ 870 h 983"/>
                <a:gd name="T14" fmla="*/ 101 w 811"/>
                <a:gd name="T15" fmla="*/ 915 h 983"/>
                <a:gd name="T16" fmla="*/ 121 w 811"/>
                <a:gd name="T17" fmla="*/ 959 h 983"/>
                <a:gd name="T18" fmla="*/ 134 w 811"/>
                <a:gd name="T19" fmla="*/ 979 h 983"/>
                <a:gd name="T20" fmla="*/ 139 w 811"/>
                <a:gd name="T21" fmla="*/ 983 h 983"/>
                <a:gd name="T22" fmla="*/ 145 w 811"/>
                <a:gd name="T23" fmla="*/ 980 h 983"/>
                <a:gd name="T24" fmla="*/ 169 w 811"/>
                <a:gd name="T25" fmla="*/ 954 h 983"/>
                <a:gd name="T26" fmla="*/ 224 w 811"/>
                <a:gd name="T27" fmla="*/ 905 h 983"/>
                <a:gd name="T28" fmla="*/ 280 w 811"/>
                <a:gd name="T29" fmla="*/ 858 h 983"/>
                <a:gd name="T30" fmla="*/ 341 w 811"/>
                <a:gd name="T31" fmla="*/ 817 h 983"/>
                <a:gd name="T32" fmla="*/ 373 w 811"/>
                <a:gd name="T33" fmla="*/ 797 h 983"/>
                <a:gd name="T34" fmla="*/ 436 w 811"/>
                <a:gd name="T35" fmla="*/ 763 h 983"/>
                <a:gd name="T36" fmla="*/ 503 w 811"/>
                <a:gd name="T37" fmla="*/ 732 h 983"/>
                <a:gd name="T38" fmla="*/ 571 w 811"/>
                <a:gd name="T39" fmla="*/ 706 h 983"/>
                <a:gd name="T40" fmla="*/ 642 w 811"/>
                <a:gd name="T41" fmla="*/ 686 h 983"/>
                <a:gd name="T42" fmla="*/ 682 w 811"/>
                <a:gd name="T43" fmla="*/ 676 h 983"/>
                <a:gd name="T44" fmla="*/ 764 w 811"/>
                <a:gd name="T45" fmla="*/ 662 h 983"/>
                <a:gd name="T46" fmla="*/ 804 w 811"/>
                <a:gd name="T47" fmla="*/ 658 h 983"/>
                <a:gd name="T48" fmla="*/ 810 w 811"/>
                <a:gd name="T49" fmla="*/ 655 h 983"/>
                <a:gd name="T50" fmla="*/ 811 w 811"/>
                <a:gd name="T51" fmla="*/ 650 h 983"/>
                <a:gd name="T52" fmla="*/ 810 w 811"/>
                <a:gd name="T53" fmla="*/ 645 h 983"/>
                <a:gd name="T54" fmla="*/ 804 w 811"/>
                <a:gd name="T55" fmla="*/ 644 h 983"/>
                <a:gd name="T56" fmla="*/ 767 w 811"/>
                <a:gd name="T57" fmla="*/ 648 h 983"/>
                <a:gd name="T58" fmla="*/ 694 w 811"/>
                <a:gd name="T59" fmla="*/ 660 h 983"/>
                <a:gd name="T60" fmla="*/ 622 w 811"/>
                <a:gd name="T61" fmla="*/ 676 h 983"/>
                <a:gd name="T62" fmla="*/ 551 w 811"/>
                <a:gd name="T63" fmla="*/ 699 h 983"/>
                <a:gd name="T64" fmla="*/ 516 w 811"/>
                <a:gd name="T65" fmla="*/ 712 h 983"/>
                <a:gd name="T66" fmla="*/ 447 w 811"/>
                <a:gd name="T67" fmla="*/ 741 h 983"/>
                <a:gd name="T68" fmla="*/ 382 w 811"/>
                <a:gd name="T69" fmla="*/ 776 h 983"/>
                <a:gd name="T70" fmla="*/ 318 w 811"/>
                <a:gd name="T71" fmla="*/ 815 h 983"/>
                <a:gd name="T72" fmla="*/ 258 w 811"/>
                <a:gd name="T73" fmla="*/ 857 h 983"/>
                <a:gd name="T74" fmla="*/ 225 w 811"/>
                <a:gd name="T75" fmla="*/ 884 h 983"/>
                <a:gd name="T76" fmla="*/ 163 w 811"/>
                <a:gd name="T77" fmla="*/ 940 h 983"/>
                <a:gd name="T78" fmla="*/ 134 w 811"/>
                <a:gd name="T79" fmla="*/ 971 h 983"/>
                <a:gd name="T80" fmla="*/ 146 w 811"/>
                <a:gd name="T81" fmla="*/ 972 h 983"/>
                <a:gd name="T82" fmla="*/ 124 w 811"/>
                <a:gd name="T83" fmla="*/ 935 h 983"/>
                <a:gd name="T84" fmla="*/ 109 w 811"/>
                <a:gd name="T85" fmla="*/ 896 h 983"/>
                <a:gd name="T86" fmla="*/ 98 w 811"/>
                <a:gd name="T87" fmla="*/ 855 h 983"/>
                <a:gd name="T88" fmla="*/ 90 w 811"/>
                <a:gd name="T89" fmla="*/ 813 h 983"/>
                <a:gd name="T90" fmla="*/ 76 w 811"/>
                <a:gd name="T91" fmla="*/ 719 h 983"/>
                <a:gd name="T92" fmla="*/ 64 w 811"/>
                <a:gd name="T93" fmla="*/ 624 h 983"/>
                <a:gd name="T94" fmla="*/ 43 w 811"/>
                <a:gd name="T95" fmla="*/ 426 h 983"/>
                <a:gd name="T96" fmla="*/ 26 w 811"/>
                <a:gd name="T97" fmla="*/ 229 h 983"/>
                <a:gd name="T98" fmla="*/ 20 w 811"/>
                <a:gd name="T99" fmla="*/ 118 h 983"/>
                <a:gd name="T100" fmla="*/ 15 w 811"/>
                <a:gd name="T101" fmla="*/ 7 h 983"/>
                <a:gd name="T102" fmla="*/ 12 w 811"/>
                <a:gd name="T103" fmla="*/ 1 h 983"/>
                <a:gd name="T104" fmla="*/ 7 w 811"/>
                <a:gd name="T105" fmla="*/ 0 h 983"/>
                <a:gd name="T106" fmla="*/ 3 w 811"/>
                <a:gd name="T107" fmla="*/ 1 h 983"/>
                <a:gd name="T108" fmla="*/ 0 w 811"/>
                <a:gd name="T109" fmla="*/ 7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1" h="983">
                  <a:moveTo>
                    <a:pt x="0" y="7"/>
                  </a:moveTo>
                  <a:lnTo>
                    <a:pt x="0" y="7"/>
                  </a:lnTo>
                  <a:lnTo>
                    <a:pt x="5" y="107"/>
                  </a:lnTo>
                  <a:lnTo>
                    <a:pt x="11" y="207"/>
                  </a:lnTo>
                  <a:lnTo>
                    <a:pt x="18" y="307"/>
                  </a:lnTo>
                  <a:lnTo>
                    <a:pt x="26" y="406"/>
                  </a:lnTo>
                  <a:lnTo>
                    <a:pt x="26" y="406"/>
                  </a:lnTo>
                  <a:lnTo>
                    <a:pt x="37" y="504"/>
                  </a:lnTo>
                  <a:lnTo>
                    <a:pt x="48" y="603"/>
                  </a:lnTo>
                  <a:lnTo>
                    <a:pt x="59" y="701"/>
                  </a:lnTo>
                  <a:lnTo>
                    <a:pt x="74" y="799"/>
                  </a:lnTo>
                  <a:lnTo>
                    <a:pt x="74" y="799"/>
                  </a:lnTo>
                  <a:lnTo>
                    <a:pt x="82" y="847"/>
                  </a:lnTo>
                  <a:lnTo>
                    <a:pt x="87" y="870"/>
                  </a:lnTo>
                  <a:lnTo>
                    <a:pt x="94" y="893"/>
                  </a:lnTo>
                  <a:lnTo>
                    <a:pt x="101" y="915"/>
                  </a:lnTo>
                  <a:lnTo>
                    <a:pt x="110" y="938"/>
                  </a:lnTo>
                  <a:lnTo>
                    <a:pt x="121" y="959"/>
                  </a:lnTo>
                  <a:lnTo>
                    <a:pt x="134" y="979"/>
                  </a:lnTo>
                  <a:lnTo>
                    <a:pt x="134" y="979"/>
                  </a:lnTo>
                  <a:lnTo>
                    <a:pt x="135" y="982"/>
                  </a:lnTo>
                  <a:lnTo>
                    <a:pt x="139" y="983"/>
                  </a:lnTo>
                  <a:lnTo>
                    <a:pt x="142" y="983"/>
                  </a:lnTo>
                  <a:lnTo>
                    <a:pt x="145" y="980"/>
                  </a:lnTo>
                  <a:lnTo>
                    <a:pt x="145" y="980"/>
                  </a:lnTo>
                  <a:lnTo>
                    <a:pt x="169" y="954"/>
                  </a:lnTo>
                  <a:lnTo>
                    <a:pt x="197" y="928"/>
                  </a:lnTo>
                  <a:lnTo>
                    <a:pt x="224" y="905"/>
                  </a:lnTo>
                  <a:lnTo>
                    <a:pt x="252" y="881"/>
                  </a:lnTo>
                  <a:lnTo>
                    <a:pt x="280" y="858"/>
                  </a:lnTo>
                  <a:lnTo>
                    <a:pt x="310" y="837"/>
                  </a:lnTo>
                  <a:lnTo>
                    <a:pt x="341" y="817"/>
                  </a:lnTo>
                  <a:lnTo>
                    <a:pt x="373" y="797"/>
                  </a:lnTo>
                  <a:lnTo>
                    <a:pt x="373" y="797"/>
                  </a:lnTo>
                  <a:lnTo>
                    <a:pt x="405" y="779"/>
                  </a:lnTo>
                  <a:lnTo>
                    <a:pt x="436" y="763"/>
                  </a:lnTo>
                  <a:lnTo>
                    <a:pt x="470" y="746"/>
                  </a:lnTo>
                  <a:lnTo>
                    <a:pt x="503" y="732"/>
                  </a:lnTo>
                  <a:lnTo>
                    <a:pt x="537" y="719"/>
                  </a:lnTo>
                  <a:lnTo>
                    <a:pt x="571" y="706"/>
                  </a:lnTo>
                  <a:lnTo>
                    <a:pt x="607" y="695"/>
                  </a:lnTo>
                  <a:lnTo>
                    <a:pt x="642" y="686"/>
                  </a:lnTo>
                  <a:lnTo>
                    <a:pt x="642" y="686"/>
                  </a:lnTo>
                  <a:lnTo>
                    <a:pt x="682" y="676"/>
                  </a:lnTo>
                  <a:lnTo>
                    <a:pt x="722" y="668"/>
                  </a:lnTo>
                  <a:lnTo>
                    <a:pt x="764" y="662"/>
                  </a:lnTo>
                  <a:lnTo>
                    <a:pt x="804" y="658"/>
                  </a:lnTo>
                  <a:lnTo>
                    <a:pt x="804" y="658"/>
                  </a:lnTo>
                  <a:lnTo>
                    <a:pt x="808" y="657"/>
                  </a:lnTo>
                  <a:lnTo>
                    <a:pt x="810" y="655"/>
                  </a:lnTo>
                  <a:lnTo>
                    <a:pt x="811" y="652"/>
                  </a:lnTo>
                  <a:lnTo>
                    <a:pt x="811" y="650"/>
                  </a:lnTo>
                  <a:lnTo>
                    <a:pt x="811" y="648"/>
                  </a:lnTo>
                  <a:lnTo>
                    <a:pt x="810" y="645"/>
                  </a:lnTo>
                  <a:lnTo>
                    <a:pt x="808" y="644"/>
                  </a:lnTo>
                  <a:lnTo>
                    <a:pt x="804" y="644"/>
                  </a:lnTo>
                  <a:lnTo>
                    <a:pt x="804" y="644"/>
                  </a:lnTo>
                  <a:lnTo>
                    <a:pt x="767" y="648"/>
                  </a:lnTo>
                  <a:lnTo>
                    <a:pt x="731" y="652"/>
                  </a:lnTo>
                  <a:lnTo>
                    <a:pt x="694" y="660"/>
                  </a:lnTo>
                  <a:lnTo>
                    <a:pt x="657" y="667"/>
                  </a:lnTo>
                  <a:lnTo>
                    <a:pt x="622" y="676"/>
                  </a:lnTo>
                  <a:lnTo>
                    <a:pt x="585" y="687"/>
                  </a:lnTo>
                  <a:lnTo>
                    <a:pt x="551" y="699"/>
                  </a:lnTo>
                  <a:lnTo>
                    <a:pt x="516" y="712"/>
                  </a:lnTo>
                  <a:lnTo>
                    <a:pt x="516" y="712"/>
                  </a:lnTo>
                  <a:lnTo>
                    <a:pt x="481" y="726"/>
                  </a:lnTo>
                  <a:lnTo>
                    <a:pt x="447" y="741"/>
                  </a:lnTo>
                  <a:lnTo>
                    <a:pt x="414" y="758"/>
                  </a:lnTo>
                  <a:lnTo>
                    <a:pt x="382" y="776"/>
                  </a:lnTo>
                  <a:lnTo>
                    <a:pt x="350" y="794"/>
                  </a:lnTo>
                  <a:lnTo>
                    <a:pt x="318" y="815"/>
                  </a:lnTo>
                  <a:lnTo>
                    <a:pt x="288" y="836"/>
                  </a:lnTo>
                  <a:lnTo>
                    <a:pt x="258" y="857"/>
                  </a:lnTo>
                  <a:lnTo>
                    <a:pt x="258" y="857"/>
                  </a:lnTo>
                  <a:lnTo>
                    <a:pt x="225" y="884"/>
                  </a:lnTo>
                  <a:lnTo>
                    <a:pt x="194" y="912"/>
                  </a:lnTo>
                  <a:lnTo>
                    <a:pt x="163" y="940"/>
                  </a:lnTo>
                  <a:lnTo>
                    <a:pt x="134" y="971"/>
                  </a:lnTo>
                  <a:lnTo>
                    <a:pt x="134" y="971"/>
                  </a:lnTo>
                  <a:lnTo>
                    <a:pt x="146" y="972"/>
                  </a:lnTo>
                  <a:lnTo>
                    <a:pt x="146" y="972"/>
                  </a:lnTo>
                  <a:lnTo>
                    <a:pt x="134" y="954"/>
                  </a:lnTo>
                  <a:lnTo>
                    <a:pt x="124" y="935"/>
                  </a:lnTo>
                  <a:lnTo>
                    <a:pt x="116" y="916"/>
                  </a:lnTo>
                  <a:lnTo>
                    <a:pt x="109" y="896"/>
                  </a:lnTo>
                  <a:lnTo>
                    <a:pt x="103" y="876"/>
                  </a:lnTo>
                  <a:lnTo>
                    <a:pt x="98" y="855"/>
                  </a:lnTo>
                  <a:lnTo>
                    <a:pt x="90" y="813"/>
                  </a:lnTo>
                  <a:lnTo>
                    <a:pt x="90" y="813"/>
                  </a:lnTo>
                  <a:lnTo>
                    <a:pt x="83" y="766"/>
                  </a:lnTo>
                  <a:lnTo>
                    <a:pt x="76" y="719"/>
                  </a:lnTo>
                  <a:lnTo>
                    <a:pt x="64" y="624"/>
                  </a:lnTo>
                  <a:lnTo>
                    <a:pt x="64" y="624"/>
                  </a:lnTo>
                  <a:lnTo>
                    <a:pt x="54" y="525"/>
                  </a:lnTo>
                  <a:lnTo>
                    <a:pt x="43" y="426"/>
                  </a:lnTo>
                  <a:lnTo>
                    <a:pt x="35" y="328"/>
                  </a:lnTo>
                  <a:lnTo>
                    <a:pt x="26" y="229"/>
                  </a:lnTo>
                  <a:lnTo>
                    <a:pt x="26" y="229"/>
                  </a:lnTo>
                  <a:lnTo>
                    <a:pt x="20" y="118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E511C24E-0856-38FC-EEAB-E3F280496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4" y="1076"/>
              <a:ext cx="298" cy="435"/>
            </a:xfrm>
            <a:custGeom>
              <a:avLst/>
              <a:gdLst>
                <a:gd name="T0" fmla="*/ 683 w 1191"/>
                <a:gd name="T1" fmla="*/ 71 h 1738"/>
                <a:gd name="T2" fmla="*/ 937 w 1191"/>
                <a:gd name="T3" fmla="*/ 253 h 1738"/>
                <a:gd name="T4" fmla="*/ 1012 w 1191"/>
                <a:gd name="T5" fmla="*/ 312 h 1738"/>
                <a:gd name="T6" fmla="*/ 1084 w 1191"/>
                <a:gd name="T7" fmla="*/ 374 h 1738"/>
                <a:gd name="T8" fmla="*/ 1112 w 1191"/>
                <a:gd name="T9" fmla="*/ 404 h 1738"/>
                <a:gd name="T10" fmla="*/ 1149 w 1191"/>
                <a:gd name="T11" fmla="*/ 455 h 1738"/>
                <a:gd name="T12" fmla="*/ 1172 w 1191"/>
                <a:gd name="T13" fmla="*/ 513 h 1738"/>
                <a:gd name="T14" fmla="*/ 1176 w 1191"/>
                <a:gd name="T15" fmla="*/ 538 h 1738"/>
                <a:gd name="T16" fmla="*/ 1175 w 1191"/>
                <a:gd name="T17" fmla="*/ 586 h 1738"/>
                <a:gd name="T18" fmla="*/ 1155 w 1191"/>
                <a:gd name="T19" fmla="*/ 655 h 1738"/>
                <a:gd name="T20" fmla="*/ 1051 w 1191"/>
                <a:gd name="T21" fmla="*/ 898 h 1738"/>
                <a:gd name="T22" fmla="*/ 875 w 1191"/>
                <a:gd name="T23" fmla="*/ 1290 h 1738"/>
                <a:gd name="T24" fmla="*/ 693 w 1191"/>
                <a:gd name="T25" fmla="*/ 1677 h 1738"/>
                <a:gd name="T26" fmla="*/ 669 w 1191"/>
                <a:gd name="T27" fmla="*/ 1727 h 1738"/>
                <a:gd name="T28" fmla="*/ 661 w 1191"/>
                <a:gd name="T29" fmla="*/ 1690 h 1738"/>
                <a:gd name="T30" fmla="*/ 589 w 1191"/>
                <a:gd name="T31" fmla="*/ 1587 h 1738"/>
                <a:gd name="T32" fmla="*/ 503 w 1191"/>
                <a:gd name="T33" fmla="*/ 1495 h 1738"/>
                <a:gd name="T34" fmla="*/ 440 w 1191"/>
                <a:gd name="T35" fmla="*/ 1439 h 1738"/>
                <a:gd name="T36" fmla="*/ 338 w 1191"/>
                <a:gd name="T37" fmla="*/ 1367 h 1738"/>
                <a:gd name="T38" fmla="*/ 228 w 1191"/>
                <a:gd name="T39" fmla="*/ 1308 h 1738"/>
                <a:gd name="T40" fmla="*/ 145 w 1191"/>
                <a:gd name="T41" fmla="*/ 1275 h 1738"/>
                <a:gd name="T42" fmla="*/ 9 w 1191"/>
                <a:gd name="T43" fmla="*/ 1238 h 1738"/>
                <a:gd name="T44" fmla="*/ 4 w 1191"/>
                <a:gd name="T45" fmla="*/ 1239 h 1738"/>
                <a:gd name="T46" fmla="*/ 0 w 1191"/>
                <a:gd name="T47" fmla="*/ 1246 h 1738"/>
                <a:gd name="T48" fmla="*/ 5 w 1191"/>
                <a:gd name="T49" fmla="*/ 1252 h 1738"/>
                <a:gd name="T50" fmla="*/ 85 w 1191"/>
                <a:gd name="T51" fmla="*/ 1271 h 1738"/>
                <a:gd name="T52" fmla="*/ 202 w 1191"/>
                <a:gd name="T53" fmla="*/ 1313 h 1738"/>
                <a:gd name="T54" fmla="*/ 313 w 1191"/>
                <a:gd name="T55" fmla="*/ 1368 h 1738"/>
                <a:gd name="T56" fmla="*/ 382 w 1191"/>
                <a:gd name="T57" fmla="*/ 1413 h 1738"/>
                <a:gd name="T58" fmla="*/ 479 w 1191"/>
                <a:gd name="T59" fmla="*/ 1491 h 1738"/>
                <a:gd name="T60" fmla="*/ 564 w 1191"/>
                <a:gd name="T61" fmla="*/ 1580 h 1738"/>
                <a:gd name="T62" fmla="*/ 620 w 1191"/>
                <a:gd name="T63" fmla="*/ 1655 h 1738"/>
                <a:gd name="T64" fmla="*/ 669 w 1191"/>
                <a:gd name="T65" fmla="*/ 1734 h 1738"/>
                <a:gd name="T66" fmla="*/ 678 w 1191"/>
                <a:gd name="T67" fmla="*/ 1736 h 1738"/>
                <a:gd name="T68" fmla="*/ 775 w 1191"/>
                <a:gd name="T69" fmla="*/ 1536 h 1738"/>
                <a:gd name="T70" fmla="*/ 958 w 1191"/>
                <a:gd name="T71" fmla="*/ 1140 h 1738"/>
                <a:gd name="T72" fmla="*/ 1135 w 1191"/>
                <a:gd name="T73" fmla="*/ 740 h 1738"/>
                <a:gd name="T74" fmla="*/ 1165 w 1191"/>
                <a:gd name="T75" fmla="*/ 670 h 1738"/>
                <a:gd name="T76" fmla="*/ 1188 w 1191"/>
                <a:gd name="T77" fmla="*/ 596 h 1738"/>
                <a:gd name="T78" fmla="*/ 1191 w 1191"/>
                <a:gd name="T79" fmla="*/ 558 h 1738"/>
                <a:gd name="T80" fmla="*/ 1189 w 1191"/>
                <a:gd name="T81" fmla="*/ 524 h 1738"/>
                <a:gd name="T82" fmla="*/ 1169 w 1191"/>
                <a:gd name="T83" fmla="*/ 463 h 1738"/>
                <a:gd name="T84" fmla="*/ 1135 w 1191"/>
                <a:gd name="T85" fmla="*/ 408 h 1738"/>
                <a:gd name="T86" fmla="*/ 1090 w 1191"/>
                <a:gd name="T87" fmla="*/ 360 h 1738"/>
                <a:gd name="T88" fmla="*/ 990 w 1191"/>
                <a:gd name="T89" fmla="*/ 277 h 1738"/>
                <a:gd name="T90" fmla="*/ 821 w 1191"/>
                <a:gd name="T91" fmla="*/ 150 h 1738"/>
                <a:gd name="T92" fmla="*/ 648 w 1191"/>
                <a:gd name="T93" fmla="*/ 30 h 1738"/>
                <a:gd name="T94" fmla="*/ 600 w 1191"/>
                <a:gd name="T95" fmla="*/ 0 h 1738"/>
                <a:gd name="T96" fmla="*/ 594 w 1191"/>
                <a:gd name="T97" fmla="*/ 3 h 1738"/>
                <a:gd name="T98" fmla="*/ 594 w 1191"/>
                <a:gd name="T99" fmla="*/ 11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91" h="1738">
                  <a:moveTo>
                    <a:pt x="597" y="14"/>
                  </a:moveTo>
                  <a:lnTo>
                    <a:pt x="597" y="14"/>
                  </a:lnTo>
                  <a:lnTo>
                    <a:pt x="683" y="71"/>
                  </a:lnTo>
                  <a:lnTo>
                    <a:pt x="769" y="130"/>
                  </a:lnTo>
                  <a:lnTo>
                    <a:pt x="854" y="191"/>
                  </a:lnTo>
                  <a:lnTo>
                    <a:pt x="937" y="253"/>
                  </a:lnTo>
                  <a:lnTo>
                    <a:pt x="937" y="253"/>
                  </a:lnTo>
                  <a:lnTo>
                    <a:pt x="975" y="283"/>
                  </a:lnTo>
                  <a:lnTo>
                    <a:pt x="1012" y="312"/>
                  </a:lnTo>
                  <a:lnTo>
                    <a:pt x="1048" y="342"/>
                  </a:lnTo>
                  <a:lnTo>
                    <a:pt x="1066" y="358"/>
                  </a:lnTo>
                  <a:lnTo>
                    <a:pt x="1084" y="374"/>
                  </a:lnTo>
                  <a:lnTo>
                    <a:pt x="1084" y="374"/>
                  </a:lnTo>
                  <a:lnTo>
                    <a:pt x="1098" y="389"/>
                  </a:lnTo>
                  <a:lnTo>
                    <a:pt x="1112" y="404"/>
                  </a:lnTo>
                  <a:lnTo>
                    <a:pt x="1125" y="421"/>
                  </a:lnTo>
                  <a:lnTo>
                    <a:pt x="1138" y="438"/>
                  </a:lnTo>
                  <a:lnTo>
                    <a:pt x="1149" y="455"/>
                  </a:lnTo>
                  <a:lnTo>
                    <a:pt x="1158" y="474"/>
                  </a:lnTo>
                  <a:lnTo>
                    <a:pt x="1166" y="493"/>
                  </a:lnTo>
                  <a:lnTo>
                    <a:pt x="1172" y="513"/>
                  </a:lnTo>
                  <a:lnTo>
                    <a:pt x="1172" y="513"/>
                  </a:lnTo>
                  <a:lnTo>
                    <a:pt x="1175" y="526"/>
                  </a:lnTo>
                  <a:lnTo>
                    <a:pt x="1176" y="538"/>
                  </a:lnTo>
                  <a:lnTo>
                    <a:pt x="1177" y="550"/>
                  </a:lnTo>
                  <a:lnTo>
                    <a:pt x="1177" y="562"/>
                  </a:lnTo>
                  <a:lnTo>
                    <a:pt x="1175" y="586"/>
                  </a:lnTo>
                  <a:lnTo>
                    <a:pt x="1170" y="609"/>
                  </a:lnTo>
                  <a:lnTo>
                    <a:pt x="1163" y="633"/>
                  </a:lnTo>
                  <a:lnTo>
                    <a:pt x="1155" y="655"/>
                  </a:lnTo>
                  <a:lnTo>
                    <a:pt x="1136" y="700"/>
                  </a:lnTo>
                  <a:lnTo>
                    <a:pt x="1136" y="700"/>
                  </a:lnTo>
                  <a:lnTo>
                    <a:pt x="1051" y="898"/>
                  </a:lnTo>
                  <a:lnTo>
                    <a:pt x="1051" y="898"/>
                  </a:lnTo>
                  <a:lnTo>
                    <a:pt x="963" y="1095"/>
                  </a:lnTo>
                  <a:lnTo>
                    <a:pt x="875" y="1290"/>
                  </a:lnTo>
                  <a:lnTo>
                    <a:pt x="875" y="1290"/>
                  </a:lnTo>
                  <a:lnTo>
                    <a:pt x="785" y="1484"/>
                  </a:lnTo>
                  <a:lnTo>
                    <a:pt x="693" y="1677"/>
                  </a:lnTo>
                  <a:lnTo>
                    <a:pt x="693" y="1677"/>
                  </a:lnTo>
                  <a:lnTo>
                    <a:pt x="669" y="1727"/>
                  </a:lnTo>
                  <a:lnTo>
                    <a:pt x="669" y="1727"/>
                  </a:lnTo>
                  <a:lnTo>
                    <a:pt x="682" y="1727"/>
                  </a:lnTo>
                  <a:lnTo>
                    <a:pt x="682" y="1727"/>
                  </a:lnTo>
                  <a:lnTo>
                    <a:pt x="661" y="1690"/>
                  </a:lnTo>
                  <a:lnTo>
                    <a:pt x="638" y="1655"/>
                  </a:lnTo>
                  <a:lnTo>
                    <a:pt x="613" y="1620"/>
                  </a:lnTo>
                  <a:lnTo>
                    <a:pt x="589" y="1587"/>
                  </a:lnTo>
                  <a:lnTo>
                    <a:pt x="561" y="1555"/>
                  </a:lnTo>
                  <a:lnTo>
                    <a:pt x="533" y="1524"/>
                  </a:lnTo>
                  <a:lnTo>
                    <a:pt x="503" y="1495"/>
                  </a:lnTo>
                  <a:lnTo>
                    <a:pt x="472" y="1466"/>
                  </a:lnTo>
                  <a:lnTo>
                    <a:pt x="472" y="1466"/>
                  </a:lnTo>
                  <a:lnTo>
                    <a:pt x="440" y="1439"/>
                  </a:lnTo>
                  <a:lnTo>
                    <a:pt x="408" y="1414"/>
                  </a:lnTo>
                  <a:lnTo>
                    <a:pt x="373" y="1389"/>
                  </a:lnTo>
                  <a:lnTo>
                    <a:pt x="338" y="1367"/>
                  </a:lnTo>
                  <a:lnTo>
                    <a:pt x="303" y="1346"/>
                  </a:lnTo>
                  <a:lnTo>
                    <a:pt x="266" y="1327"/>
                  </a:lnTo>
                  <a:lnTo>
                    <a:pt x="228" y="1308"/>
                  </a:lnTo>
                  <a:lnTo>
                    <a:pt x="190" y="1291"/>
                  </a:lnTo>
                  <a:lnTo>
                    <a:pt x="190" y="1291"/>
                  </a:lnTo>
                  <a:lnTo>
                    <a:pt x="145" y="1275"/>
                  </a:lnTo>
                  <a:lnTo>
                    <a:pt x="100" y="1260"/>
                  </a:lnTo>
                  <a:lnTo>
                    <a:pt x="56" y="1249"/>
                  </a:lnTo>
                  <a:lnTo>
                    <a:pt x="9" y="1238"/>
                  </a:lnTo>
                  <a:lnTo>
                    <a:pt x="9" y="1238"/>
                  </a:lnTo>
                  <a:lnTo>
                    <a:pt x="6" y="1238"/>
                  </a:lnTo>
                  <a:lnTo>
                    <a:pt x="4" y="1239"/>
                  </a:lnTo>
                  <a:lnTo>
                    <a:pt x="1" y="1242"/>
                  </a:lnTo>
                  <a:lnTo>
                    <a:pt x="0" y="1244"/>
                  </a:lnTo>
                  <a:lnTo>
                    <a:pt x="0" y="1246"/>
                  </a:lnTo>
                  <a:lnTo>
                    <a:pt x="1" y="1249"/>
                  </a:lnTo>
                  <a:lnTo>
                    <a:pt x="2" y="1251"/>
                  </a:lnTo>
                  <a:lnTo>
                    <a:pt x="5" y="1252"/>
                  </a:lnTo>
                  <a:lnTo>
                    <a:pt x="5" y="1252"/>
                  </a:lnTo>
                  <a:lnTo>
                    <a:pt x="46" y="1260"/>
                  </a:lnTo>
                  <a:lnTo>
                    <a:pt x="85" y="1271"/>
                  </a:lnTo>
                  <a:lnTo>
                    <a:pt x="125" y="1283"/>
                  </a:lnTo>
                  <a:lnTo>
                    <a:pt x="164" y="1297"/>
                  </a:lnTo>
                  <a:lnTo>
                    <a:pt x="202" y="1313"/>
                  </a:lnTo>
                  <a:lnTo>
                    <a:pt x="240" y="1329"/>
                  </a:lnTo>
                  <a:lnTo>
                    <a:pt x="277" y="1348"/>
                  </a:lnTo>
                  <a:lnTo>
                    <a:pt x="313" y="1368"/>
                  </a:lnTo>
                  <a:lnTo>
                    <a:pt x="313" y="1368"/>
                  </a:lnTo>
                  <a:lnTo>
                    <a:pt x="347" y="1389"/>
                  </a:lnTo>
                  <a:lnTo>
                    <a:pt x="382" y="1413"/>
                  </a:lnTo>
                  <a:lnTo>
                    <a:pt x="415" y="1438"/>
                  </a:lnTo>
                  <a:lnTo>
                    <a:pt x="448" y="1464"/>
                  </a:lnTo>
                  <a:lnTo>
                    <a:pt x="479" y="1491"/>
                  </a:lnTo>
                  <a:lnTo>
                    <a:pt x="508" y="1520"/>
                  </a:lnTo>
                  <a:lnTo>
                    <a:pt x="537" y="1549"/>
                  </a:lnTo>
                  <a:lnTo>
                    <a:pt x="564" y="1580"/>
                  </a:lnTo>
                  <a:lnTo>
                    <a:pt x="564" y="1580"/>
                  </a:lnTo>
                  <a:lnTo>
                    <a:pt x="593" y="1617"/>
                  </a:lnTo>
                  <a:lnTo>
                    <a:pt x="620" y="1655"/>
                  </a:lnTo>
                  <a:lnTo>
                    <a:pt x="645" y="1694"/>
                  </a:lnTo>
                  <a:lnTo>
                    <a:pt x="669" y="1734"/>
                  </a:lnTo>
                  <a:lnTo>
                    <a:pt x="669" y="1734"/>
                  </a:lnTo>
                  <a:lnTo>
                    <a:pt x="672" y="1736"/>
                  </a:lnTo>
                  <a:lnTo>
                    <a:pt x="676" y="1738"/>
                  </a:lnTo>
                  <a:lnTo>
                    <a:pt x="678" y="1736"/>
                  </a:lnTo>
                  <a:lnTo>
                    <a:pt x="682" y="1734"/>
                  </a:lnTo>
                  <a:lnTo>
                    <a:pt x="682" y="1734"/>
                  </a:lnTo>
                  <a:lnTo>
                    <a:pt x="775" y="1536"/>
                  </a:lnTo>
                  <a:lnTo>
                    <a:pt x="867" y="1339"/>
                  </a:lnTo>
                  <a:lnTo>
                    <a:pt x="867" y="1339"/>
                  </a:lnTo>
                  <a:lnTo>
                    <a:pt x="958" y="1140"/>
                  </a:lnTo>
                  <a:lnTo>
                    <a:pt x="1048" y="940"/>
                  </a:lnTo>
                  <a:lnTo>
                    <a:pt x="1048" y="940"/>
                  </a:lnTo>
                  <a:lnTo>
                    <a:pt x="1135" y="740"/>
                  </a:lnTo>
                  <a:lnTo>
                    <a:pt x="1135" y="740"/>
                  </a:lnTo>
                  <a:lnTo>
                    <a:pt x="1156" y="693"/>
                  </a:lnTo>
                  <a:lnTo>
                    <a:pt x="1165" y="670"/>
                  </a:lnTo>
                  <a:lnTo>
                    <a:pt x="1175" y="645"/>
                  </a:lnTo>
                  <a:lnTo>
                    <a:pt x="1182" y="621"/>
                  </a:lnTo>
                  <a:lnTo>
                    <a:pt x="1188" y="596"/>
                  </a:lnTo>
                  <a:lnTo>
                    <a:pt x="1190" y="584"/>
                  </a:lnTo>
                  <a:lnTo>
                    <a:pt x="1191" y="571"/>
                  </a:lnTo>
                  <a:lnTo>
                    <a:pt x="1191" y="558"/>
                  </a:lnTo>
                  <a:lnTo>
                    <a:pt x="1191" y="547"/>
                  </a:lnTo>
                  <a:lnTo>
                    <a:pt x="1191" y="547"/>
                  </a:lnTo>
                  <a:lnTo>
                    <a:pt x="1189" y="524"/>
                  </a:lnTo>
                  <a:lnTo>
                    <a:pt x="1184" y="503"/>
                  </a:lnTo>
                  <a:lnTo>
                    <a:pt x="1177" y="483"/>
                  </a:lnTo>
                  <a:lnTo>
                    <a:pt x="1169" y="463"/>
                  </a:lnTo>
                  <a:lnTo>
                    <a:pt x="1159" y="444"/>
                  </a:lnTo>
                  <a:lnTo>
                    <a:pt x="1148" y="426"/>
                  </a:lnTo>
                  <a:lnTo>
                    <a:pt x="1135" y="408"/>
                  </a:lnTo>
                  <a:lnTo>
                    <a:pt x="1120" y="391"/>
                  </a:lnTo>
                  <a:lnTo>
                    <a:pt x="1105" y="376"/>
                  </a:lnTo>
                  <a:lnTo>
                    <a:pt x="1090" y="360"/>
                  </a:lnTo>
                  <a:lnTo>
                    <a:pt x="1057" y="330"/>
                  </a:lnTo>
                  <a:lnTo>
                    <a:pt x="1023" y="303"/>
                  </a:lnTo>
                  <a:lnTo>
                    <a:pt x="990" y="277"/>
                  </a:lnTo>
                  <a:lnTo>
                    <a:pt x="990" y="277"/>
                  </a:lnTo>
                  <a:lnTo>
                    <a:pt x="906" y="213"/>
                  </a:lnTo>
                  <a:lnTo>
                    <a:pt x="821" y="150"/>
                  </a:lnTo>
                  <a:lnTo>
                    <a:pt x="735" y="88"/>
                  </a:lnTo>
                  <a:lnTo>
                    <a:pt x="648" y="30"/>
                  </a:lnTo>
                  <a:lnTo>
                    <a:pt x="648" y="30"/>
                  </a:lnTo>
                  <a:lnTo>
                    <a:pt x="604" y="1"/>
                  </a:lnTo>
                  <a:lnTo>
                    <a:pt x="604" y="1"/>
                  </a:lnTo>
                  <a:lnTo>
                    <a:pt x="600" y="0"/>
                  </a:lnTo>
                  <a:lnTo>
                    <a:pt x="598" y="1"/>
                  </a:lnTo>
                  <a:lnTo>
                    <a:pt x="596" y="2"/>
                  </a:lnTo>
                  <a:lnTo>
                    <a:pt x="594" y="3"/>
                  </a:lnTo>
                  <a:lnTo>
                    <a:pt x="593" y="7"/>
                  </a:lnTo>
                  <a:lnTo>
                    <a:pt x="593" y="9"/>
                  </a:lnTo>
                  <a:lnTo>
                    <a:pt x="594" y="11"/>
                  </a:lnTo>
                  <a:lnTo>
                    <a:pt x="597" y="14"/>
                  </a:lnTo>
                  <a:lnTo>
                    <a:pt x="597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245CD636-2C6F-70BC-C55C-2D3F7EF21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349"/>
              <a:ext cx="741" cy="429"/>
            </a:xfrm>
            <a:custGeom>
              <a:avLst/>
              <a:gdLst>
                <a:gd name="T0" fmla="*/ 295 w 2965"/>
                <a:gd name="T1" fmla="*/ 73 h 1716"/>
                <a:gd name="T2" fmla="*/ 238 w 2965"/>
                <a:gd name="T3" fmla="*/ 178 h 1716"/>
                <a:gd name="T4" fmla="*/ 189 w 2965"/>
                <a:gd name="T5" fmla="*/ 288 h 1716"/>
                <a:gd name="T6" fmla="*/ 164 w 2965"/>
                <a:gd name="T7" fmla="*/ 369 h 1716"/>
                <a:gd name="T8" fmla="*/ 137 w 2965"/>
                <a:gd name="T9" fmla="*/ 494 h 1716"/>
                <a:gd name="T10" fmla="*/ 115 w 2965"/>
                <a:gd name="T11" fmla="*/ 620 h 1716"/>
                <a:gd name="T12" fmla="*/ 76 w 2965"/>
                <a:gd name="T13" fmla="*/ 878 h 1716"/>
                <a:gd name="T14" fmla="*/ 42 w 2965"/>
                <a:gd name="T15" fmla="*/ 1136 h 1716"/>
                <a:gd name="T16" fmla="*/ 26 w 2965"/>
                <a:gd name="T17" fmla="*/ 1309 h 1716"/>
                <a:gd name="T18" fmla="*/ 5 w 2965"/>
                <a:gd name="T19" fmla="*/ 1605 h 1716"/>
                <a:gd name="T20" fmla="*/ 1 w 2965"/>
                <a:gd name="T21" fmla="*/ 1706 h 1716"/>
                <a:gd name="T22" fmla="*/ 6 w 2965"/>
                <a:gd name="T23" fmla="*/ 1711 h 1716"/>
                <a:gd name="T24" fmla="*/ 29 w 2965"/>
                <a:gd name="T25" fmla="*/ 1715 h 1716"/>
                <a:gd name="T26" fmla="*/ 103 w 2965"/>
                <a:gd name="T27" fmla="*/ 1716 h 1716"/>
                <a:gd name="T28" fmla="*/ 551 w 2965"/>
                <a:gd name="T29" fmla="*/ 1716 h 1716"/>
                <a:gd name="T30" fmla="*/ 1149 w 2965"/>
                <a:gd name="T31" fmla="*/ 1716 h 1716"/>
                <a:gd name="T32" fmla="*/ 2346 w 2965"/>
                <a:gd name="T33" fmla="*/ 1716 h 1716"/>
                <a:gd name="T34" fmla="*/ 2932 w 2965"/>
                <a:gd name="T35" fmla="*/ 1716 h 1716"/>
                <a:gd name="T36" fmla="*/ 2962 w 2965"/>
                <a:gd name="T37" fmla="*/ 1715 h 1716"/>
                <a:gd name="T38" fmla="*/ 2965 w 2965"/>
                <a:gd name="T39" fmla="*/ 1706 h 1716"/>
                <a:gd name="T40" fmla="*/ 2950 w 2965"/>
                <a:gd name="T41" fmla="*/ 1626 h 1716"/>
                <a:gd name="T42" fmla="*/ 2933 w 2965"/>
                <a:gd name="T43" fmla="*/ 1505 h 1716"/>
                <a:gd name="T44" fmla="*/ 2919 w 2965"/>
                <a:gd name="T45" fmla="*/ 1301 h 1716"/>
                <a:gd name="T46" fmla="*/ 2909 w 2965"/>
                <a:gd name="T47" fmla="*/ 1056 h 1716"/>
                <a:gd name="T48" fmla="*/ 2894 w 2965"/>
                <a:gd name="T49" fmla="*/ 892 h 1716"/>
                <a:gd name="T50" fmla="*/ 2852 w 2965"/>
                <a:gd name="T51" fmla="*/ 565 h 1716"/>
                <a:gd name="T52" fmla="*/ 2832 w 2965"/>
                <a:gd name="T53" fmla="*/ 402 h 1716"/>
                <a:gd name="T54" fmla="*/ 2820 w 2965"/>
                <a:gd name="T55" fmla="*/ 263 h 1716"/>
                <a:gd name="T56" fmla="*/ 2818 w 2965"/>
                <a:gd name="T57" fmla="*/ 126 h 1716"/>
                <a:gd name="T58" fmla="*/ 2822 w 2965"/>
                <a:gd name="T59" fmla="*/ 33 h 1716"/>
                <a:gd name="T60" fmla="*/ 2819 w 2965"/>
                <a:gd name="T61" fmla="*/ 28 h 1716"/>
                <a:gd name="T62" fmla="*/ 2810 w 2965"/>
                <a:gd name="T63" fmla="*/ 29 h 1716"/>
                <a:gd name="T64" fmla="*/ 2808 w 2965"/>
                <a:gd name="T65" fmla="*/ 33 h 1716"/>
                <a:gd name="T66" fmla="*/ 2803 w 2965"/>
                <a:gd name="T67" fmla="*/ 157 h 1716"/>
                <a:gd name="T68" fmla="*/ 2807 w 2965"/>
                <a:gd name="T69" fmla="*/ 280 h 1716"/>
                <a:gd name="T70" fmla="*/ 2833 w 2965"/>
                <a:gd name="T71" fmla="*/ 525 h 1716"/>
                <a:gd name="T72" fmla="*/ 2866 w 2965"/>
                <a:gd name="T73" fmla="*/ 771 h 1716"/>
                <a:gd name="T74" fmla="*/ 2892 w 2965"/>
                <a:gd name="T75" fmla="*/ 1020 h 1716"/>
                <a:gd name="T76" fmla="*/ 2900 w 2965"/>
                <a:gd name="T77" fmla="*/ 1184 h 1716"/>
                <a:gd name="T78" fmla="*/ 2907 w 2965"/>
                <a:gd name="T79" fmla="*/ 1349 h 1716"/>
                <a:gd name="T80" fmla="*/ 2923 w 2965"/>
                <a:gd name="T81" fmla="*/ 1531 h 1716"/>
                <a:gd name="T82" fmla="*/ 2942 w 2965"/>
                <a:gd name="T83" fmla="*/ 1666 h 1716"/>
                <a:gd name="T84" fmla="*/ 2958 w 2965"/>
                <a:gd name="T85" fmla="*/ 1702 h 1716"/>
                <a:gd name="T86" fmla="*/ 2423 w 2965"/>
                <a:gd name="T87" fmla="*/ 1702 h 1716"/>
                <a:gd name="T88" fmla="*/ 1231 w 2965"/>
                <a:gd name="T89" fmla="*/ 1702 h 1716"/>
                <a:gd name="T90" fmla="*/ 633 w 2965"/>
                <a:gd name="T91" fmla="*/ 1702 h 1716"/>
                <a:gd name="T92" fmla="*/ 38 w 2965"/>
                <a:gd name="T93" fmla="*/ 1702 h 1716"/>
                <a:gd name="T94" fmla="*/ 24 w 2965"/>
                <a:gd name="T95" fmla="*/ 1700 h 1716"/>
                <a:gd name="T96" fmla="*/ 14 w 2965"/>
                <a:gd name="T97" fmla="*/ 1704 h 1716"/>
                <a:gd name="T98" fmla="*/ 24 w 2965"/>
                <a:gd name="T99" fmla="*/ 1531 h 1716"/>
                <a:gd name="T100" fmla="*/ 44 w 2965"/>
                <a:gd name="T101" fmla="*/ 1273 h 1716"/>
                <a:gd name="T102" fmla="*/ 71 w 2965"/>
                <a:gd name="T103" fmla="*/ 1016 h 1716"/>
                <a:gd name="T104" fmla="*/ 95 w 2965"/>
                <a:gd name="T105" fmla="*/ 843 h 1716"/>
                <a:gd name="T106" fmla="*/ 121 w 2965"/>
                <a:gd name="T107" fmla="*/ 669 h 1716"/>
                <a:gd name="T108" fmla="*/ 157 w 2965"/>
                <a:gd name="T109" fmla="*/ 462 h 1716"/>
                <a:gd name="T110" fmla="*/ 188 w 2965"/>
                <a:gd name="T111" fmla="*/ 339 h 1716"/>
                <a:gd name="T112" fmla="*/ 219 w 2965"/>
                <a:gd name="T113" fmla="*/ 253 h 1716"/>
                <a:gd name="T114" fmla="*/ 279 w 2965"/>
                <a:gd name="T115" fmla="*/ 129 h 1716"/>
                <a:gd name="T116" fmla="*/ 349 w 2965"/>
                <a:gd name="T117" fmla="*/ 10 h 1716"/>
                <a:gd name="T118" fmla="*/ 349 w 2965"/>
                <a:gd name="T119" fmla="*/ 3 h 1716"/>
                <a:gd name="T120" fmla="*/ 342 w 2965"/>
                <a:gd name="T121" fmla="*/ 0 h 1716"/>
                <a:gd name="T122" fmla="*/ 337 w 2965"/>
                <a:gd name="T123" fmla="*/ 3 h 1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65" h="1716">
                  <a:moveTo>
                    <a:pt x="337" y="3"/>
                  </a:moveTo>
                  <a:lnTo>
                    <a:pt x="337" y="3"/>
                  </a:lnTo>
                  <a:lnTo>
                    <a:pt x="295" y="73"/>
                  </a:lnTo>
                  <a:lnTo>
                    <a:pt x="275" y="107"/>
                  </a:lnTo>
                  <a:lnTo>
                    <a:pt x="256" y="142"/>
                  </a:lnTo>
                  <a:lnTo>
                    <a:pt x="238" y="178"/>
                  </a:lnTo>
                  <a:lnTo>
                    <a:pt x="220" y="213"/>
                  </a:lnTo>
                  <a:lnTo>
                    <a:pt x="204" y="250"/>
                  </a:lnTo>
                  <a:lnTo>
                    <a:pt x="189" y="288"/>
                  </a:lnTo>
                  <a:lnTo>
                    <a:pt x="189" y="288"/>
                  </a:lnTo>
                  <a:lnTo>
                    <a:pt x="176" y="328"/>
                  </a:lnTo>
                  <a:lnTo>
                    <a:pt x="164" y="369"/>
                  </a:lnTo>
                  <a:lnTo>
                    <a:pt x="154" y="410"/>
                  </a:lnTo>
                  <a:lnTo>
                    <a:pt x="144" y="453"/>
                  </a:lnTo>
                  <a:lnTo>
                    <a:pt x="137" y="494"/>
                  </a:lnTo>
                  <a:lnTo>
                    <a:pt x="129" y="535"/>
                  </a:lnTo>
                  <a:lnTo>
                    <a:pt x="115" y="620"/>
                  </a:lnTo>
                  <a:lnTo>
                    <a:pt x="115" y="620"/>
                  </a:lnTo>
                  <a:lnTo>
                    <a:pt x="100" y="706"/>
                  </a:lnTo>
                  <a:lnTo>
                    <a:pt x="87" y="791"/>
                  </a:lnTo>
                  <a:lnTo>
                    <a:pt x="76" y="878"/>
                  </a:lnTo>
                  <a:lnTo>
                    <a:pt x="64" y="963"/>
                  </a:lnTo>
                  <a:lnTo>
                    <a:pt x="53" y="1049"/>
                  </a:lnTo>
                  <a:lnTo>
                    <a:pt x="42" y="1136"/>
                  </a:lnTo>
                  <a:lnTo>
                    <a:pt x="34" y="1222"/>
                  </a:lnTo>
                  <a:lnTo>
                    <a:pt x="26" y="1309"/>
                  </a:lnTo>
                  <a:lnTo>
                    <a:pt x="26" y="1309"/>
                  </a:lnTo>
                  <a:lnTo>
                    <a:pt x="18" y="1407"/>
                  </a:lnTo>
                  <a:lnTo>
                    <a:pt x="11" y="1506"/>
                  </a:lnTo>
                  <a:lnTo>
                    <a:pt x="5" y="1605"/>
                  </a:lnTo>
                  <a:lnTo>
                    <a:pt x="0" y="1704"/>
                  </a:lnTo>
                  <a:lnTo>
                    <a:pt x="0" y="1704"/>
                  </a:lnTo>
                  <a:lnTo>
                    <a:pt x="1" y="1706"/>
                  </a:lnTo>
                  <a:lnTo>
                    <a:pt x="2" y="1707"/>
                  </a:lnTo>
                  <a:lnTo>
                    <a:pt x="3" y="1710"/>
                  </a:lnTo>
                  <a:lnTo>
                    <a:pt x="6" y="1711"/>
                  </a:lnTo>
                  <a:lnTo>
                    <a:pt x="6" y="1711"/>
                  </a:lnTo>
                  <a:lnTo>
                    <a:pt x="18" y="1713"/>
                  </a:lnTo>
                  <a:lnTo>
                    <a:pt x="29" y="1715"/>
                  </a:lnTo>
                  <a:lnTo>
                    <a:pt x="53" y="1716"/>
                  </a:lnTo>
                  <a:lnTo>
                    <a:pt x="103" y="1716"/>
                  </a:lnTo>
                  <a:lnTo>
                    <a:pt x="103" y="1716"/>
                  </a:lnTo>
                  <a:lnTo>
                    <a:pt x="249" y="1716"/>
                  </a:lnTo>
                  <a:lnTo>
                    <a:pt x="249" y="1716"/>
                  </a:lnTo>
                  <a:lnTo>
                    <a:pt x="551" y="1716"/>
                  </a:lnTo>
                  <a:lnTo>
                    <a:pt x="551" y="1716"/>
                  </a:lnTo>
                  <a:lnTo>
                    <a:pt x="1149" y="1716"/>
                  </a:lnTo>
                  <a:lnTo>
                    <a:pt x="1149" y="1716"/>
                  </a:lnTo>
                  <a:lnTo>
                    <a:pt x="1747" y="1716"/>
                  </a:lnTo>
                  <a:lnTo>
                    <a:pt x="1747" y="1716"/>
                  </a:lnTo>
                  <a:lnTo>
                    <a:pt x="2346" y="1716"/>
                  </a:lnTo>
                  <a:lnTo>
                    <a:pt x="2346" y="1716"/>
                  </a:lnTo>
                  <a:lnTo>
                    <a:pt x="2932" y="1716"/>
                  </a:lnTo>
                  <a:lnTo>
                    <a:pt x="2932" y="1716"/>
                  </a:lnTo>
                  <a:lnTo>
                    <a:pt x="2958" y="1716"/>
                  </a:lnTo>
                  <a:lnTo>
                    <a:pt x="2958" y="1716"/>
                  </a:lnTo>
                  <a:lnTo>
                    <a:pt x="2962" y="1715"/>
                  </a:lnTo>
                  <a:lnTo>
                    <a:pt x="2964" y="1713"/>
                  </a:lnTo>
                  <a:lnTo>
                    <a:pt x="2965" y="1710"/>
                  </a:lnTo>
                  <a:lnTo>
                    <a:pt x="2965" y="1706"/>
                  </a:lnTo>
                  <a:lnTo>
                    <a:pt x="2965" y="1706"/>
                  </a:lnTo>
                  <a:lnTo>
                    <a:pt x="2957" y="1666"/>
                  </a:lnTo>
                  <a:lnTo>
                    <a:pt x="2950" y="1626"/>
                  </a:lnTo>
                  <a:lnTo>
                    <a:pt x="2944" y="1586"/>
                  </a:lnTo>
                  <a:lnTo>
                    <a:pt x="2938" y="1545"/>
                  </a:lnTo>
                  <a:lnTo>
                    <a:pt x="2933" y="1505"/>
                  </a:lnTo>
                  <a:lnTo>
                    <a:pt x="2930" y="1464"/>
                  </a:lnTo>
                  <a:lnTo>
                    <a:pt x="2924" y="1383"/>
                  </a:lnTo>
                  <a:lnTo>
                    <a:pt x="2919" y="1301"/>
                  </a:lnTo>
                  <a:lnTo>
                    <a:pt x="2916" y="1220"/>
                  </a:lnTo>
                  <a:lnTo>
                    <a:pt x="2913" y="1138"/>
                  </a:lnTo>
                  <a:lnTo>
                    <a:pt x="2909" y="1056"/>
                  </a:lnTo>
                  <a:lnTo>
                    <a:pt x="2909" y="1056"/>
                  </a:lnTo>
                  <a:lnTo>
                    <a:pt x="2903" y="973"/>
                  </a:lnTo>
                  <a:lnTo>
                    <a:pt x="2894" y="892"/>
                  </a:lnTo>
                  <a:lnTo>
                    <a:pt x="2885" y="810"/>
                  </a:lnTo>
                  <a:lnTo>
                    <a:pt x="2874" y="728"/>
                  </a:lnTo>
                  <a:lnTo>
                    <a:pt x="2852" y="565"/>
                  </a:lnTo>
                  <a:lnTo>
                    <a:pt x="2841" y="483"/>
                  </a:lnTo>
                  <a:lnTo>
                    <a:pt x="2832" y="402"/>
                  </a:lnTo>
                  <a:lnTo>
                    <a:pt x="2832" y="402"/>
                  </a:lnTo>
                  <a:lnTo>
                    <a:pt x="2827" y="356"/>
                  </a:lnTo>
                  <a:lnTo>
                    <a:pt x="2823" y="309"/>
                  </a:lnTo>
                  <a:lnTo>
                    <a:pt x="2820" y="263"/>
                  </a:lnTo>
                  <a:lnTo>
                    <a:pt x="2819" y="218"/>
                  </a:lnTo>
                  <a:lnTo>
                    <a:pt x="2818" y="172"/>
                  </a:lnTo>
                  <a:lnTo>
                    <a:pt x="2818" y="126"/>
                  </a:lnTo>
                  <a:lnTo>
                    <a:pt x="2819" y="80"/>
                  </a:lnTo>
                  <a:lnTo>
                    <a:pt x="2822" y="33"/>
                  </a:lnTo>
                  <a:lnTo>
                    <a:pt x="2822" y="33"/>
                  </a:lnTo>
                  <a:lnTo>
                    <a:pt x="2822" y="31"/>
                  </a:lnTo>
                  <a:lnTo>
                    <a:pt x="2820" y="29"/>
                  </a:lnTo>
                  <a:lnTo>
                    <a:pt x="2819" y="28"/>
                  </a:lnTo>
                  <a:lnTo>
                    <a:pt x="2815" y="26"/>
                  </a:lnTo>
                  <a:lnTo>
                    <a:pt x="2813" y="28"/>
                  </a:lnTo>
                  <a:lnTo>
                    <a:pt x="2810" y="29"/>
                  </a:lnTo>
                  <a:lnTo>
                    <a:pt x="2809" y="31"/>
                  </a:lnTo>
                  <a:lnTo>
                    <a:pt x="2808" y="33"/>
                  </a:lnTo>
                  <a:lnTo>
                    <a:pt x="2808" y="33"/>
                  </a:lnTo>
                  <a:lnTo>
                    <a:pt x="2806" y="75"/>
                  </a:lnTo>
                  <a:lnTo>
                    <a:pt x="2803" y="116"/>
                  </a:lnTo>
                  <a:lnTo>
                    <a:pt x="2803" y="157"/>
                  </a:lnTo>
                  <a:lnTo>
                    <a:pt x="2803" y="198"/>
                  </a:lnTo>
                  <a:lnTo>
                    <a:pt x="2805" y="239"/>
                  </a:lnTo>
                  <a:lnTo>
                    <a:pt x="2807" y="280"/>
                  </a:lnTo>
                  <a:lnTo>
                    <a:pt x="2814" y="361"/>
                  </a:lnTo>
                  <a:lnTo>
                    <a:pt x="2822" y="443"/>
                  </a:lnTo>
                  <a:lnTo>
                    <a:pt x="2833" y="525"/>
                  </a:lnTo>
                  <a:lnTo>
                    <a:pt x="2855" y="688"/>
                  </a:lnTo>
                  <a:lnTo>
                    <a:pt x="2855" y="688"/>
                  </a:lnTo>
                  <a:lnTo>
                    <a:pt x="2866" y="771"/>
                  </a:lnTo>
                  <a:lnTo>
                    <a:pt x="2877" y="853"/>
                  </a:lnTo>
                  <a:lnTo>
                    <a:pt x="2886" y="936"/>
                  </a:lnTo>
                  <a:lnTo>
                    <a:pt x="2892" y="1020"/>
                  </a:lnTo>
                  <a:lnTo>
                    <a:pt x="2892" y="1020"/>
                  </a:lnTo>
                  <a:lnTo>
                    <a:pt x="2897" y="1101"/>
                  </a:lnTo>
                  <a:lnTo>
                    <a:pt x="2900" y="1184"/>
                  </a:lnTo>
                  <a:lnTo>
                    <a:pt x="2904" y="1267"/>
                  </a:lnTo>
                  <a:lnTo>
                    <a:pt x="2907" y="1349"/>
                  </a:lnTo>
                  <a:lnTo>
                    <a:pt x="2907" y="1349"/>
                  </a:lnTo>
                  <a:lnTo>
                    <a:pt x="2913" y="1440"/>
                  </a:lnTo>
                  <a:lnTo>
                    <a:pt x="2918" y="1485"/>
                  </a:lnTo>
                  <a:lnTo>
                    <a:pt x="2923" y="1531"/>
                  </a:lnTo>
                  <a:lnTo>
                    <a:pt x="2927" y="1576"/>
                  </a:lnTo>
                  <a:lnTo>
                    <a:pt x="2935" y="1621"/>
                  </a:lnTo>
                  <a:lnTo>
                    <a:pt x="2942" y="1666"/>
                  </a:lnTo>
                  <a:lnTo>
                    <a:pt x="2951" y="1711"/>
                  </a:lnTo>
                  <a:lnTo>
                    <a:pt x="2951" y="1711"/>
                  </a:lnTo>
                  <a:lnTo>
                    <a:pt x="2958" y="1702"/>
                  </a:lnTo>
                  <a:lnTo>
                    <a:pt x="2958" y="1702"/>
                  </a:lnTo>
                  <a:lnTo>
                    <a:pt x="2423" y="1702"/>
                  </a:lnTo>
                  <a:lnTo>
                    <a:pt x="2423" y="1702"/>
                  </a:lnTo>
                  <a:lnTo>
                    <a:pt x="1827" y="1702"/>
                  </a:lnTo>
                  <a:lnTo>
                    <a:pt x="1827" y="1702"/>
                  </a:lnTo>
                  <a:lnTo>
                    <a:pt x="1231" y="1702"/>
                  </a:lnTo>
                  <a:lnTo>
                    <a:pt x="1231" y="1702"/>
                  </a:lnTo>
                  <a:lnTo>
                    <a:pt x="633" y="1702"/>
                  </a:lnTo>
                  <a:lnTo>
                    <a:pt x="633" y="1702"/>
                  </a:lnTo>
                  <a:lnTo>
                    <a:pt x="336" y="1700"/>
                  </a:lnTo>
                  <a:lnTo>
                    <a:pt x="187" y="1700"/>
                  </a:lnTo>
                  <a:lnTo>
                    <a:pt x="38" y="1702"/>
                  </a:lnTo>
                  <a:lnTo>
                    <a:pt x="38" y="1702"/>
                  </a:lnTo>
                  <a:lnTo>
                    <a:pt x="31" y="1702"/>
                  </a:lnTo>
                  <a:lnTo>
                    <a:pt x="24" y="1700"/>
                  </a:lnTo>
                  <a:lnTo>
                    <a:pt x="9" y="1697"/>
                  </a:lnTo>
                  <a:lnTo>
                    <a:pt x="9" y="1697"/>
                  </a:lnTo>
                  <a:lnTo>
                    <a:pt x="14" y="1704"/>
                  </a:lnTo>
                  <a:lnTo>
                    <a:pt x="14" y="1704"/>
                  </a:lnTo>
                  <a:lnTo>
                    <a:pt x="19" y="1618"/>
                  </a:lnTo>
                  <a:lnTo>
                    <a:pt x="24" y="1531"/>
                  </a:lnTo>
                  <a:lnTo>
                    <a:pt x="29" y="1446"/>
                  </a:lnTo>
                  <a:lnTo>
                    <a:pt x="35" y="1359"/>
                  </a:lnTo>
                  <a:lnTo>
                    <a:pt x="44" y="1273"/>
                  </a:lnTo>
                  <a:lnTo>
                    <a:pt x="52" y="1188"/>
                  </a:lnTo>
                  <a:lnTo>
                    <a:pt x="61" y="1101"/>
                  </a:lnTo>
                  <a:lnTo>
                    <a:pt x="71" y="1016"/>
                  </a:lnTo>
                  <a:lnTo>
                    <a:pt x="71" y="1016"/>
                  </a:lnTo>
                  <a:lnTo>
                    <a:pt x="83" y="930"/>
                  </a:lnTo>
                  <a:lnTo>
                    <a:pt x="95" y="843"/>
                  </a:lnTo>
                  <a:lnTo>
                    <a:pt x="108" y="756"/>
                  </a:lnTo>
                  <a:lnTo>
                    <a:pt x="121" y="669"/>
                  </a:lnTo>
                  <a:lnTo>
                    <a:pt x="121" y="669"/>
                  </a:lnTo>
                  <a:lnTo>
                    <a:pt x="135" y="586"/>
                  </a:lnTo>
                  <a:lnTo>
                    <a:pt x="149" y="503"/>
                  </a:lnTo>
                  <a:lnTo>
                    <a:pt x="157" y="462"/>
                  </a:lnTo>
                  <a:lnTo>
                    <a:pt x="167" y="421"/>
                  </a:lnTo>
                  <a:lnTo>
                    <a:pt x="176" y="380"/>
                  </a:lnTo>
                  <a:lnTo>
                    <a:pt x="188" y="339"/>
                  </a:lnTo>
                  <a:lnTo>
                    <a:pt x="188" y="339"/>
                  </a:lnTo>
                  <a:lnTo>
                    <a:pt x="202" y="295"/>
                  </a:lnTo>
                  <a:lnTo>
                    <a:pt x="219" y="253"/>
                  </a:lnTo>
                  <a:lnTo>
                    <a:pt x="238" y="211"/>
                  </a:lnTo>
                  <a:lnTo>
                    <a:pt x="258" y="170"/>
                  </a:lnTo>
                  <a:lnTo>
                    <a:pt x="279" y="129"/>
                  </a:lnTo>
                  <a:lnTo>
                    <a:pt x="303" y="89"/>
                  </a:lnTo>
                  <a:lnTo>
                    <a:pt x="349" y="10"/>
                  </a:lnTo>
                  <a:lnTo>
                    <a:pt x="349" y="10"/>
                  </a:lnTo>
                  <a:lnTo>
                    <a:pt x="350" y="7"/>
                  </a:lnTo>
                  <a:lnTo>
                    <a:pt x="350" y="5"/>
                  </a:lnTo>
                  <a:lnTo>
                    <a:pt x="349" y="3"/>
                  </a:lnTo>
                  <a:lnTo>
                    <a:pt x="346" y="0"/>
                  </a:lnTo>
                  <a:lnTo>
                    <a:pt x="344" y="0"/>
                  </a:lnTo>
                  <a:lnTo>
                    <a:pt x="342" y="0"/>
                  </a:lnTo>
                  <a:lnTo>
                    <a:pt x="339" y="0"/>
                  </a:lnTo>
                  <a:lnTo>
                    <a:pt x="337" y="3"/>
                  </a:lnTo>
                  <a:lnTo>
                    <a:pt x="33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A27B368C-23FC-5B9D-CCEE-2E27DE621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0" y="1236"/>
              <a:ext cx="353" cy="1519"/>
            </a:xfrm>
            <a:custGeom>
              <a:avLst/>
              <a:gdLst>
                <a:gd name="T0" fmla="*/ 1345 w 1411"/>
                <a:gd name="T1" fmla="*/ 5912 h 6077"/>
                <a:gd name="T2" fmla="*/ 1276 w 1411"/>
                <a:gd name="T3" fmla="*/ 5687 h 6077"/>
                <a:gd name="T4" fmla="*/ 1134 w 1411"/>
                <a:gd name="T5" fmla="*/ 5149 h 6077"/>
                <a:gd name="T6" fmla="*/ 1013 w 1411"/>
                <a:gd name="T7" fmla="*/ 4684 h 6077"/>
                <a:gd name="T8" fmla="*/ 929 w 1411"/>
                <a:gd name="T9" fmla="*/ 4396 h 6077"/>
                <a:gd name="T10" fmla="*/ 867 w 1411"/>
                <a:gd name="T11" fmla="*/ 4238 h 6077"/>
                <a:gd name="T12" fmla="*/ 824 w 1411"/>
                <a:gd name="T13" fmla="*/ 4089 h 6077"/>
                <a:gd name="T14" fmla="*/ 757 w 1411"/>
                <a:gd name="T15" fmla="*/ 3777 h 6077"/>
                <a:gd name="T16" fmla="*/ 633 w 1411"/>
                <a:gd name="T17" fmla="*/ 3144 h 6077"/>
                <a:gd name="T18" fmla="*/ 512 w 1411"/>
                <a:gd name="T19" fmla="*/ 2355 h 6077"/>
                <a:gd name="T20" fmla="*/ 500 w 1411"/>
                <a:gd name="T21" fmla="*/ 2254 h 6077"/>
                <a:gd name="T22" fmla="*/ 473 w 1411"/>
                <a:gd name="T23" fmla="*/ 2190 h 6077"/>
                <a:gd name="T24" fmla="*/ 424 w 1411"/>
                <a:gd name="T25" fmla="*/ 2162 h 6077"/>
                <a:gd name="T26" fmla="*/ 372 w 1411"/>
                <a:gd name="T27" fmla="*/ 2162 h 6077"/>
                <a:gd name="T28" fmla="*/ 294 w 1411"/>
                <a:gd name="T29" fmla="*/ 2171 h 6077"/>
                <a:gd name="T30" fmla="*/ 281 w 1411"/>
                <a:gd name="T31" fmla="*/ 2156 h 6077"/>
                <a:gd name="T32" fmla="*/ 280 w 1411"/>
                <a:gd name="T33" fmla="*/ 2027 h 6077"/>
                <a:gd name="T34" fmla="*/ 252 w 1411"/>
                <a:gd name="T35" fmla="*/ 1389 h 6077"/>
                <a:gd name="T36" fmla="*/ 224 w 1411"/>
                <a:gd name="T37" fmla="*/ 1074 h 6077"/>
                <a:gd name="T38" fmla="*/ 182 w 1411"/>
                <a:gd name="T39" fmla="*/ 760 h 6077"/>
                <a:gd name="T40" fmla="*/ 120 w 1411"/>
                <a:gd name="T41" fmla="*/ 438 h 6077"/>
                <a:gd name="T42" fmla="*/ 81 w 1411"/>
                <a:gd name="T43" fmla="*/ 253 h 6077"/>
                <a:gd name="T44" fmla="*/ 55 w 1411"/>
                <a:gd name="T45" fmla="*/ 172 h 6077"/>
                <a:gd name="T46" fmla="*/ 35 w 1411"/>
                <a:gd name="T47" fmla="*/ 79 h 6077"/>
                <a:gd name="T48" fmla="*/ 15 w 1411"/>
                <a:gd name="T49" fmla="*/ 17 h 6077"/>
                <a:gd name="T50" fmla="*/ 9 w 1411"/>
                <a:gd name="T51" fmla="*/ 0 h 6077"/>
                <a:gd name="T52" fmla="*/ 0 w 1411"/>
                <a:gd name="T53" fmla="*/ 7 h 6077"/>
                <a:gd name="T54" fmla="*/ 15 w 1411"/>
                <a:gd name="T55" fmla="*/ 64 h 6077"/>
                <a:gd name="T56" fmla="*/ 35 w 1411"/>
                <a:gd name="T57" fmla="*/ 165 h 6077"/>
                <a:gd name="T58" fmla="*/ 59 w 1411"/>
                <a:gd name="T59" fmla="*/ 226 h 6077"/>
                <a:gd name="T60" fmla="*/ 84 w 1411"/>
                <a:gd name="T61" fmla="*/ 340 h 6077"/>
                <a:gd name="T62" fmla="*/ 157 w 1411"/>
                <a:gd name="T63" fmla="*/ 694 h 6077"/>
                <a:gd name="T64" fmla="*/ 216 w 1411"/>
                <a:gd name="T65" fmla="*/ 1133 h 6077"/>
                <a:gd name="T66" fmla="*/ 254 w 1411"/>
                <a:gd name="T67" fmla="*/ 1685 h 6077"/>
                <a:gd name="T68" fmla="*/ 269 w 1411"/>
                <a:gd name="T69" fmla="*/ 2173 h 6077"/>
                <a:gd name="T70" fmla="*/ 291 w 1411"/>
                <a:gd name="T71" fmla="*/ 2182 h 6077"/>
                <a:gd name="T72" fmla="*/ 365 w 1411"/>
                <a:gd name="T73" fmla="*/ 2177 h 6077"/>
                <a:gd name="T74" fmla="*/ 431 w 1411"/>
                <a:gd name="T75" fmla="*/ 2178 h 6077"/>
                <a:gd name="T76" fmla="*/ 461 w 1411"/>
                <a:gd name="T77" fmla="*/ 2199 h 6077"/>
                <a:gd name="T78" fmla="*/ 484 w 1411"/>
                <a:gd name="T79" fmla="*/ 2254 h 6077"/>
                <a:gd name="T80" fmla="*/ 528 w 1411"/>
                <a:gd name="T81" fmla="*/ 2586 h 6077"/>
                <a:gd name="T82" fmla="*/ 665 w 1411"/>
                <a:gd name="T83" fmla="*/ 3394 h 6077"/>
                <a:gd name="T84" fmla="*/ 792 w 1411"/>
                <a:gd name="T85" fmla="*/ 4013 h 6077"/>
                <a:gd name="T86" fmla="*/ 859 w 1411"/>
                <a:gd name="T87" fmla="*/ 4253 h 6077"/>
                <a:gd name="T88" fmla="*/ 921 w 1411"/>
                <a:gd name="T89" fmla="*/ 4417 h 6077"/>
                <a:gd name="T90" fmla="*/ 1001 w 1411"/>
                <a:gd name="T91" fmla="*/ 4692 h 6077"/>
                <a:gd name="T92" fmla="*/ 1132 w 1411"/>
                <a:gd name="T93" fmla="*/ 5200 h 6077"/>
                <a:gd name="T94" fmla="*/ 1282 w 1411"/>
                <a:gd name="T95" fmla="*/ 5756 h 6077"/>
                <a:gd name="T96" fmla="*/ 1352 w 1411"/>
                <a:gd name="T97" fmla="*/ 5976 h 6077"/>
                <a:gd name="T98" fmla="*/ 1398 w 1411"/>
                <a:gd name="T99" fmla="*/ 6073 h 6077"/>
                <a:gd name="T100" fmla="*/ 1406 w 1411"/>
                <a:gd name="T101" fmla="*/ 6076 h 6077"/>
                <a:gd name="T102" fmla="*/ 1410 w 1411"/>
                <a:gd name="T103" fmla="*/ 6065 h 6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1" h="6077">
                  <a:moveTo>
                    <a:pt x="1410" y="6065"/>
                  </a:moveTo>
                  <a:lnTo>
                    <a:pt x="1410" y="6065"/>
                  </a:lnTo>
                  <a:lnTo>
                    <a:pt x="1376" y="5989"/>
                  </a:lnTo>
                  <a:lnTo>
                    <a:pt x="1359" y="5951"/>
                  </a:lnTo>
                  <a:lnTo>
                    <a:pt x="1345" y="5912"/>
                  </a:lnTo>
                  <a:lnTo>
                    <a:pt x="1345" y="5912"/>
                  </a:lnTo>
                  <a:lnTo>
                    <a:pt x="1321" y="5838"/>
                  </a:lnTo>
                  <a:lnTo>
                    <a:pt x="1299" y="5763"/>
                  </a:lnTo>
                  <a:lnTo>
                    <a:pt x="1299" y="5763"/>
                  </a:lnTo>
                  <a:lnTo>
                    <a:pt x="1276" y="5687"/>
                  </a:lnTo>
                  <a:lnTo>
                    <a:pt x="1255" y="5612"/>
                  </a:lnTo>
                  <a:lnTo>
                    <a:pt x="1214" y="5459"/>
                  </a:lnTo>
                  <a:lnTo>
                    <a:pt x="1214" y="5459"/>
                  </a:lnTo>
                  <a:lnTo>
                    <a:pt x="1173" y="5304"/>
                  </a:lnTo>
                  <a:lnTo>
                    <a:pt x="1134" y="5149"/>
                  </a:lnTo>
                  <a:lnTo>
                    <a:pt x="1095" y="4994"/>
                  </a:lnTo>
                  <a:lnTo>
                    <a:pt x="1055" y="4839"/>
                  </a:lnTo>
                  <a:lnTo>
                    <a:pt x="1055" y="4839"/>
                  </a:lnTo>
                  <a:lnTo>
                    <a:pt x="1034" y="4762"/>
                  </a:lnTo>
                  <a:lnTo>
                    <a:pt x="1013" y="4684"/>
                  </a:lnTo>
                  <a:lnTo>
                    <a:pt x="969" y="4530"/>
                  </a:lnTo>
                  <a:lnTo>
                    <a:pt x="969" y="4530"/>
                  </a:lnTo>
                  <a:lnTo>
                    <a:pt x="950" y="4462"/>
                  </a:lnTo>
                  <a:lnTo>
                    <a:pt x="941" y="4429"/>
                  </a:lnTo>
                  <a:lnTo>
                    <a:pt x="929" y="4396"/>
                  </a:lnTo>
                  <a:lnTo>
                    <a:pt x="929" y="4396"/>
                  </a:lnTo>
                  <a:lnTo>
                    <a:pt x="913" y="4357"/>
                  </a:lnTo>
                  <a:lnTo>
                    <a:pt x="897" y="4318"/>
                  </a:lnTo>
                  <a:lnTo>
                    <a:pt x="882" y="4279"/>
                  </a:lnTo>
                  <a:lnTo>
                    <a:pt x="867" y="4238"/>
                  </a:lnTo>
                  <a:lnTo>
                    <a:pt x="867" y="4238"/>
                  </a:lnTo>
                  <a:lnTo>
                    <a:pt x="856" y="4202"/>
                  </a:lnTo>
                  <a:lnTo>
                    <a:pt x="844" y="4164"/>
                  </a:lnTo>
                  <a:lnTo>
                    <a:pt x="833" y="4127"/>
                  </a:lnTo>
                  <a:lnTo>
                    <a:pt x="824" y="4089"/>
                  </a:lnTo>
                  <a:lnTo>
                    <a:pt x="806" y="4013"/>
                  </a:lnTo>
                  <a:lnTo>
                    <a:pt x="791" y="3937"/>
                  </a:lnTo>
                  <a:lnTo>
                    <a:pt x="791" y="3937"/>
                  </a:lnTo>
                  <a:lnTo>
                    <a:pt x="775" y="3856"/>
                  </a:lnTo>
                  <a:lnTo>
                    <a:pt x="757" y="3777"/>
                  </a:lnTo>
                  <a:lnTo>
                    <a:pt x="723" y="3616"/>
                  </a:lnTo>
                  <a:lnTo>
                    <a:pt x="723" y="3616"/>
                  </a:lnTo>
                  <a:lnTo>
                    <a:pt x="691" y="3459"/>
                  </a:lnTo>
                  <a:lnTo>
                    <a:pt x="662" y="3302"/>
                  </a:lnTo>
                  <a:lnTo>
                    <a:pt x="633" y="3144"/>
                  </a:lnTo>
                  <a:lnTo>
                    <a:pt x="606" y="2987"/>
                  </a:lnTo>
                  <a:lnTo>
                    <a:pt x="580" y="2830"/>
                  </a:lnTo>
                  <a:lnTo>
                    <a:pt x="555" y="2671"/>
                  </a:lnTo>
                  <a:lnTo>
                    <a:pt x="533" y="2513"/>
                  </a:lnTo>
                  <a:lnTo>
                    <a:pt x="512" y="2355"/>
                  </a:lnTo>
                  <a:lnTo>
                    <a:pt x="512" y="2355"/>
                  </a:lnTo>
                  <a:lnTo>
                    <a:pt x="508" y="2328"/>
                  </a:lnTo>
                  <a:lnTo>
                    <a:pt x="506" y="2299"/>
                  </a:lnTo>
                  <a:lnTo>
                    <a:pt x="502" y="2270"/>
                  </a:lnTo>
                  <a:lnTo>
                    <a:pt x="500" y="2254"/>
                  </a:lnTo>
                  <a:lnTo>
                    <a:pt x="496" y="2240"/>
                  </a:lnTo>
                  <a:lnTo>
                    <a:pt x="492" y="2226"/>
                  </a:lnTo>
                  <a:lnTo>
                    <a:pt x="487" y="2213"/>
                  </a:lnTo>
                  <a:lnTo>
                    <a:pt x="480" y="2201"/>
                  </a:lnTo>
                  <a:lnTo>
                    <a:pt x="473" y="2190"/>
                  </a:lnTo>
                  <a:lnTo>
                    <a:pt x="463" y="2181"/>
                  </a:lnTo>
                  <a:lnTo>
                    <a:pt x="451" y="2173"/>
                  </a:lnTo>
                  <a:lnTo>
                    <a:pt x="438" y="2167"/>
                  </a:lnTo>
                  <a:lnTo>
                    <a:pt x="424" y="2162"/>
                  </a:lnTo>
                  <a:lnTo>
                    <a:pt x="424" y="2162"/>
                  </a:lnTo>
                  <a:lnTo>
                    <a:pt x="411" y="2159"/>
                  </a:lnTo>
                  <a:lnTo>
                    <a:pt x="398" y="2159"/>
                  </a:lnTo>
                  <a:lnTo>
                    <a:pt x="385" y="2161"/>
                  </a:lnTo>
                  <a:lnTo>
                    <a:pt x="372" y="2162"/>
                  </a:lnTo>
                  <a:lnTo>
                    <a:pt x="372" y="2162"/>
                  </a:lnTo>
                  <a:lnTo>
                    <a:pt x="353" y="2165"/>
                  </a:lnTo>
                  <a:lnTo>
                    <a:pt x="328" y="2171"/>
                  </a:lnTo>
                  <a:lnTo>
                    <a:pt x="315" y="2173"/>
                  </a:lnTo>
                  <a:lnTo>
                    <a:pt x="304" y="2174"/>
                  </a:lnTo>
                  <a:lnTo>
                    <a:pt x="294" y="2171"/>
                  </a:lnTo>
                  <a:lnTo>
                    <a:pt x="289" y="2170"/>
                  </a:lnTo>
                  <a:lnTo>
                    <a:pt x="287" y="2168"/>
                  </a:lnTo>
                  <a:lnTo>
                    <a:pt x="287" y="2168"/>
                  </a:lnTo>
                  <a:lnTo>
                    <a:pt x="283" y="2163"/>
                  </a:lnTo>
                  <a:lnTo>
                    <a:pt x="281" y="2156"/>
                  </a:lnTo>
                  <a:lnTo>
                    <a:pt x="281" y="2148"/>
                  </a:lnTo>
                  <a:lnTo>
                    <a:pt x="281" y="2139"/>
                  </a:lnTo>
                  <a:lnTo>
                    <a:pt x="282" y="2109"/>
                  </a:lnTo>
                  <a:lnTo>
                    <a:pt x="282" y="2109"/>
                  </a:lnTo>
                  <a:lnTo>
                    <a:pt x="280" y="2027"/>
                  </a:lnTo>
                  <a:lnTo>
                    <a:pt x="280" y="2027"/>
                  </a:lnTo>
                  <a:lnTo>
                    <a:pt x="275" y="1867"/>
                  </a:lnTo>
                  <a:lnTo>
                    <a:pt x="269" y="1707"/>
                  </a:lnTo>
                  <a:lnTo>
                    <a:pt x="262" y="1549"/>
                  </a:lnTo>
                  <a:lnTo>
                    <a:pt x="252" y="1389"/>
                  </a:lnTo>
                  <a:lnTo>
                    <a:pt x="252" y="1389"/>
                  </a:lnTo>
                  <a:lnTo>
                    <a:pt x="246" y="1311"/>
                  </a:lnTo>
                  <a:lnTo>
                    <a:pt x="240" y="1231"/>
                  </a:lnTo>
                  <a:lnTo>
                    <a:pt x="231" y="1152"/>
                  </a:lnTo>
                  <a:lnTo>
                    <a:pt x="224" y="1074"/>
                  </a:lnTo>
                  <a:lnTo>
                    <a:pt x="215" y="995"/>
                  </a:lnTo>
                  <a:lnTo>
                    <a:pt x="204" y="916"/>
                  </a:lnTo>
                  <a:lnTo>
                    <a:pt x="194" y="838"/>
                  </a:lnTo>
                  <a:lnTo>
                    <a:pt x="182" y="760"/>
                  </a:lnTo>
                  <a:lnTo>
                    <a:pt x="182" y="760"/>
                  </a:lnTo>
                  <a:lnTo>
                    <a:pt x="168" y="678"/>
                  </a:lnTo>
                  <a:lnTo>
                    <a:pt x="153" y="598"/>
                  </a:lnTo>
                  <a:lnTo>
                    <a:pt x="137" y="519"/>
                  </a:lnTo>
                  <a:lnTo>
                    <a:pt x="120" y="438"/>
                  </a:lnTo>
                  <a:lnTo>
                    <a:pt x="120" y="438"/>
                  </a:lnTo>
                  <a:lnTo>
                    <a:pt x="103" y="362"/>
                  </a:lnTo>
                  <a:lnTo>
                    <a:pt x="96" y="324"/>
                  </a:lnTo>
                  <a:lnTo>
                    <a:pt x="87" y="287"/>
                  </a:lnTo>
                  <a:lnTo>
                    <a:pt x="87" y="287"/>
                  </a:lnTo>
                  <a:lnTo>
                    <a:pt x="81" y="253"/>
                  </a:lnTo>
                  <a:lnTo>
                    <a:pt x="73" y="220"/>
                  </a:lnTo>
                  <a:lnTo>
                    <a:pt x="73" y="220"/>
                  </a:lnTo>
                  <a:lnTo>
                    <a:pt x="68" y="204"/>
                  </a:lnTo>
                  <a:lnTo>
                    <a:pt x="61" y="187"/>
                  </a:lnTo>
                  <a:lnTo>
                    <a:pt x="55" y="172"/>
                  </a:lnTo>
                  <a:lnTo>
                    <a:pt x="51" y="155"/>
                  </a:lnTo>
                  <a:lnTo>
                    <a:pt x="51" y="155"/>
                  </a:lnTo>
                  <a:lnTo>
                    <a:pt x="42" y="117"/>
                  </a:lnTo>
                  <a:lnTo>
                    <a:pt x="35" y="79"/>
                  </a:lnTo>
                  <a:lnTo>
                    <a:pt x="35" y="79"/>
                  </a:lnTo>
                  <a:lnTo>
                    <a:pt x="33" y="70"/>
                  </a:lnTo>
                  <a:lnTo>
                    <a:pt x="29" y="62"/>
                  </a:lnTo>
                  <a:lnTo>
                    <a:pt x="22" y="44"/>
                  </a:lnTo>
                  <a:lnTo>
                    <a:pt x="16" y="26"/>
                  </a:lnTo>
                  <a:lnTo>
                    <a:pt x="15" y="17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1" y="17"/>
                  </a:lnTo>
                  <a:lnTo>
                    <a:pt x="2" y="26"/>
                  </a:lnTo>
                  <a:lnTo>
                    <a:pt x="8" y="45"/>
                  </a:lnTo>
                  <a:lnTo>
                    <a:pt x="15" y="64"/>
                  </a:lnTo>
                  <a:lnTo>
                    <a:pt x="21" y="83"/>
                  </a:lnTo>
                  <a:lnTo>
                    <a:pt x="21" y="83"/>
                  </a:lnTo>
                  <a:lnTo>
                    <a:pt x="27" y="110"/>
                  </a:lnTo>
                  <a:lnTo>
                    <a:pt x="31" y="137"/>
                  </a:lnTo>
                  <a:lnTo>
                    <a:pt x="35" y="165"/>
                  </a:lnTo>
                  <a:lnTo>
                    <a:pt x="40" y="178"/>
                  </a:lnTo>
                  <a:lnTo>
                    <a:pt x="45" y="190"/>
                  </a:lnTo>
                  <a:lnTo>
                    <a:pt x="45" y="190"/>
                  </a:lnTo>
                  <a:lnTo>
                    <a:pt x="52" y="208"/>
                  </a:lnTo>
                  <a:lnTo>
                    <a:pt x="59" y="226"/>
                  </a:lnTo>
                  <a:lnTo>
                    <a:pt x="65" y="245"/>
                  </a:lnTo>
                  <a:lnTo>
                    <a:pt x="70" y="265"/>
                  </a:lnTo>
                  <a:lnTo>
                    <a:pt x="70" y="265"/>
                  </a:lnTo>
                  <a:lnTo>
                    <a:pt x="79" y="315"/>
                  </a:lnTo>
                  <a:lnTo>
                    <a:pt x="84" y="340"/>
                  </a:lnTo>
                  <a:lnTo>
                    <a:pt x="88" y="366"/>
                  </a:lnTo>
                  <a:lnTo>
                    <a:pt x="88" y="366"/>
                  </a:lnTo>
                  <a:lnTo>
                    <a:pt x="113" y="475"/>
                  </a:lnTo>
                  <a:lnTo>
                    <a:pt x="136" y="584"/>
                  </a:lnTo>
                  <a:lnTo>
                    <a:pt x="157" y="694"/>
                  </a:lnTo>
                  <a:lnTo>
                    <a:pt x="175" y="804"/>
                  </a:lnTo>
                  <a:lnTo>
                    <a:pt x="175" y="804"/>
                  </a:lnTo>
                  <a:lnTo>
                    <a:pt x="190" y="914"/>
                  </a:lnTo>
                  <a:lnTo>
                    <a:pt x="204" y="1023"/>
                  </a:lnTo>
                  <a:lnTo>
                    <a:pt x="216" y="1133"/>
                  </a:lnTo>
                  <a:lnTo>
                    <a:pt x="227" y="1243"/>
                  </a:lnTo>
                  <a:lnTo>
                    <a:pt x="235" y="1353"/>
                  </a:lnTo>
                  <a:lnTo>
                    <a:pt x="242" y="1463"/>
                  </a:lnTo>
                  <a:lnTo>
                    <a:pt x="249" y="1575"/>
                  </a:lnTo>
                  <a:lnTo>
                    <a:pt x="254" y="1685"/>
                  </a:lnTo>
                  <a:lnTo>
                    <a:pt x="254" y="1685"/>
                  </a:lnTo>
                  <a:lnTo>
                    <a:pt x="259" y="1807"/>
                  </a:lnTo>
                  <a:lnTo>
                    <a:pt x="263" y="1929"/>
                  </a:lnTo>
                  <a:lnTo>
                    <a:pt x="269" y="2173"/>
                  </a:lnTo>
                  <a:lnTo>
                    <a:pt x="269" y="2173"/>
                  </a:lnTo>
                  <a:lnTo>
                    <a:pt x="270" y="2176"/>
                  </a:lnTo>
                  <a:lnTo>
                    <a:pt x="272" y="2178"/>
                  </a:lnTo>
                  <a:lnTo>
                    <a:pt x="274" y="2178"/>
                  </a:lnTo>
                  <a:lnTo>
                    <a:pt x="274" y="2178"/>
                  </a:lnTo>
                  <a:lnTo>
                    <a:pt x="291" y="2182"/>
                  </a:lnTo>
                  <a:lnTo>
                    <a:pt x="305" y="2184"/>
                  </a:lnTo>
                  <a:lnTo>
                    <a:pt x="320" y="2184"/>
                  </a:lnTo>
                  <a:lnTo>
                    <a:pt x="337" y="2182"/>
                  </a:lnTo>
                  <a:lnTo>
                    <a:pt x="337" y="2182"/>
                  </a:lnTo>
                  <a:lnTo>
                    <a:pt x="365" y="2177"/>
                  </a:lnTo>
                  <a:lnTo>
                    <a:pt x="380" y="2175"/>
                  </a:lnTo>
                  <a:lnTo>
                    <a:pt x="396" y="2174"/>
                  </a:lnTo>
                  <a:lnTo>
                    <a:pt x="410" y="2174"/>
                  </a:lnTo>
                  <a:lnTo>
                    <a:pt x="424" y="2176"/>
                  </a:lnTo>
                  <a:lnTo>
                    <a:pt x="431" y="2178"/>
                  </a:lnTo>
                  <a:lnTo>
                    <a:pt x="438" y="2182"/>
                  </a:lnTo>
                  <a:lnTo>
                    <a:pt x="444" y="2186"/>
                  </a:lnTo>
                  <a:lnTo>
                    <a:pt x="450" y="2190"/>
                  </a:lnTo>
                  <a:lnTo>
                    <a:pt x="450" y="2190"/>
                  </a:lnTo>
                  <a:lnTo>
                    <a:pt x="461" y="2199"/>
                  </a:lnTo>
                  <a:lnTo>
                    <a:pt x="468" y="2209"/>
                  </a:lnTo>
                  <a:lnTo>
                    <a:pt x="474" y="2220"/>
                  </a:lnTo>
                  <a:lnTo>
                    <a:pt x="479" y="2231"/>
                  </a:lnTo>
                  <a:lnTo>
                    <a:pt x="482" y="2242"/>
                  </a:lnTo>
                  <a:lnTo>
                    <a:pt x="484" y="2254"/>
                  </a:lnTo>
                  <a:lnTo>
                    <a:pt x="488" y="2279"/>
                  </a:lnTo>
                  <a:lnTo>
                    <a:pt x="488" y="2279"/>
                  </a:lnTo>
                  <a:lnTo>
                    <a:pt x="501" y="2383"/>
                  </a:lnTo>
                  <a:lnTo>
                    <a:pt x="501" y="2383"/>
                  </a:lnTo>
                  <a:lnTo>
                    <a:pt x="528" y="2586"/>
                  </a:lnTo>
                  <a:lnTo>
                    <a:pt x="559" y="2787"/>
                  </a:lnTo>
                  <a:lnTo>
                    <a:pt x="559" y="2787"/>
                  </a:lnTo>
                  <a:lnTo>
                    <a:pt x="592" y="2989"/>
                  </a:lnTo>
                  <a:lnTo>
                    <a:pt x="627" y="3193"/>
                  </a:lnTo>
                  <a:lnTo>
                    <a:pt x="665" y="3394"/>
                  </a:lnTo>
                  <a:lnTo>
                    <a:pt x="705" y="3597"/>
                  </a:lnTo>
                  <a:lnTo>
                    <a:pt x="705" y="3597"/>
                  </a:lnTo>
                  <a:lnTo>
                    <a:pt x="748" y="3805"/>
                  </a:lnTo>
                  <a:lnTo>
                    <a:pt x="792" y="4013"/>
                  </a:lnTo>
                  <a:lnTo>
                    <a:pt x="792" y="4013"/>
                  </a:lnTo>
                  <a:lnTo>
                    <a:pt x="802" y="4062"/>
                  </a:lnTo>
                  <a:lnTo>
                    <a:pt x="815" y="4111"/>
                  </a:lnTo>
                  <a:lnTo>
                    <a:pt x="828" y="4158"/>
                  </a:lnTo>
                  <a:lnTo>
                    <a:pt x="843" y="4205"/>
                  </a:lnTo>
                  <a:lnTo>
                    <a:pt x="859" y="4253"/>
                  </a:lnTo>
                  <a:lnTo>
                    <a:pt x="876" y="4300"/>
                  </a:lnTo>
                  <a:lnTo>
                    <a:pt x="893" y="4346"/>
                  </a:lnTo>
                  <a:lnTo>
                    <a:pt x="911" y="4392"/>
                  </a:lnTo>
                  <a:lnTo>
                    <a:pt x="911" y="4392"/>
                  </a:lnTo>
                  <a:lnTo>
                    <a:pt x="921" y="4417"/>
                  </a:lnTo>
                  <a:lnTo>
                    <a:pt x="930" y="4441"/>
                  </a:lnTo>
                  <a:lnTo>
                    <a:pt x="944" y="4492"/>
                  </a:lnTo>
                  <a:lnTo>
                    <a:pt x="973" y="4592"/>
                  </a:lnTo>
                  <a:lnTo>
                    <a:pt x="973" y="4592"/>
                  </a:lnTo>
                  <a:lnTo>
                    <a:pt x="1001" y="4692"/>
                  </a:lnTo>
                  <a:lnTo>
                    <a:pt x="1028" y="4791"/>
                  </a:lnTo>
                  <a:lnTo>
                    <a:pt x="1028" y="4791"/>
                  </a:lnTo>
                  <a:lnTo>
                    <a:pt x="1080" y="4995"/>
                  </a:lnTo>
                  <a:lnTo>
                    <a:pt x="1132" y="5200"/>
                  </a:lnTo>
                  <a:lnTo>
                    <a:pt x="1132" y="5200"/>
                  </a:lnTo>
                  <a:lnTo>
                    <a:pt x="1190" y="5423"/>
                  </a:lnTo>
                  <a:lnTo>
                    <a:pt x="1220" y="5535"/>
                  </a:lnTo>
                  <a:lnTo>
                    <a:pt x="1250" y="5646"/>
                  </a:lnTo>
                  <a:lnTo>
                    <a:pt x="1250" y="5646"/>
                  </a:lnTo>
                  <a:lnTo>
                    <a:pt x="1282" y="5756"/>
                  </a:lnTo>
                  <a:lnTo>
                    <a:pt x="1315" y="5866"/>
                  </a:lnTo>
                  <a:lnTo>
                    <a:pt x="1315" y="5866"/>
                  </a:lnTo>
                  <a:lnTo>
                    <a:pt x="1333" y="5922"/>
                  </a:lnTo>
                  <a:lnTo>
                    <a:pt x="1341" y="5949"/>
                  </a:lnTo>
                  <a:lnTo>
                    <a:pt x="1352" y="5976"/>
                  </a:lnTo>
                  <a:lnTo>
                    <a:pt x="1352" y="5976"/>
                  </a:lnTo>
                  <a:lnTo>
                    <a:pt x="1363" y="6001"/>
                  </a:lnTo>
                  <a:lnTo>
                    <a:pt x="1374" y="6025"/>
                  </a:lnTo>
                  <a:lnTo>
                    <a:pt x="1386" y="6049"/>
                  </a:lnTo>
                  <a:lnTo>
                    <a:pt x="1398" y="6073"/>
                  </a:lnTo>
                  <a:lnTo>
                    <a:pt x="1398" y="6073"/>
                  </a:lnTo>
                  <a:lnTo>
                    <a:pt x="1399" y="6076"/>
                  </a:lnTo>
                  <a:lnTo>
                    <a:pt x="1402" y="6077"/>
                  </a:lnTo>
                  <a:lnTo>
                    <a:pt x="1404" y="6077"/>
                  </a:lnTo>
                  <a:lnTo>
                    <a:pt x="1406" y="6076"/>
                  </a:lnTo>
                  <a:lnTo>
                    <a:pt x="1409" y="6073"/>
                  </a:lnTo>
                  <a:lnTo>
                    <a:pt x="1410" y="6071"/>
                  </a:lnTo>
                  <a:lnTo>
                    <a:pt x="1411" y="6069"/>
                  </a:lnTo>
                  <a:lnTo>
                    <a:pt x="1410" y="6065"/>
                  </a:lnTo>
                  <a:lnTo>
                    <a:pt x="1410" y="60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FD86B1FA-B7EE-BF7C-49F6-B8898EE44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1826"/>
              <a:ext cx="73" cy="71"/>
            </a:xfrm>
            <a:custGeom>
              <a:avLst/>
              <a:gdLst>
                <a:gd name="T0" fmla="*/ 115 w 289"/>
                <a:gd name="T1" fmla="*/ 22 h 285"/>
                <a:gd name="T2" fmla="*/ 63 w 289"/>
                <a:gd name="T3" fmla="*/ 60 h 285"/>
                <a:gd name="T4" fmla="*/ 22 w 289"/>
                <a:gd name="T5" fmla="*/ 108 h 285"/>
                <a:gd name="T6" fmla="*/ 6 w 289"/>
                <a:gd name="T7" fmla="*/ 145 h 285"/>
                <a:gd name="T8" fmla="*/ 0 w 289"/>
                <a:gd name="T9" fmla="*/ 175 h 285"/>
                <a:gd name="T10" fmla="*/ 1 w 289"/>
                <a:gd name="T11" fmla="*/ 194 h 285"/>
                <a:gd name="T12" fmla="*/ 14 w 289"/>
                <a:gd name="T13" fmla="*/ 235 h 285"/>
                <a:gd name="T14" fmla="*/ 24 w 289"/>
                <a:gd name="T15" fmla="*/ 251 h 285"/>
                <a:gd name="T16" fmla="*/ 43 w 289"/>
                <a:gd name="T17" fmla="*/ 270 h 285"/>
                <a:gd name="T18" fmla="*/ 68 w 289"/>
                <a:gd name="T19" fmla="*/ 280 h 285"/>
                <a:gd name="T20" fmla="*/ 86 w 289"/>
                <a:gd name="T21" fmla="*/ 284 h 285"/>
                <a:gd name="T22" fmla="*/ 120 w 289"/>
                <a:gd name="T23" fmla="*/ 283 h 285"/>
                <a:gd name="T24" fmla="*/ 176 w 289"/>
                <a:gd name="T25" fmla="*/ 267 h 285"/>
                <a:gd name="T26" fmla="*/ 217 w 289"/>
                <a:gd name="T27" fmla="*/ 251 h 285"/>
                <a:gd name="T28" fmla="*/ 247 w 289"/>
                <a:gd name="T29" fmla="*/ 235 h 285"/>
                <a:gd name="T30" fmla="*/ 262 w 289"/>
                <a:gd name="T31" fmla="*/ 221 h 285"/>
                <a:gd name="T32" fmla="*/ 279 w 289"/>
                <a:gd name="T33" fmla="*/ 193 h 285"/>
                <a:gd name="T34" fmla="*/ 288 w 289"/>
                <a:gd name="T35" fmla="*/ 150 h 285"/>
                <a:gd name="T36" fmla="*/ 289 w 289"/>
                <a:gd name="T37" fmla="*/ 127 h 285"/>
                <a:gd name="T38" fmla="*/ 286 w 289"/>
                <a:gd name="T39" fmla="*/ 92 h 285"/>
                <a:gd name="T40" fmla="*/ 273 w 289"/>
                <a:gd name="T41" fmla="*/ 59 h 285"/>
                <a:gd name="T42" fmla="*/ 261 w 289"/>
                <a:gd name="T43" fmla="*/ 42 h 285"/>
                <a:gd name="T44" fmla="*/ 237 w 289"/>
                <a:gd name="T45" fmla="*/ 22 h 285"/>
                <a:gd name="T46" fmla="*/ 209 w 289"/>
                <a:gd name="T47" fmla="*/ 10 h 285"/>
                <a:gd name="T48" fmla="*/ 203 w 289"/>
                <a:gd name="T49" fmla="*/ 11 h 285"/>
                <a:gd name="T50" fmla="*/ 201 w 289"/>
                <a:gd name="T51" fmla="*/ 19 h 285"/>
                <a:gd name="T52" fmla="*/ 205 w 289"/>
                <a:gd name="T53" fmla="*/ 24 h 285"/>
                <a:gd name="T54" fmla="*/ 221 w 289"/>
                <a:gd name="T55" fmla="*/ 29 h 285"/>
                <a:gd name="T56" fmla="*/ 241 w 289"/>
                <a:gd name="T57" fmla="*/ 42 h 285"/>
                <a:gd name="T58" fmla="*/ 257 w 289"/>
                <a:gd name="T59" fmla="*/ 61 h 285"/>
                <a:gd name="T60" fmla="*/ 266 w 289"/>
                <a:gd name="T61" fmla="*/ 77 h 285"/>
                <a:gd name="T62" fmla="*/ 275 w 289"/>
                <a:gd name="T63" fmla="*/ 113 h 285"/>
                <a:gd name="T64" fmla="*/ 273 w 289"/>
                <a:gd name="T65" fmla="*/ 152 h 285"/>
                <a:gd name="T66" fmla="*/ 263 w 289"/>
                <a:gd name="T67" fmla="*/ 190 h 285"/>
                <a:gd name="T68" fmla="*/ 255 w 289"/>
                <a:gd name="T69" fmla="*/ 208 h 285"/>
                <a:gd name="T70" fmla="*/ 232 w 289"/>
                <a:gd name="T71" fmla="*/ 227 h 285"/>
                <a:gd name="T72" fmla="*/ 205 w 289"/>
                <a:gd name="T73" fmla="*/ 241 h 285"/>
                <a:gd name="T74" fmla="*/ 167 w 289"/>
                <a:gd name="T75" fmla="*/ 255 h 285"/>
                <a:gd name="T76" fmla="*/ 106 w 289"/>
                <a:gd name="T77" fmla="*/ 270 h 285"/>
                <a:gd name="T78" fmla="*/ 88 w 289"/>
                <a:gd name="T79" fmla="*/ 270 h 285"/>
                <a:gd name="T80" fmla="*/ 63 w 289"/>
                <a:gd name="T81" fmla="*/ 264 h 285"/>
                <a:gd name="T82" fmla="*/ 41 w 289"/>
                <a:gd name="T83" fmla="*/ 248 h 285"/>
                <a:gd name="T84" fmla="*/ 30 w 289"/>
                <a:gd name="T85" fmla="*/ 235 h 285"/>
                <a:gd name="T86" fmla="*/ 20 w 289"/>
                <a:gd name="T87" fmla="*/ 214 h 285"/>
                <a:gd name="T88" fmla="*/ 15 w 289"/>
                <a:gd name="T89" fmla="*/ 174 h 285"/>
                <a:gd name="T90" fmla="*/ 29 w 289"/>
                <a:gd name="T91" fmla="*/ 125 h 285"/>
                <a:gd name="T92" fmla="*/ 40 w 289"/>
                <a:gd name="T93" fmla="*/ 106 h 285"/>
                <a:gd name="T94" fmla="*/ 86 w 289"/>
                <a:gd name="T95" fmla="*/ 60 h 285"/>
                <a:gd name="T96" fmla="*/ 159 w 289"/>
                <a:gd name="T97" fmla="*/ 13 h 285"/>
                <a:gd name="T98" fmla="*/ 163 w 289"/>
                <a:gd name="T99" fmla="*/ 8 h 285"/>
                <a:gd name="T100" fmla="*/ 160 w 289"/>
                <a:gd name="T101" fmla="*/ 1 h 285"/>
                <a:gd name="T102" fmla="*/ 152 w 289"/>
                <a:gd name="T103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89" h="285">
                  <a:moveTo>
                    <a:pt x="152" y="0"/>
                  </a:moveTo>
                  <a:lnTo>
                    <a:pt x="152" y="0"/>
                  </a:lnTo>
                  <a:lnTo>
                    <a:pt x="115" y="22"/>
                  </a:lnTo>
                  <a:lnTo>
                    <a:pt x="97" y="34"/>
                  </a:lnTo>
                  <a:lnTo>
                    <a:pt x="80" y="46"/>
                  </a:lnTo>
                  <a:lnTo>
                    <a:pt x="63" y="60"/>
                  </a:lnTo>
                  <a:lnTo>
                    <a:pt x="48" y="74"/>
                  </a:lnTo>
                  <a:lnTo>
                    <a:pt x="34" y="91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13" y="126"/>
                  </a:lnTo>
                  <a:lnTo>
                    <a:pt x="6" y="145"/>
                  </a:lnTo>
                  <a:lnTo>
                    <a:pt x="3" y="155"/>
                  </a:lnTo>
                  <a:lnTo>
                    <a:pt x="1" y="165"/>
                  </a:lnTo>
                  <a:lnTo>
                    <a:pt x="0" y="175"/>
                  </a:lnTo>
                  <a:lnTo>
                    <a:pt x="0" y="185"/>
                  </a:lnTo>
                  <a:lnTo>
                    <a:pt x="0" y="185"/>
                  </a:lnTo>
                  <a:lnTo>
                    <a:pt x="1" y="194"/>
                  </a:lnTo>
                  <a:lnTo>
                    <a:pt x="2" y="203"/>
                  </a:lnTo>
                  <a:lnTo>
                    <a:pt x="7" y="220"/>
                  </a:lnTo>
                  <a:lnTo>
                    <a:pt x="14" y="235"/>
                  </a:lnTo>
                  <a:lnTo>
                    <a:pt x="19" y="243"/>
                  </a:lnTo>
                  <a:lnTo>
                    <a:pt x="24" y="251"/>
                  </a:lnTo>
                  <a:lnTo>
                    <a:pt x="24" y="251"/>
                  </a:lnTo>
                  <a:lnTo>
                    <a:pt x="30" y="258"/>
                  </a:lnTo>
                  <a:lnTo>
                    <a:pt x="36" y="264"/>
                  </a:lnTo>
                  <a:lnTo>
                    <a:pt x="43" y="270"/>
                  </a:lnTo>
                  <a:lnTo>
                    <a:pt x="52" y="274"/>
                  </a:lnTo>
                  <a:lnTo>
                    <a:pt x="60" y="278"/>
                  </a:lnTo>
                  <a:lnTo>
                    <a:pt x="68" y="280"/>
                  </a:lnTo>
                  <a:lnTo>
                    <a:pt x="78" y="283"/>
                  </a:lnTo>
                  <a:lnTo>
                    <a:pt x="86" y="284"/>
                  </a:lnTo>
                  <a:lnTo>
                    <a:pt x="86" y="284"/>
                  </a:lnTo>
                  <a:lnTo>
                    <a:pt x="98" y="285"/>
                  </a:lnTo>
                  <a:lnTo>
                    <a:pt x="110" y="284"/>
                  </a:lnTo>
                  <a:lnTo>
                    <a:pt x="120" y="283"/>
                  </a:lnTo>
                  <a:lnTo>
                    <a:pt x="132" y="280"/>
                  </a:lnTo>
                  <a:lnTo>
                    <a:pt x="154" y="274"/>
                  </a:lnTo>
                  <a:lnTo>
                    <a:pt x="176" y="267"/>
                  </a:lnTo>
                  <a:lnTo>
                    <a:pt x="176" y="267"/>
                  </a:lnTo>
                  <a:lnTo>
                    <a:pt x="197" y="260"/>
                  </a:lnTo>
                  <a:lnTo>
                    <a:pt x="217" y="251"/>
                  </a:lnTo>
                  <a:lnTo>
                    <a:pt x="217" y="251"/>
                  </a:lnTo>
                  <a:lnTo>
                    <a:pt x="237" y="241"/>
                  </a:lnTo>
                  <a:lnTo>
                    <a:pt x="247" y="235"/>
                  </a:lnTo>
                  <a:lnTo>
                    <a:pt x="255" y="228"/>
                  </a:lnTo>
                  <a:lnTo>
                    <a:pt x="255" y="228"/>
                  </a:lnTo>
                  <a:lnTo>
                    <a:pt x="262" y="221"/>
                  </a:lnTo>
                  <a:lnTo>
                    <a:pt x="269" y="213"/>
                  </a:lnTo>
                  <a:lnTo>
                    <a:pt x="274" y="203"/>
                  </a:lnTo>
                  <a:lnTo>
                    <a:pt x="279" y="193"/>
                  </a:lnTo>
                  <a:lnTo>
                    <a:pt x="281" y="182"/>
                  </a:lnTo>
                  <a:lnTo>
                    <a:pt x="284" y="171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89" y="139"/>
                  </a:lnTo>
                  <a:lnTo>
                    <a:pt x="289" y="127"/>
                  </a:lnTo>
                  <a:lnTo>
                    <a:pt x="289" y="116"/>
                  </a:lnTo>
                  <a:lnTo>
                    <a:pt x="288" y="104"/>
                  </a:lnTo>
                  <a:lnTo>
                    <a:pt x="286" y="92"/>
                  </a:lnTo>
                  <a:lnTo>
                    <a:pt x="282" y="81"/>
                  </a:lnTo>
                  <a:lnTo>
                    <a:pt x="279" y="69"/>
                  </a:lnTo>
                  <a:lnTo>
                    <a:pt x="273" y="59"/>
                  </a:lnTo>
                  <a:lnTo>
                    <a:pt x="273" y="59"/>
                  </a:lnTo>
                  <a:lnTo>
                    <a:pt x="267" y="50"/>
                  </a:lnTo>
                  <a:lnTo>
                    <a:pt x="261" y="42"/>
                  </a:lnTo>
                  <a:lnTo>
                    <a:pt x="254" y="35"/>
                  </a:lnTo>
                  <a:lnTo>
                    <a:pt x="245" y="28"/>
                  </a:lnTo>
                  <a:lnTo>
                    <a:pt x="237" y="22"/>
                  </a:lnTo>
                  <a:lnTo>
                    <a:pt x="229" y="17"/>
                  </a:lnTo>
                  <a:lnTo>
                    <a:pt x="218" y="14"/>
                  </a:lnTo>
                  <a:lnTo>
                    <a:pt x="209" y="10"/>
                  </a:lnTo>
                  <a:lnTo>
                    <a:pt x="209" y="10"/>
                  </a:lnTo>
                  <a:lnTo>
                    <a:pt x="205" y="10"/>
                  </a:lnTo>
                  <a:lnTo>
                    <a:pt x="203" y="11"/>
                  </a:lnTo>
                  <a:lnTo>
                    <a:pt x="202" y="14"/>
                  </a:lnTo>
                  <a:lnTo>
                    <a:pt x="201" y="16"/>
                  </a:lnTo>
                  <a:lnTo>
                    <a:pt x="201" y="19"/>
                  </a:lnTo>
                  <a:lnTo>
                    <a:pt x="201" y="21"/>
                  </a:lnTo>
                  <a:lnTo>
                    <a:pt x="202" y="23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12" y="27"/>
                  </a:lnTo>
                  <a:lnTo>
                    <a:pt x="221" y="29"/>
                  </a:lnTo>
                  <a:lnTo>
                    <a:pt x="228" y="33"/>
                  </a:lnTo>
                  <a:lnTo>
                    <a:pt x="235" y="37"/>
                  </a:lnTo>
                  <a:lnTo>
                    <a:pt x="241" y="42"/>
                  </a:lnTo>
                  <a:lnTo>
                    <a:pt x="247" y="48"/>
                  </a:lnTo>
                  <a:lnTo>
                    <a:pt x="251" y="54"/>
                  </a:lnTo>
                  <a:lnTo>
                    <a:pt x="257" y="61"/>
                  </a:lnTo>
                  <a:lnTo>
                    <a:pt x="257" y="61"/>
                  </a:lnTo>
                  <a:lnTo>
                    <a:pt x="262" y="68"/>
                  </a:lnTo>
                  <a:lnTo>
                    <a:pt x="266" y="77"/>
                  </a:lnTo>
                  <a:lnTo>
                    <a:pt x="269" y="86"/>
                  </a:lnTo>
                  <a:lnTo>
                    <a:pt x="271" y="94"/>
                  </a:lnTo>
                  <a:lnTo>
                    <a:pt x="275" y="113"/>
                  </a:lnTo>
                  <a:lnTo>
                    <a:pt x="275" y="132"/>
                  </a:lnTo>
                  <a:lnTo>
                    <a:pt x="275" y="132"/>
                  </a:lnTo>
                  <a:lnTo>
                    <a:pt x="273" y="152"/>
                  </a:lnTo>
                  <a:lnTo>
                    <a:pt x="269" y="172"/>
                  </a:lnTo>
                  <a:lnTo>
                    <a:pt x="269" y="172"/>
                  </a:lnTo>
                  <a:lnTo>
                    <a:pt x="263" y="190"/>
                  </a:lnTo>
                  <a:lnTo>
                    <a:pt x="260" y="200"/>
                  </a:lnTo>
                  <a:lnTo>
                    <a:pt x="255" y="208"/>
                  </a:lnTo>
                  <a:lnTo>
                    <a:pt x="255" y="208"/>
                  </a:lnTo>
                  <a:lnTo>
                    <a:pt x="248" y="215"/>
                  </a:lnTo>
                  <a:lnTo>
                    <a:pt x="241" y="222"/>
                  </a:lnTo>
                  <a:lnTo>
                    <a:pt x="232" y="227"/>
                  </a:lnTo>
                  <a:lnTo>
                    <a:pt x="224" y="232"/>
                  </a:lnTo>
                  <a:lnTo>
                    <a:pt x="224" y="232"/>
                  </a:lnTo>
                  <a:lnTo>
                    <a:pt x="205" y="241"/>
                  </a:lnTo>
                  <a:lnTo>
                    <a:pt x="186" y="249"/>
                  </a:lnTo>
                  <a:lnTo>
                    <a:pt x="186" y="249"/>
                  </a:lnTo>
                  <a:lnTo>
                    <a:pt x="167" y="255"/>
                  </a:lnTo>
                  <a:lnTo>
                    <a:pt x="147" y="262"/>
                  </a:lnTo>
                  <a:lnTo>
                    <a:pt x="127" y="267"/>
                  </a:lnTo>
                  <a:lnTo>
                    <a:pt x="106" y="270"/>
                  </a:lnTo>
                  <a:lnTo>
                    <a:pt x="106" y="270"/>
                  </a:lnTo>
                  <a:lnTo>
                    <a:pt x="98" y="270"/>
                  </a:lnTo>
                  <a:lnTo>
                    <a:pt x="88" y="270"/>
                  </a:lnTo>
                  <a:lnTo>
                    <a:pt x="80" y="268"/>
                  </a:lnTo>
                  <a:lnTo>
                    <a:pt x="72" y="267"/>
                  </a:lnTo>
                  <a:lnTo>
                    <a:pt x="63" y="264"/>
                  </a:lnTo>
                  <a:lnTo>
                    <a:pt x="55" y="260"/>
                  </a:lnTo>
                  <a:lnTo>
                    <a:pt x="48" y="255"/>
                  </a:lnTo>
                  <a:lnTo>
                    <a:pt x="41" y="248"/>
                  </a:lnTo>
                  <a:lnTo>
                    <a:pt x="41" y="248"/>
                  </a:lnTo>
                  <a:lnTo>
                    <a:pt x="35" y="242"/>
                  </a:lnTo>
                  <a:lnTo>
                    <a:pt x="30" y="235"/>
                  </a:lnTo>
                  <a:lnTo>
                    <a:pt x="26" y="228"/>
                  </a:lnTo>
                  <a:lnTo>
                    <a:pt x="22" y="221"/>
                  </a:lnTo>
                  <a:lnTo>
                    <a:pt x="20" y="214"/>
                  </a:lnTo>
                  <a:lnTo>
                    <a:pt x="17" y="206"/>
                  </a:lnTo>
                  <a:lnTo>
                    <a:pt x="15" y="189"/>
                  </a:lnTo>
                  <a:lnTo>
                    <a:pt x="15" y="174"/>
                  </a:lnTo>
                  <a:lnTo>
                    <a:pt x="17" y="157"/>
                  </a:lnTo>
                  <a:lnTo>
                    <a:pt x="22" y="140"/>
                  </a:lnTo>
                  <a:lnTo>
                    <a:pt x="29" y="125"/>
                  </a:lnTo>
                  <a:lnTo>
                    <a:pt x="29" y="125"/>
                  </a:lnTo>
                  <a:lnTo>
                    <a:pt x="34" y="116"/>
                  </a:lnTo>
                  <a:lnTo>
                    <a:pt x="40" y="106"/>
                  </a:lnTo>
                  <a:lnTo>
                    <a:pt x="54" y="90"/>
                  </a:lnTo>
                  <a:lnTo>
                    <a:pt x="69" y="74"/>
                  </a:lnTo>
                  <a:lnTo>
                    <a:pt x="86" y="60"/>
                  </a:lnTo>
                  <a:lnTo>
                    <a:pt x="104" y="47"/>
                  </a:lnTo>
                  <a:lnTo>
                    <a:pt x="121" y="35"/>
                  </a:lnTo>
                  <a:lnTo>
                    <a:pt x="159" y="13"/>
                  </a:lnTo>
                  <a:lnTo>
                    <a:pt x="159" y="13"/>
                  </a:lnTo>
                  <a:lnTo>
                    <a:pt x="162" y="10"/>
                  </a:lnTo>
                  <a:lnTo>
                    <a:pt x="163" y="8"/>
                  </a:lnTo>
                  <a:lnTo>
                    <a:pt x="163" y="5"/>
                  </a:lnTo>
                  <a:lnTo>
                    <a:pt x="162" y="3"/>
                  </a:lnTo>
                  <a:lnTo>
                    <a:pt x="160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2" y="0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A9AD613E-21A0-E972-DA4D-BAEE5B9F1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" y="1837"/>
              <a:ext cx="70" cy="73"/>
            </a:xfrm>
            <a:custGeom>
              <a:avLst/>
              <a:gdLst>
                <a:gd name="T0" fmla="*/ 136 w 282"/>
                <a:gd name="T1" fmla="*/ 2 h 288"/>
                <a:gd name="T2" fmla="*/ 108 w 282"/>
                <a:gd name="T3" fmla="*/ 13 h 288"/>
                <a:gd name="T4" fmla="*/ 76 w 282"/>
                <a:gd name="T5" fmla="*/ 36 h 288"/>
                <a:gd name="T6" fmla="*/ 38 w 282"/>
                <a:gd name="T7" fmla="*/ 84 h 288"/>
                <a:gd name="T8" fmla="*/ 18 w 282"/>
                <a:gd name="T9" fmla="*/ 119 h 288"/>
                <a:gd name="T10" fmla="*/ 4 w 282"/>
                <a:gd name="T11" fmla="*/ 159 h 288"/>
                <a:gd name="T12" fmla="*/ 2 w 282"/>
                <a:gd name="T13" fmla="*/ 181 h 288"/>
                <a:gd name="T14" fmla="*/ 3 w 282"/>
                <a:gd name="T15" fmla="*/ 209 h 288"/>
                <a:gd name="T16" fmla="*/ 12 w 282"/>
                <a:gd name="T17" fmla="*/ 236 h 288"/>
                <a:gd name="T18" fmla="*/ 23 w 282"/>
                <a:gd name="T19" fmla="*/ 252 h 288"/>
                <a:gd name="T20" fmla="*/ 45 w 282"/>
                <a:gd name="T21" fmla="*/ 271 h 288"/>
                <a:gd name="T22" fmla="*/ 71 w 282"/>
                <a:gd name="T23" fmla="*/ 281 h 288"/>
                <a:gd name="T24" fmla="*/ 110 w 282"/>
                <a:gd name="T25" fmla="*/ 287 h 288"/>
                <a:gd name="T26" fmla="*/ 169 w 282"/>
                <a:gd name="T27" fmla="*/ 286 h 288"/>
                <a:gd name="T28" fmla="*/ 207 w 282"/>
                <a:gd name="T29" fmla="*/ 278 h 288"/>
                <a:gd name="T30" fmla="*/ 233 w 282"/>
                <a:gd name="T31" fmla="*/ 265 h 288"/>
                <a:gd name="T32" fmla="*/ 249 w 282"/>
                <a:gd name="T33" fmla="*/ 252 h 288"/>
                <a:gd name="T34" fmla="*/ 264 w 282"/>
                <a:gd name="T35" fmla="*/ 227 h 288"/>
                <a:gd name="T36" fmla="*/ 276 w 282"/>
                <a:gd name="T37" fmla="*/ 190 h 288"/>
                <a:gd name="T38" fmla="*/ 281 w 282"/>
                <a:gd name="T39" fmla="*/ 155 h 288"/>
                <a:gd name="T40" fmla="*/ 281 w 282"/>
                <a:gd name="T41" fmla="*/ 137 h 288"/>
                <a:gd name="T42" fmla="*/ 268 w 282"/>
                <a:gd name="T43" fmla="*/ 110 h 288"/>
                <a:gd name="T44" fmla="*/ 191 w 282"/>
                <a:gd name="T45" fmla="*/ 9 h 288"/>
                <a:gd name="T46" fmla="*/ 186 w 282"/>
                <a:gd name="T47" fmla="*/ 7 h 288"/>
                <a:gd name="T48" fmla="*/ 180 w 282"/>
                <a:gd name="T49" fmla="*/ 7 h 288"/>
                <a:gd name="T50" fmla="*/ 177 w 282"/>
                <a:gd name="T51" fmla="*/ 14 h 288"/>
                <a:gd name="T52" fmla="*/ 233 w 282"/>
                <a:gd name="T53" fmla="*/ 88 h 288"/>
                <a:gd name="T54" fmla="*/ 260 w 282"/>
                <a:gd name="T55" fmla="*/ 125 h 288"/>
                <a:gd name="T56" fmla="*/ 265 w 282"/>
                <a:gd name="T57" fmla="*/ 133 h 288"/>
                <a:gd name="T58" fmla="*/ 265 w 282"/>
                <a:gd name="T59" fmla="*/ 163 h 288"/>
                <a:gd name="T60" fmla="*/ 259 w 282"/>
                <a:gd name="T61" fmla="*/ 198 h 288"/>
                <a:gd name="T62" fmla="*/ 245 w 282"/>
                <a:gd name="T63" fmla="*/ 232 h 288"/>
                <a:gd name="T64" fmla="*/ 234 w 282"/>
                <a:gd name="T65" fmla="*/ 246 h 288"/>
                <a:gd name="T66" fmla="*/ 213 w 282"/>
                <a:gd name="T67" fmla="*/ 260 h 288"/>
                <a:gd name="T68" fmla="*/ 187 w 282"/>
                <a:gd name="T69" fmla="*/ 268 h 288"/>
                <a:gd name="T70" fmla="*/ 134 w 282"/>
                <a:gd name="T71" fmla="*/ 274 h 288"/>
                <a:gd name="T72" fmla="*/ 99 w 282"/>
                <a:gd name="T73" fmla="*/ 272 h 288"/>
                <a:gd name="T74" fmla="*/ 64 w 282"/>
                <a:gd name="T75" fmla="*/ 265 h 288"/>
                <a:gd name="T76" fmla="*/ 49 w 282"/>
                <a:gd name="T77" fmla="*/ 256 h 288"/>
                <a:gd name="T78" fmla="*/ 30 w 282"/>
                <a:gd name="T79" fmla="*/ 239 h 288"/>
                <a:gd name="T80" fmla="*/ 19 w 282"/>
                <a:gd name="T81" fmla="*/ 215 h 288"/>
                <a:gd name="T82" fmla="*/ 16 w 282"/>
                <a:gd name="T83" fmla="*/ 198 h 288"/>
                <a:gd name="T84" fmla="*/ 16 w 282"/>
                <a:gd name="T85" fmla="*/ 170 h 288"/>
                <a:gd name="T86" fmla="*/ 30 w 282"/>
                <a:gd name="T87" fmla="*/ 126 h 288"/>
                <a:gd name="T88" fmla="*/ 52 w 282"/>
                <a:gd name="T89" fmla="*/ 88 h 288"/>
                <a:gd name="T90" fmla="*/ 80 w 282"/>
                <a:gd name="T91" fmla="*/ 54 h 288"/>
                <a:gd name="T92" fmla="*/ 109 w 282"/>
                <a:gd name="T93" fmla="*/ 28 h 288"/>
                <a:gd name="T94" fmla="*/ 136 w 282"/>
                <a:gd name="T95" fmla="*/ 16 h 288"/>
                <a:gd name="T96" fmla="*/ 149 w 282"/>
                <a:gd name="T97" fmla="*/ 14 h 288"/>
                <a:gd name="T98" fmla="*/ 153 w 282"/>
                <a:gd name="T99" fmla="*/ 7 h 288"/>
                <a:gd name="T100" fmla="*/ 149 w 282"/>
                <a:gd name="T101" fmla="*/ 1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2" h="288">
                  <a:moveTo>
                    <a:pt x="146" y="0"/>
                  </a:moveTo>
                  <a:lnTo>
                    <a:pt x="146" y="0"/>
                  </a:lnTo>
                  <a:lnTo>
                    <a:pt x="136" y="2"/>
                  </a:lnTo>
                  <a:lnTo>
                    <a:pt x="127" y="4"/>
                  </a:lnTo>
                  <a:lnTo>
                    <a:pt x="117" y="8"/>
                  </a:lnTo>
                  <a:lnTo>
                    <a:pt x="108" y="13"/>
                  </a:lnTo>
                  <a:lnTo>
                    <a:pt x="100" y="17"/>
                  </a:lnTo>
                  <a:lnTo>
                    <a:pt x="91" y="23"/>
                  </a:lnTo>
                  <a:lnTo>
                    <a:pt x="76" y="36"/>
                  </a:lnTo>
                  <a:lnTo>
                    <a:pt x="62" y="52"/>
                  </a:lnTo>
                  <a:lnTo>
                    <a:pt x="50" y="67"/>
                  </a:lnTo>
                  <a:lnTo>
                    <a:pt x="38" y="84"/>
                  </a:lnTo>
                  <a:lnTo>
                    <a:pt x="28" y="100"/>
                  </a:lnTo>
                  <a:lnTo>
                    <a:pt x="28" y="100"/>
                  </a:lnTo>
                  <a:lnTo>
                    <a:pt x="18" y="119"/>
                  </a:lnTo>
                  <a:lnTo>
                    <a:pt x="10" y="139"/>
                  </a:lnTo>
                  <a:lnTo>
                    <a:pt x="6" y="149"/>
                  </a:lnTo>
                  <a:lnTo>
                    <a:pt x="4" y="159"/>
                  </a:lnTo>
                  <a:lnTo>
                    <a:pt x="2" y="170"/>
                  </a:lnTo>
                  <a:lnTo>
                    <a:pt x="2" y="181"/>
                  </a:lnTo>
                  <a:lnTo>
                    <a:pt x="2" y="181"/>
                  </a:lnTo>
                  <a:lnTo>
                    <a:pt x="0" y="190"/>
                  </a:lnTo>
                  <a:lnTo>
                    <a:pt x="2" y="200"/>
                  </a:lnTo>
                  <a:lnTo>
                    <a:pt x="3" y="209"/>
                  </a:lnTo>
                  <a:lnTo>
                    <a:pt x="5" y="219"/>
                  </a:lnTo>
                  <a:lnTo>
                    <a:pt x="9" y="227"/>
                  </a:lnTo>
                  <a:lnTo>
                    <a:pt x="12" y="236"/>
                  </a:lnTo>
                  <a:lnTo>
                    <a:pt x="17" y="245"/>
                  </a:lnTo>
                  <a:lnTo>
                    <a:pt x="23" y="252"/>
                  </a:lnTo>
                  <a:lnTo>
                    <a:pt x="23" y="252"/>
                  </a:lnTo>
                  <a:lnTo>
                    <a:pt x="30" y="259"/>
                  </a:lnTo>
                  <a:lnTo>
                    <a:pt x="37" y="266"/>
                  </a:lnTo>
                  <a:lnTo>
                    <a:pt x="45" y="271"/>
                  </a:lnTo>
                  <a:lnTo>
                    <a:pt x="54" y="275"/>
                  </a:lnTo>
                  <a:lnTo>
                    <a:pt x="62" y="279"/>
                  </a:lnTo>
                  <a:lnTo>
                    <a:pt x="71" y="281"/>
                  </a:lnTo>
                  <a:lnTo>
                    <a:pt x="90" y="286"/>
                  </a:lnTo>
                  <a:lnTo>
                    <a:pt x="90" y="286"/>
                  </a:lnTo>
                  <a:lnTo>
                    <a:pt x="110" y="287"/>
                  </a:lnTo>
                  <a:lnTo>
                    <a:pt x="130" y="288"/>
                  </a:lnTo>
                  <a:lnTo>
                    <a:pt x="149" y="287"/>
                  </a:lnTo>
                  <a:lnTo>
                    <a:pt x="169" y="286"/>
                  </a:lnTo>
                  <a:lnTo>
                    <a:pt x="169" y="286"/>
                  </a:lnTo>
                  <a:lnTo>
                    <a:pt x="188" y="283"/>
                  </a:lnTo>
                  <a:lnTo>
                    <a:pt x="207" y="278"/>
                  </a:lnTo>
                  <a:lnTo>
                    <a:pt x="217" y="274"/>
                  </a:lnTo>
                  <a:lnTo>
                    <a:pt x="225" y="269"/>
                  </a:lnTo>
                  <a:lnTo>
                    <a:pt x="233" y="265"/>
                  </a:lnTo>
                  <a:lnTo>
                    <a:pt x="242" y="259"/>
                  </a:lnTo>
                  <a:lnTo>
                    <a:pt x="242" y="259"/>
                  </a:lnTo>
                  <a:lnTo>
                    <a:pt x="249" y="252"/>
                  </a:lnTo>
                  <a:lnTo>
                    <a:pt x="255" y="245"/>
                  </a:lnTo>
                  <a:lnTo>
                    <a:pt x="259" y="236"/>
                  </a:lnTo>
                  <a:lnTo>
                    <a:pt x="264" y="227"/>
                  </a:lnTo>
                  <a:lnTo>
                    <a:pt x="268" y="219"/>
                  </a:lnTo>
                  <a:lnTo>
                    <a:pt x="271" y="209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9" y="166"/>
                  </a:lnTo>
                  <a:lnTo>
                    <a:pt x="281" y="155"/>
                  </a:lnTo>
                  <a:lnTo>
                    <a:pt x="282" y="144"/>
                  </a:lnTo>
                  <a:lnTo>
                    <a:pt x="282" y="144"/>
                  </a:lnTo>
                  <a:lnTo>
                    <a:pt x="281" y="137"/>
                  </a:lnTo>
                  <a:lnTo>
                    <a:pt x="279" y="131"/>
                  </a:lnTo>
                  <a:lnTo>
                    <a:pt x="275" y="120"/>
                  </a:lnTo>
                  <a:lnTo>
                    <a:pt x="268" y="110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191" y="9"/>
                  </a:lnTo>
                  <a:lnTo>
                    <a:pt x="191" y="9"/>
                  </a:lnTo>
                  <a:lnTo>
                    <a:pt x="188" y="8"/>
                  </a:lnTo>
                  <a:lnTo>
                    <a:pt x="186" y="7"/>
                  </a:lnTo>
                  <a:lnTo>
                    <a:pt x="184" y="5"/>
                  </a:lnTo>
                  <a:lnTo>
                    <a:pt x="180" y="7"/>
                  </a:lnTo>
                  <a:lnTo>
                    <a:pt x="180" y="7"/>
                  </a:lnTo>
                  <a:lnTo>
                    <a:pt x="179" y="9"/>
                  </a:lnTo>
                  <a:lnTo>
                    <a:pt x="178" y="11"/>
                  </a:lnTo>
                  <a:lnTo>
                    <a:pt x="177" y="14"/>
                  </a:lnTo>
                  <a:lnTo>
                    <a:pt x="178" y="16"/>
                  </a:lnTo>
                  <a:lnTo>
                    <a:pt x="178" y="16"/>
                  </a:lnTo>
                  <a:lnTo>
                    <a:pt x="233" y="88"/>
                  </a:lnTo>
                  <a:lnTo>
                    <a:pt x="233" y="88"/>
                  </a:lnTo>
                  <a:lnTo>
                    <a:pt x="247" y="106"/>
                  </a:lnTo>
                  <a:lnTo>
                    <a:pt x="260" y="125"/>
                  </a:lnTo>
                  <a:lnTo>
                    <a:pt x="260" y="125"/>
                  </a:lnTo>
                  <a:lnTo>
                    <a:pt x="263" y="129"/>
                  </a:lnTo>
                  <a:lnTo>
                    <a:pt x="265" y="133"/>
                  </a:lnTo>
                  <a:lnTo>
                    <a:pt x="266" y="143"/>
                  </a:lnTo>
                  <a:lnTo>
                    <a:pt x="266" y="153"/>
                  </a:lnTo>
                  <a:lnTo>
                    <a:pt x="265" y="163"/>
                  </a:lnTo>
                  <a:lnTo>
                    <a:pt x="265" y="163"/>
                  </a:lnTo>
                  <a:lnTo>
                    <a:pt x="263" y="181"/>
                  </a:lnTo>
                  <a:lnTo>
                    <a:pt x="259" y="198"/>
                  </a:lnTo>
                  <a:lnTo>
                    <a:pt x="253" y="216"/>
                  </a:lnTo>
                  <a:lnTo>
                    <a:pt x="250" y="223"/>
                  </a:lnTo>
                  <a:lnTo>
                    <a:pt x="245" y="232"/>
                  </a:lnTo>
                  <a:lnTo>
                    <a:pt x="245" y="232"/>
                  </a:lnTo>
                  <a:lnTo>
                    <a:pt x="240" y="239"/>
                  </a:lnTo>
                  <a:lnTo>
                    <a:pt x="234" y="246"/>
                  </a:lnTo>
                  <a:lnTo>
                    <a:pt x="227" y="252"/>
                  </a:lnTo>
                  <a:lnTo>
                    <a:pt x="220" y="256"/>
                  </a:lnTo>
                  <a:lnTo>
                    <a:pt x="213" y="260"/>
                  </a:lnTo>
                  <a:lnTo>
                    <a:pt x="205" y="264"/>
                  </a:lnTo>
                  <a:lnTo>
                    <a:pt x="187" y="268"/>
                  </a:lnTo>
                  <a:lnTo>
                    <a:pt x="187" y="268"/>
                  </a:lnTo>
                  <a:lnTo>
                    <a:pt x="171" y="272"/>
                  </a:lnTo>
                  <a:lnTo>
                    <a:pt x="152" y="273"/>
                  </a:lnTo>
                  <a:lnTo>
                    <a:pt x="134" y="274"/>
                  </a:lnTo>
                  <a:lnTo>
                    <a:pt x="116" y="273"/>
                  </a:lnTo>
                  <a:lnTo>
                    <a:pt x="116" y="273"/>
                  </a:lnTo>
                  <a:lnTo>
                    <a:pt x="99" y="272"/>
                  </a:lnTo>
                  <a:lnTo>
                    <a:pt x="81" y="269"/>
                  </a:lnTo>
                  <a:lnTo>
                    <a:pt x="73" y="267"/>
                  </a:lnTo>
                  <a:lnTo>
                    <a:pt x="64" y="265"/>
                  </a:lnTo>
                  <a:lnTo>
                    <a:pt x="56" y="261"/>
                  </a:lnTo>
                  <a:lnTo>
                    <a:pt x="49" y="256"/>
                  </a:lnTo>
                  <a:lnTo>
                    <a:pt x="49" y="256"/>
                  </a:lnTo>
                  <a:lnTo>
                    <a:pt x="42" y="251"/>
                  </a:lnTo>
                  <a:lnTo>
                    <a:pt x="36" y="245"/>
                  </a:lnTo>
                  <a:lnTo>
                    <a:pt x="30" y="239"/>
                  </a:lnTo>
                  <a:lnTo>
                    <a:pt x="26" y="232"/>
                  </a:lnTo>
                  <a:lnTo>
                    <a:pt x="22" y="223"/>
                  </a:lnTo>
                  <a:lnTo>
                    <a:pt x="19" y="215"/>
                  </a:lnTo>
                  <a:lnTo>
                    <a:pt x="17" y="207"/>
                  </a:lnTo>
                  <a:lnTo>
                    <a:pt x="16" y="198"/>
                  </a:lnTo>
                  <a:lnTo>
                    <a:pt x="16" y="198"/>
                  </a:lnTo>
                  <a:lnTo>
                    <a:pt x="15" y="189"/>
                  </a:lnTo>
                  <a:lnTo>
                    <a:pt x="16" y="180"/>
                  </a:lnTo>
                  <a:lnTo>
                    <a:pt x="16" y="170"/>
                  </a:lnTo>
                  <a:lnTo>
                    <a:pt x="18" y="161"/>
                  </a:lnTo>
                  <a:lnTo>
                    <a:pt x="23" y="143"/>
                  </a:lnTo>
                  <a:lnTo>
                    <a:pt x="30" y="126"/>
                  </a:lnTo>
                  <a:lnTo>
                    <a:pt x="30" y="126"/>
                  </a:lnTo>
                  <a:lnTo>
                    <a:pt x="41" y="107"/>
                  </a:lnTo>
                  <a:lnTo>
                    <a:pt x="52" y="88"/>
                  </a:lnTo>
                  <a:lnTo>
                    <a:pt x="65" y="71"/>
                  </a:lnTo>
                  <a:lnTo>
                    <a:pt x="80" y="54"/>
                  </a:lnTo>
                  <a:lnTo>
                    <a:pt x="80" y="54"/>
                  </a:lnTo>
                  <a:lnTo>
                    <a:pt x="94" y="40"/>
                  </a:lnTo>
                  <a:lnTo>
                    <a:pt x="101" y="34"/>
                  </a:lnTo>
                  <a:lnTo>
                    <a:pt x="109" y="28"/>
                  </a:lnTo>
                  <a:lnTo>
                    <a:pt x="117" y="23"/>
                  </a:lnTo>
                  <a:lnTo>
                    <a:pt x="127" y="19"/>
                  </a:lnTo>
                  <a:lnTo>
                    <a:pt x="136" y="16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9" y="14"/>
                  </a:lnTo>
                  <a:lnTo>
                    <a:pt x="152" y="11"/>
                  </a:lnTo>
                  <a:lnTo>
                    <a:pt x="153" y="9"/>
                  </a:lnTo>
                  <a:lnTo>
                    <a:pt x="153" y="7"/>
                  </a:lnTo>
                  <a:lnTo>
                    <a:pt x="153" y="4"/>
                  </a:lnTo>
                  <a:lnTo>
                    <a:pt x="152" y="2"/>
                  </a:lnTo>
                  <a:lnTo>
                    <a:pt x="149" y="1"/>
                  </a:lnTo>
                  <a:lnTo>
                    <a:pt x="146" y="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8ED7B898-9DDB-5C26-7A5F-3FE040388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926"/>
              <a:ext cx="247" cy="83"/>
            </a:xfrm>
            <a:custGeom>
              <a:avLst/>
              <a:gdLst>
                <a:gd name="T0" fmla="*/ 986 w 986"/>
                <a:gd name="T1" fmla="*/ 27 h 334"/>
                <a:gd name="T2" fmla="*/ 983 w 986"/>
                <a:gd name="T3" fmla="*/ 43 h 334"/>
                <a:gd name="T4" fmla="*/ 975 w 986"/>
                <a:gd name="T5" fmla="*/ 62 h 334"/>
                <a:gd name="T6" fmla="*/ 962 w 986"/>
                <a:gd name="T7" fmla="*/ 83 h 334"/>
                <a:gd name="T8" fmla="*/ 921 w 986"/>
                <a:gd name="T9" fmla="*/ 130 h 334"/>
                <a:gd name="T10" fmla="*/ 865 w 986"/>
                <a:gd name="T11" fmla="*/ 183 h 334"/>
                <a:gd name="T12" fmla="*/ 796 w 986"/>
                <a:gd name="T13" fmla="*/ 232 h 334"/>
                <a:gd name="T14" fmla="*/ 737 w 986"/>
                <a:gd name="T15" fmla="*/ 267 h 334"/>
                <a:gd name="T16" fmla="*/ 694 w 986"/>
                <a:gd name="T17" fmla="*/ 287 h 334"/>
                <a:gd name="T18" fmla="*/ 651 w 986"/>
                <a:gd name="T19" fmla="*/ 304 h 334"/>
                <a:gd name="T20" fmla="*/ 606 w 986"/>
                <a:gd name="T21" fmla="*/ 317 h 334"/>
                <a:gd name="T22" fmla="*/ 560 w 986"/>
                <a:gd name="T23" fmla="*/ 328 h 334"/>
                <a:gd name="T24" fmla="*/ 512 w 986"/>
                <a:gd name="T25" fmla="*/ 333 h 334"/>
                <a:gd name="T26" fmla="*/ 489 w 986"/>
                <a:gd name="T27" fmla="*/ 334 h 334"/>
                <a:gd name="T28" fmla="*/ 443 w 986"/>
                <a:gd name="T29" fmla="*/ 332 h 334"/>
                <a:gd name="T30" fmla="*/ 351 w 986"/>
                <a:gd name="T31" fmla="*/ 321 h 334"/>
                <a:gd name="T32" fmla="*/ 264 w 986"/>
                <a:gd name="T33" fmla="*/ 301 h 334"/>
                <a:gd name="T34" fmla="*/ 185 w 986"/>
                <a:gd name="T35" fmla="*/ 275 h 334"/>
                <a:gd name="T36" fmla="*/ 118 w 986"/>
                <a:gd name="T37" fmla="*/ 244 h 334"/>
                <a:gd name="T38" fmla="*/ 62 w 986"/>
                <a:gd name="T39" fmla="*/ 211 h 334"/>
                <a:gd name="T40" fmla="*/ 23 w 986"/>
                <a:gd name="T41" fmla="*/ 178 h 334"/>
                <a:gd name="T42" fmla="*/ 10 w 986"/>
                <a:gd name="T43" fmla="*/ 161 h 334"/>
                <a:gd name="T44" fmla="*/ 2 w 986"/>
                <a:gd name="T45" fmla="*/ 146 h 334"/>
                <a:gd name="T46" fmla="*/ 0 w 986"/>
                <a:gd name="T47" fmla="*/ 132 h 334"/>
                <a:gd name="T48" fmla="*/ 0 w 986"/>
                <a:gd name="T49" fmla="*/ 126 h 334"/>
                <a:gd name="T50" fmla="*/ 5 w 986"/>
                <a:gd name="T51" fmla="*/ 114 h 334"/>
                <a:gd name="T52" fmla="*/ 17 w 986"/>
                <a:gd name="T53" fmla="*/ 104 h 334"/>
                <a:gd name="T54" fmla="*/ 34 w 986"/>
                <a:gd name="T55" fmla="*/ 97 h 334"/>
                <a:gd name="T56" fmla="*/ 66 w 986"/>
                <a:gd name="T57" fmla="*/ 89 h 334"/>
                <a:gd name="T58" fmla="*/ 124 w 986"/>
                <a:gd name="T59" fmla="*/ 83 h 334"/>
                <a:gd name="T60" fmla="*/ 232 w 986"/>
                <a:gd name="T61" fmla="*/ 78 h 334"/>
                <a:gd name="T62" fmla="*/ 401 w 986"/>
                <a:gd name="T63" fmla="*/ 75 h 334"/>
                <a:gd name="T64" fmla="*/ 489 w 986"/>
                <a:gd name="T65" fmla="*/ 69 h 334"/>
                <a:gd name="T66" fmla="*/ 536 w 986"/>
                <a:gd name="T67" fmla="*/ 64 h 334"/>
                <a:gd name="T68" fmla="*/ 628 w 986"/>
                <a:gd name="T69" fmla="*/ 51 h 334"/>
                <a:gd name="T70" fmla="*/ 756 w 986"/>
                <a:gd name="T71" fmla="*/ 26 h 334"/>
                <a:gd name="T72" fmla="*/ 865 w 986"/>
                <a:gd name="T73" fmla="*/ 6 h 334"/>
                <a:gd name="T74" fmla="*/ 921 w 986"/>
                <a:gd name="T75" fmla="*/ 0 h 334"/>
                <a:gd name="T76" fmla="*/ 953 w 986"/>
                <a:gd name="T77" fmla="*/ 0 h 334"/>
                <a:gd name="T78" fmla="*/ 969 w 986"/>
                <a:gd name="T79" fmla="*/ 4 h 334"/>
                <a:gd name="T80" fmla="*/ 979 w 986"/>
                <a:gd name="T81" fmla="*/ 11 h 334"/>
                <a:gd name="T82" fmla="*/ 985 w 986"/>
                <a:gd name="T83" fmla="*/ 20 h 334"/>
                <a:gd name="T84" fmla="*/ 986 w 986"/>
                <a:gd name="T85" fmla="*/ 2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6" h="334">
                  <a:moveTo>
                    <a:pt x="986" y="27"/>
                  </a:moveTo>
                  <a:lnTo>
                    <a:pt x="986" y="27"/>
                  </a:lnTo>
                  <a:lnTo>
                    <a:pt x="985" y="35"/>
                  </a:lnTo>
                  <a:lnTo>
                    <a:pt x="983" y="43"/>
                  </a:lnTo>
                  <a:lnTo>
                    <a:pt x="979" y="52"/>
                  </a:lnTo>
                  <a:lnTo>
                    <a:pt x="975" y="62"/>
                  </a:lnTo>
                  <a:lnTo>
                    <a:pt x="969" y="71"/>
                  </a:lnTo>
                  <a:lnTo>
                    <a:pt x="962" y="83"/>
                  </a:lnTo>
                  <a:lnTo>
                    <a:pt x="944" y="106"/>
                  </a:lnTo>
                  <a:lnTo>
                    <a:pt x="921" y="130"/>
                  </a:lnTo>
                  <a:lnTo>
                    <a:pt x="895" y="156"/>
                  </a:lnTo>
                  <a:lnTo>
                    <a:pt x="865" y="183"/>
                  </a:lnTo>
                  <a:lnTo>
                    <a:pt x="832" y="207"/>
                  </a:lnTo>
                  <a:lnTo>
                    <a:pt x="796" y="232"/>
                  </a:lnTo>
                  <a:lnTo>
                    <a:pt x="757" y="256"/>
                  </a:lnTo>
                  <a:lnTo>
                    <a:pt x="737" y="267"/>
                  </a:lnTo>
                  <a:lnTo>
                    <a:pt x="716" y="277"/>
                  </a:lnTo>
                  <a:lnTo>
                    <a:pt x="694" y="287"/>
                  </a:lnTo>
                  <a:lnTo>
                    <a:pt x="673" y="296"/>
                  </a:lnTo>
                  <a:lnTo>
                    <a:pt x="651" y="304"/>
                  </a:lnTo>
                  <a:lnTo>
                    <a:pt x="628" y="312"/>
                  </a:lnTo>
                  <a:lnTo>
                    <a:pt x="606" y="317"/>
                  </a:lnTo>
                  <a:lnTo>
                    <a:pt x="582" y="323"/>
                  </a:lnTo>
                  <a:lnTo>
                    <a:pt x="560" y="328"/>
                  </a:lnTo>
                  <a:lnTo>
                    <a:pt x="536" y="330"/>
                  </a:lnTo>
                  <a:lnTo>
                    <a:pt x="512" y="333"/>
                  </a:lnTo>
                  <a:lnTo>
                    <a:pt x="489" y="334"/>
                  </a:lnTo>
                  <a:lnTo>
                    <a:pt x="489" y="334"/>
                  </a:lnTo>
                  <a:lnTo>
                    <a:pt x="465" y="333"/>
                  </a:lnTo>
                  <a:lnTo>
                    <a:pt x="443" y="332"/>
                  </a:lnTo>
                  <a:lnTo>
                    <a:pt x="395" y="328"/>
                  </a:lnTo>
                  <a:lnTo>
                    <a:pt x="351" y="321"/>
                  </a:lnTo>
                  <a:lnTo>
                    <a:pt x="307" y="313"/>
                  </a:lnTo>
                  <a:lnTo>
                    <a:pt x="264" y="301"/>
                  </a:lnTo>
                  <a:lnTo>
                    <a:pt x="224" y="289"/>
                  </a:lnTo>
                  <a:lnTo>
                    <a:pt x="185" y="275"/>
                  </a:lnTo>
                  <a:lnTo>
                    <a:pt x="150" y="259"/>
                  </a:lnTo>
                  <a:lnTo>
                    <a:pt x="118" y="244"/>
                  </a:lnTo>
                  <a:lnTo>
                    <a:pt x="88" y="228"/>
                  </a:lnTo>
                  <a:lnTo>
                    <a:pt x="62" y="211"/>
                  </a:lnTo>
                  <a:lnTo>
                    <a:pt x="41" y="194"/>
                  </a:lnTo>
                  <a:lnTo>
                    <a:pt x="23" y="178"/>
                  </a:lnTo>
                  <a:lnTo>
                    <a:pt x="16" y="169"/>
                  </a:lnTo>
                  <a:lnTo>
                    <a:pt x="10" y="161"/>
                  </a:lnTo>
                  <a:lnTo>
                    <a:pt x="5" y="154"/>
                  </a:lnTo>
                  <a:lnTo>
                    <a:pt x="2" y="146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0" y="126"/>
                  </a:lnTo>
                  <a:lnTo>
                    <a:pt x="2" y="120"/>
                  </a:lnTo>
                  <a:lnTo>
                    <a:pt x="5" y="114"/>
                  </a:lnTo>
                  <a:lnTo>
                    <a:pt x="11" y="109"/>
                  </a:lnTo>
                  <a:lnTo>
                    <a:pt x="17" y="104"/>
                  </a:lnTo>
                  <a:lnTo>
                    <a:pt x="24" y="101"/>
                  </a:lnTo>
                  <a:lnTo>
                    <a:pt x="34" y="97"/>
                  </a:lnTo>
                  <a:lnTo>
                    <a:pt x="43" y="94"/>
                  </a:lnTo>
                  <a:lnTo>
                    <a:pt x="66" y="89"/>
                  </a:lnTo>
                  <a:lnTo>
                    <a:pt x="93" y="85"/>
                  </a:lnTo>
                  <a:lnTo>
                    <a:pt x="124" y="83"/>
                  </a:lnTo>
                  <a:lnTo>
                    <a:pt x="157" y="81"/>
                  </a:lnTo>
                  <a:lnTo>
                    <a:pt x="232" y="78"/>
                  </a:lnTo>
                  <a:lnTo>
                    <a:pt x="314" y="77"/>
                  </a:lnTo>
                  <a:lnTo>
                    <a:pt x="401" y="75"/>
                  </a:lnTo>
                  <a:lnTo>
                    <a:pt x="445" y="72"/>
                  </a:lnTo>
                  <a:lnTo>
                    <a:pt x="489" y="69"/>
                  </a:lnTo>
                  <a:lnTo>
                    <a:pt x="489" y="69"/>
                  </a:lnTo>
                  <a:lnTo>
                    <a:pt x="536" y="64"/>
                  </a:lnTo>
                  <a:lnTo>
                    <a:pt x="582" y="58"/>
                  </a:lnTo>
                  <a:lnTo>
                    <a:pt x="628" y="51"/>
                  </a:lnTo>
                  <a:lnTo>
                    <a:pt x="672" y="43"/>
                  </a:lnTo>
                  <a:lnTo>
                    <a:pt x="756" y="26"/>
                  </a:lnTo>
                  <a:lnTo>
                    <a:pt x="832" y="12"/>
                  </a:lnTo>
                  <a:lnTo>
                    <a:pt x="865" y="6"/>
                  </a:lnTo>
                  <a:lnTo>
                    <a:pt x="895" y="3"/>
                  </a:lnTo>
                  <a:lnTo>
                    <a:pt x="921" y="0"/>
                  </a:lnTo>
                  <a:lnTo>
                    <a:pt x="944" y="0"/>
                  </a:lnTo>
                  <a:lnTo>
                    <a:pt x="953" y="0"/>
                  </a:lnTo>
                  <a:lnTo>
                    <a:pt x="962" y="3"/>
                  </a:lnTo>
                  <a:lnTo>
                    <a:pt x="969" y="4"/>
                  </a:lnTo>
                  <a:lnTo>
                    <a:pt x="975" y="7"/>
                  </a:lnTo>
                  <a:lnTo>
                    <a:pt x="979" y="11"/>
                  </a:lnTo>
                  <a:lnTo>
                    <a:pt x="983" y="16"/>
                  </a:lnTo>
                  <a:lnTo>
                    <a:pt x="985" y="20"/>
                  </a:lnTo>
                  <a:lnTo>
                    <a:pt x="986" y="27"/>
                  </a:lnTo>
                  <a:lnTo>
                    <a:pt x="98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39B2D92B-4E51-026A-FAF9-A11056065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8" y="924"/>
              <a:ext cx="251" cy="87"/>
            </a:xfrm>
            <a:custGeom>
              <a:avLst/>
              <a:gdLst>
                <a:gd name="T0" fmla="*/ 986 w 1002"/>
                <a:gd name="T1" fmla="*/ 44 h 348"/>
                <a:gd name="T2" fmla="*/ 977 w 1002"/>
                <a:gd name="T3" fmla="*/ 67 h 348"/>
                <a:gd name="T4" fmla="*/ 944 w 1002"/>
                <a:gd name="T5" fmla="*/ 112 h 348"/>
                <a:gd name="T6" fmla="*/ 896 w 1002"/>
                <a:gd name="T7" fmla="*/ 161 h 348"/>
                <a:gd name="T8" fmla="*/ 810 w 1002"/>
                <a:gd name="T9" fmla="*/ 228 h 348"/>
                <a:gd name="T10" fmla="*/ 739 w 1002"/>
                <a:gd name="T11" fmla="*/ 270 h 348"/>
                <a:gd name="T12" fmla="*/ 626 w 1002"/>
                <a:gd name="T13" fmla="*/ 316 h 348"/>
                <a:gd name="T14" fmla="*/ 505 w 1002"/>
                <a:gd name="T15" fmla="*/ 335 h 348"/>
                <a:gd name="T16" fmla="*/ 400 w 1002"/>
                <a:gd name="T17" fmla="*/ 329 h 348"/>
                <a:gd name="T18" fmla="*/ 262 w 1002"/>
                <a:gd name="T19" fmla="*/ 299 h 348"/>
                <a:gd name="T20" fmla="*/ 172 w 1002"/>
                <a:gd name="T21" fmla="*/ 266 h 348"/>
                <a:gd name="T22" fmla="*/ 99 w 1002"/>
                <a:gd name="T23" fmla="*/ 228 h 348"/>
                <a:gd name="T24" fmla="*/ 43 w 1002"/>
                <a:gd name="T25" fmla="*/ 188 h 348"/>
                <a:gd name="T26" fmla="*/ 17 w 1002"/>
                <a:gd name="T27" fmla="*/ 153 h 348"/>
                <a:gd name="T28" fmla="*/ 15 w 1002"/>
                <a:gd name="T29" fmla="*/ 137 h 348"/>
                <a:gd name="T30" fmla="*/ 16 w 1002"/>
                <a:gd name="T31" fmla="*/ 133 h 348"/>
                <a:gd name="T32" fmla="*/ 24 w 1002"/>
                <a:gd name="T33" fmla="*/ 122 h 348"/>
                <a:gd name="T34" fmla="*/ 61 w 1002"/>
                <a:gd name="T35" fmla="*/ 106 h 348"/>
                <a:gd name="T36" fmla="*/ 123 w 1002"/>
                <a:gd name="T37" fmla="*/ 98 h 348"/>
                <a:gd name="T38" fmla="*/ 243 w 1002"/>
                <a:gd name="T39" fmla="*/ 93 h 348"/>
                <a:gd name="T40" fmla="*/ 497 w 1002"/>
                <a:gd name="T41" fmla="*/ 84 h 348"/>
                <a:gd name="T42" fmla="*/ 604 w 1002"/>
                <a:gd name="T43" fmla="*/ 71 h 348"/>
                <a:gd name="T44" fmla="*/ 870 w 1002"/>
                <a:gd name="T45" fmla="*/ 22 h 348"/>
                <a:gd name="T46" fmla="*/ 941 w 1002"/>
                <a:gd name="T47" fmla="*/ 15 h 348"/>
                <a:gd name="T48" fmla="*/ 977 w 1002"/>
                <a:gd name="T49" fmla="*/ 20 h 348"/>
                <a:gd name="T50" fmla="*/ 983 w 1002"/>
                <a:gd name="T51" fmla="*/ 24 h 348"/>
                <a:gd name="T52" fmla="*/ 985 w 1002"/>
                <a:gd name="T53" fmla="*/ 26 h 348"/>
                <a:gd name="T54" fmla="*/ 986 w 1002"/>
                <a:gd name="T55" fmla="*/ 30 h 348"/>
                <a:gd name="T56" fmla="*/ 987 w 1002"/>
                <a:gd name="T57" fmla="*/ 32 h 348"/>
                <a:gd name="T58" fmla="*/ 987 w 1002"/>
                <a:gd name="T59" fmla="*/ 38 h 348"/>
                <a:gd name="T60" fmla="*/ 997 w 1002"/>
                <a:gd name="T61" fmla="*/ 41 h 348"/>
                <a:gd name="T62" fmla="*/ 1002 w 1002"/>
                <a:gd name="T63" fmla="*/ 35 h 348"/>
                <a:gd name="T64" fmla="*/ 991 w 1002"/>
                <a:gd name="T65" fmla="*/ 13 h 348"/>
                <a:gd name="T66" fmla="*/ 968 w 1002"/>
                <a:gd name="T67" fmla="*/ 2 h 348"/>
                <a:gd name="T68" fmla="*/ 926 w 1002"/>
                <a:gd name="T69" fmla="*/ 1 h 348"/>
                <a:gd name="T70" fmla="*/ 854 w 1002"/>
                <a:gd name="T71" fmla="*/ 11 h 348"/>
                <a:gd name="T72" fmla="*/ 687 w 1002"/>
                <a:gd name="T73" fmla="*/ 43 h 348"/>
                <a:gd name="T74" fmla="*/ 533 w 1002"/>
                <a:gd name="T75" fmla="*/ 66 h 348"/>
                <a:gd name="T76" fmla="*/ 380 w 1002"/>
                <a:gd name="T77" fmla="*/ 77 h 348"/>
                <a:gd name="T78" fmla="*/ 169 w 1002"/>
                <a:gd name="T79" fmla="*/ 82 h 348"/>
                <a:gd name="T80" fmla="*/ 91 w 1002"/>
                <a:gd name="T81" fmla="*/ 88 h 348"/>
                <a:gd name="T82" fmla="*/ 35 w 1002"/>
                <a:gd name="T83" fmla="*/ 99 h 348"/>
                <a:gd name="T84" fmla="*/ 8 w 1002"/>
                <a:gd name="T85" fmla="*/ 117 h 348"/>
                <a:gd name="T86" fmla="*/ 0 w 1002"/>
                <a:gd name="T87" fmla="*/ 136 h 348"/>
                <a:gd name="T88" fmla="*/ 9 w 1002"/>
                <a:gd name="T89" fmla="*/ 168 h 348"/>
                <a:gd name="T90" fmla="*/ 34 w 1002"/>
                <a:gd name="T91" fmla="*/ 198 h 348"/>
                <a:gd name="T92" fmla="*/ 86 w 1002"/>
                <a:gd name="T93" fmla="*/ 238 h 348"/>
                <a:gd name="T94" fmla="*/ 158 w 1002"/>
                <a:gd name="T95" fmla="*/ 276 h 348"/>
                <a:gd name="T96" fmla="*/ 290 w 1002"/>
                <a:gd name="T97" fmla="*/ 322 h 348"/>
                <a:gd name="T98" fmla="*/ 428 w 1002"/>
                <a:gd name="T99" fmla="*/ 346 h 348"/>
                <a:gd name="T100" fmla="*/ 532 w 1002"/>
                <a:gd name="T101" fmla="*/ 347 h 348"/>
                <a:gd name="T102" fmla="*/ 628 w 1002"/>
                <a:gd name="T103" fmla="*/ 329 h 348"/>
                <a:gd name="T104" fmla="*/ 715 w 1002"/>
                <a:gd name="T105" fmla="*/ 297 h 348"/>
                <a:gd name="T106" fmla="*/ 819 w 1002"/>
                <a:gd name="T107" fmla="*/ 239 h 348"/>
                <a:gd name="T108" fmla="*/ 892 w 1002"/>
                <a:gd name="T109" fmla="*/ 185 h 348"/>
                <a:gd name="T110" fmla="*/ 959 w 1002"/>
                <a:gd name="T111" fmla="*/ 116 h 348"/>
                <a:gd name="T112" fmla="*/ 990 w 1002"/>
                <a:gd name="T113" fmla="*/ 73 h 348"/>
                <a:gd name="T114" fmla="*/ 1002 w 1002"/>
                <a:gd name="T115" fmla="*/ 35 h 348"/>
                <a:gd name="T116" fmla="*/ 997 w 1002"/>
                <a:gd name="T117" fmla="*/ 28 h 348"/>
                <a:gd name="T118" fmla="*/ 987 w 1002"/>
                <a:gd name="T119" fmla="*/ 3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02" h="348">
                  <a:moveTo>
                    <a:pt x="987" y="35"/>
                  </a:moveTo>
                  <a:lnTo>
                    <a:pt x="987" y="35"/>
                  </a:lnTo>
                  <a:lnTo>
                    <a:pt x="987" y="40"/>
                  </a:lnTo>
                  <a:lnTo>
                    <a:pt x="986" y="44"/>
                  </a:lnTo>
                  <a:lnTo>
                    <a:pt x="986" y="44"/>
                  </a:lnTo>
                  <a:lnTo>
                    <a:pt x="983" y="54"/>
                  </a:lnTo>
                  <a:lnTo>
                    <a:pt x="983" y="54"/>
                  </a:lnTo>
                  <a:lnTo>
                    <a:pt x="977" y="67"/>
                  </a:lnTo>
                  <a:lnTo>
                    <a:pt x="968" y="80"/>
                  </a:lnTo>
                  <a:lnTo>
                    <a:pt x="968" y="80"/>
                  </a:lnTo>
                  <a:lnTo>
                    <a:pt x="957" y="97"/>
                  </a:lnTo>
                  <a:lnTo>
                    <a:pt x="944" y="112"/>
                  </a:lnTo>
                  <a:lnTo>
                    <a:pt x="931" y="128"/>
                  </a:lnTo>
                  <a:lnTo>
                    <a:pt x="916" y="142"/>
                  </a:lnTo>
                  <a:lnTo>
                    <a:pt x="916" y="142"/>
                  </a:lnTo>
                  <a:lnTo>
                    <a:pt x="896" y="161"/>
                  </a:lnTo>
                  <a:lnTo>
                    <a:pt x="876" y="179"/>
                  </a:lnTo>
                  <a:lnTo>
                    <a:pt x="855" y="196"/>
                  </a:lnTo>
                  <a:lnTo>
                    <a:pt x="832" y="213"/>
                  </a:lnTo>
                  <a:lnTo>
                    <a:pt x="810" y="228"/>
                  </a:lnTo>
                  <a:lnTo>
                    <a:pt x="786" y="243"/>
                  </a:lnTo>
                  <a:lnTo>
                    <a:pt x="763" y="257"/>
                  </a:lnTo>
                  <a:lnTo>
                    <a:pt x="739" y="270"/>
                  </a:lnTo>
                  <a:lnTo>
                    <a:pt x="739" y="270"/>
                  </a:lnTo>
                  <a:lnTo>
                    <a:pt x="712" y="283"/>
                  </a:lnTo>
                  <a:lnTo>
                    <a:pt x="684" y="296"/>
                  </a:lnTo>
                  <a:lnTo>
                    <a:pt x="655" y="307"/>
                  </a:lnTo>
                  <a:lnTo>
                    <a:pt x="626" y="316"/>
                  </a:lnTo>
                  <a:lnTo>
                    <a:pt x="596" y="323"/>
                  </a:lnTo>
                  <a:lnTo>
                    <a:pt x="565" y="329"/>
                  </a:lnTo>
                  <a:lnTo>
                    <a:pt x="536" y="333"/>
                  </a:lnTo>
                  <a:lnTo>
                    <a:pt x="505" y="335"/>
                  </a:lnTo>
                  <a:lnTo>
                    <a:pt x="505" y="335"/>
                  </a:lnTo>
                  <a:lnTo>
                    <a:pt x="470" y="334"/>
                  </a:lnTo>
                  <a:lnTo>
                    <a:pt x="434" y="333"/>
                  </a:lnTo>
                  <a:lnTo>
                    <a:pt x="400" y="329"/>
                  </a:lnTo>
                  <a:lnTo>
                    <a:pt x="364" y="323"/>
                  </a:lnTo>
                  <a:lnTo>
                    <a:pt x="330" y="317"/>
                  </a:lnTo>
                  <a:lnTo>
                    <a:pt x="295" y="309"/>
                  </a:lnTo>
                  <a:lnTo>
                    <a:pt x="262" y="299"/>
                  </a:lnTo>
                  <a:lnTo>
                    <a:pt x="227" y="288"/>
                  </a:lnTo>
                  <a:lnTo>
                    <a:pt x="227" y="288"/>
                  </a:lnTo>
                  <a:lnTo>
                    <a:pt x="199" y="278"/>
                  </a:lnTo>
                  <a:lnTo>
                    <a:pt x="172" y="266"/>
                  </a:lnTo>
                  <a:lnTo>
                    <a:pt x="145" y="254"/>
                  </a:lnTo>
                  <a:lnTo>
                    <a:pt x="117" y="240"/>
                  </a:lnTo>
                  <a:lnTo>
                    <a:pt x="117" y="240"/>
                  </a:lnTo>
                  <a:lnTo>
                    <a:pt x="99" y="228"/>
                  </a:lnTo>
                  <a:lnTo>
                    <a:pt x="78" y="217"/>
                  </a:lnTo>
                  <a:lnTo>
                    <a:pt x="61" y="202"/>
                  </a:lnTo>
                  <a:lnTo>
                    <a:pt x="43" y="188"/>
                  </a:lnTo>
                  <a:lnTo>
                    <a:pt x="43" y="188"/>
                  </a:lnTo>
                  <a:lnTo>
                    <a:pt x="32" y="176"/>
                  </a:lnTo>
                  <a:lnTo>
                    <a:pt x="23" y="163"/>
                  </a:lnTo>
                  <a:lnTo>
                    <a:pt x="23" y="163"/>
                  </a:lnTo>
                  <a:lnTo>
                    <a:pt x="17" y="153"/>
                  </a:lnTo>
                  <a:lnTo>
                    <a:pt x="17" y="153"/>
                  </a:lnTo>
                  <a:lnTo>
                    <a:pt x="15" y="142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15" y="137"/>
                  </a:lnTo>
                  <a:lnTo>
                    <a:pt x="15" y="135"/>
                  </a:lnTo>
                  <a:lnTo>
                    <a:pt x="15" y="135"/>
                  </a:lnTo>
                  <a:lnTo>
                    <a:pt x="16" y="133"/>
                  </a:lnTo>
                  <a:lnTo>
                    <a:pt x="16" y="133"/>
                  </a:lnTo>
                  <a:lnTo>
                    <a:pt x="19" y="125"/>
                  </a:lnTo>
                  <a:lnTo>
                    <a:pt x="19" y="125"/>
                  </a:lnTo>
                  <a:lnTo>
                    <a:pt x="24" y="122"/>
                  </a:lnTo>
                  <a:lnTo>
                    <a:pt x="30" y="118"/>
                  </a:lnTo>
                  <a:lnTo>
                    <a:pt x="41" y="112"/>
                  </a:lnTo>
                  <a:lnTo>
                    <a:pt x="41" y="112"/>
                  </a:lnTo>
                  <a:lnTo>
                    <a:pt x="61" y="106"/>
                  </a:lnTo>
                  <a:lnTo>
                    <a:pt x="82" y="103"/>
                  </a:lnTo>
                  <a:lnTo>
                    <a:pt x="103" y="101"/>
                  </a:lnTo>
                  <a:lnTo>
                    <a:pt x="123" y="98"/>
                  </a:lnTo>
                  <a:lnTo>
                    <a:pt x="123" y="98"/>
                  </a:lnTo>
                  <a:lnTo>
                    <a:pt x="153" y="97"/>
                  </a:lnTo>
                  <a:lnTo>
                    <a:pt x="184" y="95"/>
                  </a:lnTo>
                  <a:lnTo>
                    <a:pt x="243" y="93"/>
                  </a:lnTo>
                  <a:lnTo>
                    <a:pt x="243" y="93"/>
                  </a:lnTo>
                  <a:lnTo>
                    <a:pt x="315" y="92"/>
                  </a:lnTo>
                  <a:lnTo>
                    <a:pt x="388" y="91"/>
                  </a:lnTo>
                  <a:lnTo>
                    <a:pt x="460" y="88"/>
                  </a:lnTo>
                  <a:lnTo>
                    <a:pt x="497" y="84"/>
                  </a:lnTo>
                  <a:lnTo>
                    <a:pt x="532" y="80"/>
                  </a:lnTo>
                  <a:lnTo>
                    <a:pt x="532" y="80"/>
                  </a:lnTo>
                  <a:lnTo>
                    <a:pt x="569" y="76"/>
                  </a:lnTo>
                  <a:lnTo>
                    <a:pt x="604" y="71"/>
                  </a:lnTo>
                  <a:lnTo>
                    <a:pt x="676" y="59"/>
                  </a:lnTo>
                  <a:lnTo>
                    <a:pt x="818" y="32"/>
                  </a:lnTo>
                  <a:lnTo>
                    <a:pt x="818" y="32"/>
                  </a:lnTo>
                  <a:lnTo>
                    <a:pt x="870" y="22"/>
                  </a:lnTo>
                  <a:lnTo>
                    <a:pt x="898" y="18"/>
                  </a:lnTo>
                  <a:lnTo>
                    <a:pt x="924" y="15"/>
                  </a:lnTo>
                  <a:lnTo>
                    <a:pt x="924" y="15"/>
                  </a:lnTo>
                  <a:lnTo>
                    <a:pt x="941" y="15"/>
                  </a:lnTo>
                  <a:lnTo>
                    <a:pt x="960" y="15"/>
                  </a:lnTo>
                  <a:lnTo>
                    <a:pt x="960" y="15"/>
                  </a:lnTo>
                  <a:lnTo>
                    <a:pt x="971" y="18"/>
                  </a:lnTo>
                  <a:lnTo>
                    <a:pt x="977" y="20"/>
                  </a:lnTo>
                  <a:lnTo>
                    <a:pt x="981" y="22"/>
                  </a:lnTo>
                  <a:lnTo>
                    <a:pt x="981" y="22"/>
                  </a:lnTo>
                  <a:lnTo>
                    <a:pt x="981" y="22"/>
                  </a:lnTo>
                  <a:lnTo>
                    <a:pt x="983" y="24"/>
                  </a:lnTo>
                  <a:lnTo>
                    <a:pt x="983" y="24"/>
                  </a:lnTo>
                  <a:lnTo>
                    <a:pt x="984" y="25"/>
                  </a:lnTo>
                  <a:lnTo>
                    <a:pt x="984" y="25"/>
                  </a:lnTo>
                  <a:lnTo>
                    <a:pt x="985" y="26"/>
                  </a:lnTo>
                  <a:lnTo>
                    <a:pt x="985" y="26"/>
                  </a:lnTo>
                  <a:lnTo>
                    <a:pt x="986" y="28"/>
                  </a:lnTo>
                  <a:lnTo>
                    <a:pt x="986" y="28"/>
                  </a:lnTo>
                  <a:lnTo>
                    <a:pt x="986" y="30"/>
                  </a:lnTo>
                  <a:lnTo>
                    <a:pt x="986" y="30"/>
                  </a:lnTo>
                  <a:lnTo>
                    <a:pt x="986" y="31"/>
                  </a:lnTo>
                  <a:lnTo>
                    <a:pt x="986" y="31"/>
                  </a:lnTo>
                  <a:lnTo>
                    <a:pt x="987" y="32"/>
                  </a:lnTo>
                  <a:lnTo>
                    <a:pt x="987" y="32"/>
                  </a:lnTo>
                  <a:lnTo>
                    <a:pt x="987" y="35"/>
                  </a:lnTo>
                  <a:lnTo>
                    <a:pt x="987" y="35"/>
                  </a:lnTo>
                  <a:lnTo>
                    <a:pt x="987" y="38"/>
                  </a:lnTo>
                  <a:lnTo>
                    <a:pt x="990" y="40"/>
                  </a:lnTo>
                  <a:lnTo>
                    <a:pt x="992" y="41"/>
                  </a:lnTo>
                  <a:lnTo>
                    <a:pt x="994" y="43"/>
                  </a:lnTo>
                  <a:lnTo>
                    <a:pt x="997" y="41"/>
                  </a:lnTo>
                  <a:lnTo>
                    <a:pt x="999" y="40"/>
                  </a:lnTo>
                  <a:lnTo>
                    <a:pt x="1000" y="38"/>
                  </a:lnTo>
                  <a:lnTo>
                    <a:pt x="1002" y="35"/>
                  </a:lnTo>
                  <a:lnTo>
                    <a:pt x="1002" y="35"/>
                  </a:lnTo>
                  <a:lnTo>
                    <a:pt x="1000" y="28"/>
                  </a:lnTo>
                  <a:lnTo>
                    <a:pt x="998" y="22"/>
                  </a:lnTo>
                  <a:lnTo>
                    <a:pt x="996" y="18"/>
                  </a:lnTo>
                  <a:lnTo>
                    <a:pt x="991" y="13"/>
                  </a:lnTo>
                  <a:lnTo>
                    <a:pt x="986" y="9"/>
                  </a:lnTo>
                  <a:lnTo>
                    <a:pt x="980" y="6"/>
                  </a:lnTo>
                  <a:lnTo>
                    <a:pt x="974" y="5"/>
                  </a:lnTo>
                  <a:lnTo>
                    <a:pt x="968" y="2"/>
                  </a:lnTo>
                  <a:lnTo>
                    <a:pt x="968" y="2"/>
                  </a:lnTo>
                  <a:lnTo>
                    <a:pt x="958" y="1"/>
                  </a:lnTo>
                  <a:lnTo>
                    <a:pt x="947" y="0"/>
                  </a:lnTo>
                  <a:lnTo>
                    <a:pt x="926" y="1"/>
                  </a:lnTo>
                  <a:lnTo>
                    <a:pt x="906" y="3"/>
                  </a:lnTo>
                  <a:lnTo>
                    <a:pt x="885" y="6"/>
                  </a:lnTo>
                  <a:lnTo>
                    <a:pt x="885" y="6"/>
                  </a:lnTo>
                  <a:lnTo>
                    <a:pt x="854" y="11"/>
                  </a:lnTo>
                  <a:lnTo>
                    <a:pt x="823" y="16"/>
                  </a:lnTo>
                  <a:lnTo>
                    <a:pt x="762" y="28"/>
                  </a:lnTo>
                  <a:lnTo>
                    <a:pt x="762" y="28"/>
                  </a:lnTo>
                  <a:lnTo>
                    <a:pt x="687" y="43"/>
                  </a:lnTo>
                  <a:lnTo>
                    <a:pt x="613" y="56"/>
                  </a:lnTo>
                  <a:lnTo>
                    <a:pt x="613" y="56"/>
                  </a:lnTo>
                  <a:lnTo>
                    <a:pt x="574" y="61"/>
                  </a:lnTo>
                  <a:lnTo>
                    <a:pt x="533" y="66"/>
                  </a:lnTo>
                  <a:lnTo>
                    <a:pt x="494" y="70"/>
                  </a:lnTo>
                  <a:lnTo>
                    <a:pt x="455" y="73"/>
                  </a:lnTo>
                  <a:lnTo>
                    <a:pt x="455" y="73"/>
                  </a:lnTo>
                  <a:lnTo>
                    <a:pt x="380" y="77"/>
                  </a:lnTo>
                  <a:lnTo>
                    <a:pt x="305" y="78"/>
                  </a:lnTo>
                  <a:lnTo>
                    <a:pt x="305" y="78"/>
                  </a:lnTo>
                  <a:lnTo>
                    <a:pt x="238" y="79"/>
                  </a:lnTo>
                  <a:lnTo>
                    <a:pt x="169" y="82"/>
                  </a:lnTo>
                  <a:lnTo>
                    <a:pt x="169" y="82"/>
                  </a:lnTo>
                  <a:lnTo>
                    <a:pt x="143" y="83"/>
                  </a:lnTo>
                  <a:lnTo>
                    <a:pt x="117" y="84"/>
                  </a:lnTo>
                  <a:lnTo>
                    <a:pt x="91" y="88"/>
                  </a:lnTo>
                  <a:lnTo>
                    <a:pt x="67" y="91"/>
                  </a:lnTo>
                  <a:lnTo>
                    <a:pt x="67" y="91"/>
                  </a:lnTo>
                  <a:lnTo>
                    <a:pt x="50" y="95"/>
                  </a:lnTo>
                  <a:lnTo>
                    <a:pt x="35" y="99"/>
                  </a:lnTo>
                  <a:lnTo>
                    <a:pt x="28" y="103"/>
                  </a:lnTo>
                  <a:lnTo>
                    <a:pt x="21" y="106"/>
                  </a:lnTo>
                  <a:lnTo>
                    <a:pt x="13" y="112"/>
                  </a:lnTo>
                  <a:lnTo>
                    <a:pt x="8" y="117"/>
                  </a:lnTo>
                  <a:lnTo>
                    <a:pt x="8" y="117"/>
                  </a:lnTo>
                  <a:lnTo>
                    <a:pt x="4" y="123"/>
                  </a:lnTo>
                  <a:lnTo>
                    <a:pt x="2" y="130"/>
                  </a:lnTo>
                  <a:lnTo>
                    <a:pt x="0" y="136"/>
                  </a:lnTo>
                  <a:lnTo>
                    <a:pt x="0" y="143"/>
                  </a:lnTo>
                  <a:lnTo>
                    <a:pt x="2" y="149"/>
                  </a:lnTo>
                  <a:lnTo>
                    <a:pt x="3" y="156"/>
                  </a:lnTo>
                  <a:lnTo>
                    <a:pt x="9" y="168"/>
                  </a:lnTo>
                  <a:lnTo>
                    <a:pt x="9" y="168"/>
                  </a:lnTo>
                  <a:lnTo>
                    <a:pt x="15" y="176"/>
                  </a:lnTo>
                  <a:lnTo>
                    <a:pt x="21" y="183"/>
                  </a:lnTo>
                  <a:lnTo>
                    <a:pt x="34" y="198"/>
                  </a:lnTo>
                  <a:lnTo>
                    <a:pt x="48" y="211"/>
                  </a:lnTo>
                  <a:lnTo>
                    <a:pt x="63" y="222"/>
                  </a:lnTo>
                  <a:lnTo>
                    <a:pt x="63" y="222"/>
                  </a:lnTo>
                  <a:lnTo>
                    <a:pt x="86" y="238"/>
                  </a:lnTo>
                  <a:lnTo>
                    <a:pt x="109" y="252"/>
                  </a:lnTo>
                  <a:lnTo>
                    <a:pt x="134" y="264"/>
                  </a:lnTo>
                  <a:lnTo>
                    <a:pt x="158" y="276"/>
                  </a:lnTo>
                  <a:lnTo>
                    <a:pt x="158" y="276"/>
                  </a:lnTo>
                  <a:lnTo>
                    <a:pt x="191" y="290"/>
                  </a:lnTo>
                  <a:lnTo>
                    <a:pt x="224" y="302"/>
                  </a:lnTo>
                  <a:lnTo>
                    <a:pt x="257" y="312"/>
                  </a:lnTo>
                  <a:lnTo>
                    <a:pt x="290" y="322"/>
                  </a:lnTo>
                  <a:lnTo>
                    <a:pt x="324" y="330"/>
                  </a:lnTo>
                  <a:lnTo>
                    <a:pt x="359" y="336"/>
                  </a:lnTo>
                  <a:lnTo>
                    <a:pt x="394" y="342"/>
                  </a:lnTo>
                  <a:lnTo>
                    <a:pt x="428" y="346"/>
                  </a:lnTo>
                  <a:lnTo>
                    <a:pt x="428" y="346"/>
                  </a:lnTo>
                  <a:lnTo>
                    <a:pt x="463" y="348"/>
                  </a:lnTo>
                  <a:lnTo>
                    <a:pt x="498" y="348"/>
                  </a:lnTo>
                  <a:lnTo>
                    <a:pt x="532" y="347"/>
                  </a:lnTo>
                  <a:lnTo>
                    <a:pt x="567" y="343"/>
                  </a:lnTo>
                  <a:lnTo>
                    <a:pt x="567" y="343"/>
                  </a:lnTo>
                  <a:lnTo>
                    <a:pt x="597" y="337"/>
                  </a:lnTo>
                  <a:lnTo>
                    <a:pt x="628" y="329"/>
                  </a:lnTo>
                  <a:lnTo>
                    <a:pt x="659" y="320"/>
                  </a:lnTo>
                  <a:lnTo>
                    <a:pt x="688" y="309"/>
                  </a:lnTo>
                  <a:lnTo>
                    <a:pt x="688" y="309"/>
                  </a:lnTo>
                  <a:lnTo>
                    <a:pt x="715" y="297"/>
                  </a:lnTo>
                  <a:lnTo>
                    <a:pt x="743" y="284"/>
                  </a:lnTo>
                  <a:lnTo>
                    <a:pt x="769" y="270"/>
                  </a:lnTo>
                  <a:lnTo>
                    <a:pt x="795" y="254"/>
                  </a:lnTo>
                  <a:lnTo>
                    <a:pt x="819" y="239"/>
                  </a:lnTo>
                  <a:lnTo>
                    <a:pt x="844" y="221"/>
                  </a:lnTo>
                  <a:lnTo>
                    <a:pt x="868" y="204"/>
                  </a:lnTo>
                  <a:lnTo>
                    <a:pt x="892" y="185"/>
                  </a:lnTo>
                  <a:lnTo>
                    <a:pt x="892" y="185"/>
                  </a:lnTo>
                  <a:lnTo>
                    <a:pt x="909" y="168"/>
                  </a:lnTo>
                  <a:lnTo>
                    <a:pt x="927" y="151"/>
                  </a:lnTo>
                  <a:lnTo>
                    <a:pt x="944" y="135"/>
                  </a:lnTo>
                  <a:lnTo>
                    <a:pt x="959" y="116"/>
                  </a:lnTo>
                  <a:lnTo>
                    <a:pt x="959" y="116"/>
                  </a:lnTo>
                  <a:lnTo>
                    <a:pt x="970" y="103"/>
                  </a:lnTo>
                  <a:lnTo>
                    <a:pt x="980" y="89"/>
                  </a:lnTo>
                  <a:lnTo>
                    <a:pt x="990" y="73"/>
                  </a:lnTo>
                  <a:lnTo>
                    <a:pt x="997" y="58"/>
                  </a:lnTo>
                  <a:lnTo>
                    <a:pt x="997" y="58"/>
                  </a:lnTo>
                  <a:lnTo>
                    <a:pt x="1000" y="46"/>
                  </a:lnTo>
                  <a:lnTo>
                    <a:pt x="1002" y="35"/>
                  </a:lnTo>
                  <a:lnTo>
                    <a:pt x="1002" y="35"/>
                  </a:lnTo>
                  <a:lnTo>
                    <a:pt x="1000" y="32"/>
                  </a:lnTo>
                  <a:lnTo>
                    <a:pt x="999" y="31"/>
                  </a:lnTo>
                  <a:lnTo>
                    <a:pt x="997" y="28"/>
                  </a:lnTo>
                  <a:lnTo>
                    <a:pt x="994" y="28"/>
                  </a:lnTo>
                  <a:lnTo>
                    <a:pt x="992" y="28"/>
                  </a:lnTo>
                  <a:lnTo>
                    <a:pt x="990" y="31"/>
                  </a:lnTo>
                  <a:lnTo>
                    <a:pt x="987" y="32"/>
                  </a:lnTo>
                  <a:lnTo>
                    <a:pt x="987" y="35"/>
                  </a:lnTo>
                  <a:lnTo>
                    <a:pt x="987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A6F04FBD-BDB0-F5F9-A65A-BEB6D3DA1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9" y="571"/>
              <a:ext cx="150" cy="20"/>
            </a:xfrm>
            <a:custGeom>
              <a:avLst/>
              <a:gdLst>
                <a:gd name="T0" fmla="*/ 0 w 603"/>
                <a:gd name="T1" fmla="*/ 73 h 79"/>
                <a:gd name="T2" fmla="*/ 34 w 603"/>
                <a:gd name="T3" fmla="*/ 69 h 79"/>
                <a:gd name="T4" fmla="*/ 65 w 603"/>
                <a:gd name="T5" fmla="*/ 65 h 79"/>
                <a:gd name="T6" fmla="*/ 98 w 603"/>
                <a:gd name="T7" fmla="*/ 60 h 79"/>
                <a:gd name="T8" fmla="*/ 116 w 603"/>
                <a:gd name="T9" fmla="*/ 57 h 79"/>
                <a:gd name="T10" fmla="*/ 135 w 603"/>
                <a:gd name="T11" fmla="*/ 53 h 79"/>
                <a:gd name="T12" fmla="*/ 154 w 603"/>
                <a:gd name="T13" fmla="*/ 48 h 79"/>
                <a:gd name="T14" fmla="*/ 190 w 603"/>
                <a:gd name="T15" fmla="*/ 44 h 79"/>
                <a:gd name="T16" fmla="*/ 220 w 603"/>
                <a:gd name="T17" fmla="*/ 40 h 79"/>
                <a:gd name="T18" fmla="*/ 236 w 603"/>
                <a:gd name="T19" fmla="*/ 39 h 79"/>
                <a:gd name="T20" fmla="*/ 253 w 603"/>
                <a:gd name="T21" fmla="*/ 38 h 79"/>
                <a:gd name="T22" fmla="*/ 281 w 603"/>
                <a:gd name="T23" fmla="*/ 37 h 79"/>
                <a:gd name="T24" fmla="*/ 293 w 603"/>
                <a:gd name="T25" fmla="*/ 37 h 79"/>
                <a:gd name="T26" fmla="*/ 304 w 603"/>
                <a:gd name="T27" fmla="*/ 37 h 79"/>
                <a:gd name="T28" fmla="*/ 329 w 603"/>
                <a:gd name="T29" fmla="*/ 38 h 79"/>
                <a:gd name="T30" fmla="*/ 344 w 603"/>
                <a:gd name="T31" fmla="*/ 38 h 79"/>
                <a:gd name="T32" fmla="*/ 359 w 603"/>
                <a:gd name="T33" fmla="*/ 40 h 79"/>
                <a:gd name="T34" fmla="*/ 375 w 603"/>
                <a:gd name="T35" fmla="*/ 41 h 79"/>
                <a:gd name="T36" fmla="*/ 388 w 603"/>
                <a:gd name="T37" fmla="*/ 43 h 79"/>
                <a:gd name="T38" fmla="*/ 417 w 603"/>
                <a:gd name="T39" fmla="*/ 46 h 79"/>
                <a:gd name="T40" fmla="*/ 440 w 603"/>
                <a:gd name="T41" fmla="*/ 51 h 79"/>
                <a:gd name="T42" fmla="*/ 469 w 603"/>
                <a:gd name="T43" fmla="*/ 57 h 79"/>
                <a:gd name="T44" fmla="*/ 488 w 603"/>
                <a:gd name="T45" fmla="*/ 60 h 79"/>
                <a:gd name="T46" fmla="*/ 506 w 603"/>
                <a:gd name="T47" fmla="*/ 64 h 79"/>
                <a:gd name="T48" fmla="*/ 538 w 603"/>
                <a:gd name="T49" fmla="*/ 70 h 79"/>
                <a:gd name="T50" fmla="*/ 570 w 603"/>
                <a:gd name="T51" fmla="*/ 74 h 79"/>
                <a:gd name="T52" fmla="*/ 603 w 603"/>
                <a:gd name="T53" fmla="*/ 79 h 79"/>
                <a:gd name="T54" fmla="*/ 574 w 603"/>
                <a:gd name="T55" fmla="*/ 60 h 79"/>
                <a:gd name="T56" fmla="*/ 560 w 603"/>
                <a:gd name="T57" fmla="*/ 52 h 79"/>
                <a:gd name="T58" fmla="*/ 546 w 603"/>
                <a:gd name="T59" fmla="*/ 45 h 79"/>
                <a:gd name="T60" fmla="*/ 515 w 603"/>
                <a:gd name="T61" fmla="*/ 31 h 79"/>
                <a:gd name="T62" fmla="*/ 498 w 603"/>
                <a:gd name="T63" fmla="*/ 25 h 79"/>
                <a:gd name="T64" fmla="*/ 478 w 603"/>
                <a:gd name="T65" fmla="*/ 20 h 79"/>
                <a:gd name="T66" fmla="*/ 465 w 603"/>
                <a:gd name="T67" fmla="*/ 18 h 79"/>
                <a:gd name="T68" fmla="*/ 447 w 603"/>
                <a:gd name="T69" fmla="*/ 14 h 79"/>
                <a:gd name="T70" fmla="*/ 422 w 603"/>
                <a:gd name="T71" fmla="*/ 9 h 79"/>
                <a:gd name="T72" fmla="*/ 392 w 603"/>
                <a:gd name="T73" fmla="*/ 6 h 79"/>
                <a:gd name="T74" fmla="*/ 378 w 603"/>
                <a:gd name="T75" fmla="*/ 3 h 79"/>
                <a:gd name="T76" fmla="*/ 363 w 603"/>
                <a:gd name="T77" fmla="*/ 2 h 79"/>
                <a:gd name="T78" fmla="*/ 330 w 603"/>
                <a:gd name="T79" fmla="*/ 1 h 79"/>
                <a:gd name="T80" fmla="*/ 304 w 603"/>
                <a:gd name="T81" fmla="*/ 0 h 79"/>
                <a:gd name="T82" fmla="*/ 293 w 603"/>
                <a:gd name="T83" fmla="*/ 0 h 79"/>
                <a:gd name="T84" fmla="*/ 281 w 603"/>
                <a:gd name="T85" fmla="*/ 0 h 79"/>
                <a:gd name="T86" fmla="*/ 268 w 603"/>
                <a:gd name="T87" fmla="*/ 0 h 79"/>
                <a:gd name="T88" fmla="*/ 252 w 603"/>
                <a:gd name="T89" fmla="*/ 1 h 79"/>
                <a:gd name="T90" fmla="*/ 234 w 603"/>
                <a:gd name="T91" fmla="*/ 2 h 79"/>
                <a:gd name="T92" fmla="*/ 216 w 603"/>
                <a:gd name="T93" fmla="*/ 3 h 79"/>
                <a:gd name="T94" fmla="*/ 186 w 603"/>
                <a:gd name="T95" fmla="*/ 7 h 79"/>
                <a:gd name="T96" fmla="*/ 148 w 603"/>
                <a:gd name="T97" fmla="*/ 13 h 79"/>
                <a:gd name="T98" fmla="*/ 128 w 603"/>
                <a:gd name="T99" fmla="*/ 16 h 79"/>
                <a:gd name="T100" fmla="*/ 108 w 603"/>
                <a:gd name="T101" fmla="*/ 21 h 79"/>
                <a:gd name="T102" fmla="*/ 90 w 603"/>
                <a:gd name="T103" fmla="*/ 27 h 79"/>
                <a:gd name="T104" fmla="*/ 58 w 603"/>
                <a:gd name="T105" fmla="*/ 39 h 79"/>
                <a:gd name="T106" fmla="*/ 44 w 603"/>
                <a:gd name="T107" fmla="*/ 46 h 79"/>
                <a:gd name="T108" fmla="*/ 30 w 603"/>
                <a:gd name="T109" fmla="*/ 54 h 79"/>
                <a:gd name="T110" fmla="*/ 0 w 603"/>
                <a:gd name="T111" fmla="*/ 7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3" h="79">
                  <a:moveTo>
                    <a:pt x="0" y="73"/>
                  </a:moveTo>
                  <a:lnTo>
                    <a:pt x="0" y="73"/>
                  </a:lnTo>
                  <a:lnTo>
                    <a:pt x="34" y="69"/>
                  </a:lnTo>
                  <a:lnTo>
                    <a:pt x="34" y="69"/>
                  </a:lnTo>
                  <a:lnTo>
                    <a:pt x="65" y="65"/>
                  </a:lnTo>
                  <a:lnTo>
                    <a:pt x="65" y="65"/>
                  </a:lnTo>
                  <a:lnTo>
                    <a:pt x="98" y="60"/>
                  </a:lnTo>
                  <a:lnTo>
                    <a:pt x="98" y="60"/>
                  </a:lnTo>
                  <a:lnTo>
                    <a:pt x="116" y="57"/>
                  </a:lnTo>
                  <a:lnTo>
                    <a:pt x="116" y="57"/>
                  </a:lnTo>
                  <a:lnTo>
                    <a:pt x="135" y="53"/>
                  </a:lnTo>
                  <a:lnTo>
                    <a:pt x="135" y="53"/>
                  </a:lnTo>
                  <a:lnTo>
                    <a:pt x="154" y="48"/>
                  </a:lnTo>
                  <a:lnTo>
                    <a:pt x="154" y="48"/>
                  </a:lnTo>
                  <a:lnTo>
                    <a:pt x="190" y="44"/>
                  </a:lnTo>
                  <a:lnTo>
                    <a:pt x="190" y="44"/>
                  </a:lnTo>
                  <a:lnTo>
                    <a:pt x="220" y="40"/>
                  </a:lnTo>
                  <a:lnTo>
                    <a:pt x="220" y="40"/>
                  </a:lnTo>
                  <a:lnTo>
                    <a:pt x="236" y="39"/>
                  </a:lnTo>
                  <a:lnTo>
                    <a:pt x="236" y="39"/>
                  </a:lnTo>
                  <a:lnTo>
                    <a:pt x="253" y="38"/>
                  </a:lnTo>
                  <a:lnTo>
                    <a:pt x="253" y="38"/>
                  </a:lnTo>
                  <a:lnTo>
                    <a:pt x="270" y="37"/>
                  </a:lnTo>
                  <a:lnTo>
                    <a:pt x="281" y="37"/>
                  </a:lnTo>
                  <a:lnTo>
                    <a:pt x="281" y="37"/>
                  </a:lnTo>
                  <a:lnTo>
                    <a:pt x="293" y="37"/>
                  </a:lnTo>
                  <a:lnTo>
                    <a:pt x="293" y="37"/>
                  </a:lnTo>
                  <a:lnTo>
                    <a:pt x="304" y="37"/>
                  </a:lnTo>
                  <a:lnTo>
                    <a:pt x="304" y="37"/>
                  </a:lnTo>
                  <a:lnTo>
                    <a:pt x="329" y="38"/>
                  </a:lnTo>
                  <a:lnTo>
                    <a:pt x="329" y="38"/>
                  </a:lnTo>
                  <a:lnTo>
                    <a:pt x="344" y="38"/>
                  </a:lnTo>
                  <a:lnTo>
                    <a:pt x="359" y="40"/>
                  </a:lnTo>
                  <a:lnTo>
                    <a:pt x="359" y="40"/>
                  </a:lnTo>
                  <a:lnTo>
                    <a:pt x="375" y="41"/>
                  </a:lnTo>
                  <a:lnTo>
                    <a:pt x="375" y="41"/>
                  </a:lnTo>
                  <a:lnTo>
                    <a:pt x="388" y="43"/>
                  </a:lnTo>
                  <a:lnTo>
                    <a:pt x="388" y="43"/>
                  </a:lnTo>
                  <a:lnTo>
                    <a:pt x="417" y="46"/>
                  </a:lnTo>
                  <a:lnTo>
                    <a:pt x="417" y="46"/>
                  </a:lnTo>
                  <a:lnTo>
                    <a:pt x="440" y="51"/>
                  </a:lnTo>
                  <a:lnTo>
                    <a:pt x="440" y="51"/>
                  </a:lnTo>
                  <a:lnTo>
                    <a:pt x="457" y="53"/>
                  </a:lnTo>
                  <a:lnTo>
                    <a:pt x="469" y="57"/>
                  </a:lnTo>
                  <a:lnTo>
                    <a:pt x="469" y="57"/>
                  </a:lnTo>
                  <a:lnTo>
                    <a:pt x="488" y="60"/>
                  </a:lnTo>
                  <a:lnTo>
                    <a:pt x="488" y="60"/>
                  </a:lnTo>
                  <a:lnTo>
                    <a:pt x="506" y="64"/>
                  </a:lnTo>
                  <a:lnTo>
                    <a:pt x="506" y="64"/>
                  </a:lnTo>
                  <a:lnTo>
                    <a:pt x="538" y="70"/>
                  </a:lnTo>
                  <a:lnTo>
                    <a:pt x="538" y="70"/>
                  </a:lnTo>
                  <a:lnTo>
                    <a:pt x="570" y="74"/>
                  </a:lnTo>
                  <a:lnTo>
                    <a:pt x="570" y="74"/>
                  </a:lnTo>
                  <a:lnTo>
                    <a:pt x="603" y="79"/>
                  </a:lnTo>
                  <a:lnTo>
                    <a:pt x="603" y="79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0" y="52"/>
                  </a:lnTo>
                  <a:lnTo>
                    <a:pt x="546" y="45"/>
                  </a:lnTo>
                  <a:lnTo>
                    <a:pt x="546" y="45"/>
                  </a:lnTo>
                  <a:lnTo>
                    <a:pt x="532" y="38"/>
                  </a:lnTo>
                  <a:lnTo>
                    <a:pt x="515" y="31"/>
                  </a:lnTo>
                  <a:lnTo>
                    <a:pt x="515" y="31"/>
                  </a:lnTo>
                  <a:lnTo>
                    <a:pt x="498" y="25"/>
                  </a:lnTo>
                  <a:lnTo>
                    <a:pt x="498" y="25"/>
                  </a:lnTo>
                  <a:lnTo>
                    <a:pt x="478" y="20"/>
                  </a:lnTo>
                  <a:lnTo>
                    <a:pt x="478" y="20"/>
                  </a:lnTo>
                  <a:lnTo>
                    <a:pt x="465" y="18"/>
                  </a:lnTo>
                  <a:lnTo>
                    <a:pt x="447" y="14"/>
                  </a:lnTo>
                  <a:lnTo>
                    <a:pt x="447" y="14"/>
                  </a:lnTo>
                  <a:lnTo>
                    <a:pt x="422" y="9"/>
                  </a:lnTo>
                  <a:lnTo>
                    <a:pt x="422" y="9"/>
                  </a:lnTo>
                  <a:lnTo>
                    <a:pt x="392" y="6"/>
                  </a:lnTo>
                  <a:lnTo>
                    <a:pt x="392" y="6"/>
                  </a:lnTo>
                  <a:lnTo>
                    <a:pt x="378" y="3"/>
                  </a:lnTo>
                  <a:lnTo>
                    <a:pt x="378" y="3"/>
                  </a:lnTo>
                  <a:lnTo>
                    <a:pt x="363" y="2"/>
                  </a:lnTo>
                  <a:lnTo>
                    <a:pt x="363" y="2"/>
                  </a:lnTo>
                  <a:lnTo>
                    <a:pt x="346" y="1"/>
                  </a:lnTo>
                  <a:lnTo>
                    <a:pt x="330" y="1"/>
                  </a:lnTo>
                  <a:lnTo>
                    <a:pt x="330" y="1"/>
                  </a:lnTo>
                  <a:lnTo>
                    <a:pt x="304" y="0"/>
                  </a:lnTo>
                  <a:lnTo>
                    <a:pt x="304" y="0"/>
                  </a:lnTo>
                  <a:lnTo>
                    <a:pt x="293" y="0"/>
                  </a:lnTo>
                  <a:lnTo>
                    <a:pt x="293" y="0"/>
                  </a:lnTo>
                  <a:lnTo>
                    <a:pt x="281" y="0"/>
                  </a:lnTo>
                  <a:lnTo>
                    <a:pt x="281" y="0"/>
                  </a:lnTo>
                  <a:lnTo>
                    <a:pt x="268" y="0"/>
                  </a:lnTo>
                  <a:lnTo>
                    <a:pt x="252" y="1"/>
                  </a:lnTo>
                  <a:lnTo>
                    <a:pt x="252" y="1"/>
                  </a:lnTo>
                  <a:lnTo>
                    <a:pt x="234" y="2"/>
                  </a:lnTo>
                  <a:lnTo>
                    <a:pt x="234" y="2"/>
                  </a:lnTo>
                  <a:lnTo>
                    <a:pt x="216" y="3"/>
                  </a:lnTo>
                  <a:lnTo>
                    <a:pt x="216" y="3"/>
                  </a:lnTo>
                  <a:lnTo>
                    <a:pt x="186" y="7"/>
                  </a:lnTo>
                  <a:lnTo>
                    <a:pt x="186" y="7"/>
                  </a:lnTo>
                  <a:lnTo>
                    <a:pt x="148" y="13"/>
                  </a:lnTo>
                  <a:lnTo>
                    <a:pt x="148" y="13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08" y="21"/>
                  </a:lnTo>
                  <a:lnTo>
                    <a:pt x="108" y="21"/>
                  </a:lnTo>
                  <a:lnTo>
                    <a:pt x="90" y="27"/>
                  </a:lnTo>
                  <a:lnTo>
                    <a:pt x="90" y="27"/>
                  </a:lnTo>
                  <a:lnTo>
                    <a:pt x="73" y="33"/>
                  </a:lnTo>
                  <a:lnTo>
                    <a:pt x="58" y="39"/>
                  </a:lnTo>
                  <a:lnTo>
                    <a:pt x="58" y="39"/>
                  </a:lnTo>
                  <a:lnTo>
                    <a:pt x="44" y="4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43EA7B48-0545-7B21-868B-F9EA01949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" y="120"/>
              <a:ext cx="23" cy="207"/>
            </a:xfrm>
            <a:custGeom>
              <a:avLst/>
              <a:gdLst>
                <a:gd name="T0" fmla="*/ 78 w 93"/>
                <a:gd name="T1" fmla="*/ 6 h 826"/>
                <a:gd name="T2" fmla="*/ 78 w 93"/>
                <a:gd name="T3" fmla="*/ 6 h 826"/>
                <a:gd name="T4" fmla="*/ 64 w 93"/>
                <a:gd name="T5" fmla="*/ 84 h 826"/>
                <a:gd name="T6" fmla="*/ 52 w 93"/>
                <a:gd name="T7" fmla="*/ 163 h 826"/>
                <a:gd name="T8" fmla="*/ 41 w 93"/>
                <a:gd name="T9" fmla="*/ 243 h 826"/>
                <a:gd name="T10" fmla="*/ 31 w 93"/>
                <a:gd name="T11" fmla="*/ 322 h 826"/>
                <a:gd name="T12" fmla="*/ 31 w 93"/>
                <a:gd name="T13" fmla="*/ 322 h 826"/>
                <a:gd name="T14" fmla="*/ 23 w 93"/>
                <a:gd name="T15" fmla="*/ 400 h 826"/>
                <a:gd name="T16" fmla="*/ 16 w 93"/>
                <a:gd name="T17" fmla="*/ 480 h 826"/>
                <a:gd name="T18" fmla="*/ 10 w 93"/>
                <a:gd name="T19" fmla="*/ 560 h 826"/>
                <a:gd name="T20" fmla="*/ 5 w 93"/>
                <a:gd name="T21" fmla="*/ 639 h 826"/>
                <a:gd name="T22" fmla="*/ 5 w 93"/>
                <a:gd name="T23" fmla="*/ 639 h 826"/>
                <a:gd name="T24" fmla="*/ 2 w 93"/>
                <a:gd name="T25" fmla="*/ 729 h 826"/>
                <a:gd name="T26" fmla="*/ 0 w 93"/>
                <a:gd name="T27" fmla="*/ 819 h 826"/>
                <a:gd name="T28" fmla="*/ 0 w 93"/>
                <a:gd name="T29" fmla="*/ 819 h 826"/>
                <a:gd name="T30" fmla="*/ 2 w 93"/>
                <a:gd name="T31" fmla="*/ 823 h 826"/>
                <a:gd name="T32" fmla="*/ 3 w 93"/>
                <a:gd name="T33" fmla="*/ 825 h 826"/>
                <a:gd name="T34" fmla="*/ 5 w 93"/>
                <a:gd name="T35" fmla="*/ 826 h 826"/>
                <a:gd name="T36" fmla="*/ 7 w 93"/>
                <a:gd name="T37" fmla="*/ 826 h 826"/>
                <a:gd name="T38" fmla="*/ 10 w 93"/>
                <a:gd name="T39" fmla="*/ 826 h 826"/>
                <a:gd name="T40" fmla="*/ 12 w 93"/>
                <a:gd name="T41" fmla="*/ 825 h 826"/>
                <a:gd name="T42" fmla="*/ 15 w 93"/>
                <a:gd name="T43" fmla="*/ 823 h 826"/>
                <a:gd name="T44" fmla="*/ 15 w 93"/>
                <a:gd name="T45" fmla="*/ 819 h 826"/>
                <a:gd name="T46" fmla="*/ 15 w 93"/>
                <a:gd name="T47" fmla="*/ 819 h 826"/>
                <a:gd name="T48" fmla="*/ 16 w 93"/>
                <a:gd name="T49" fmla="*/ 740 h 826"/>
                <a:gd name="T50" fmla="*/ 18 w 93"/>
                <a:gd name="T51" fmla="*/ 660 h 826"/>
                <a:gd name="T52" fmla="*/ 23 w 93"/>
                <a:gd name="T53" fmla="*/ 581 h 826"/>
                <a:gd name="T54" fmla="*/ 28 w 93"/>
                <a:gd name="T55" fmla="*/ 502 h 826"/>
                <a:gd name="T56" fmla="*/ 28 w 93"/>
                <a:gd name="T57" fmla="*/ 502 h 826"/>
                <a:gd name="T58" fmla="*/ 35 w 93"/>
                <a:gd name="T59" fmla="*/ 422 h 826"/>
                <a:gd name="T60" fmla="*/ 43 w 93"/>
                <a:gd name="T61" fmla="*/ 343 h 826"/>
                <a:gd name="T62" fmla="*/ 52 w 93"/>
                <a:gd name="T63" fmla="*/ 265 h 826"/>
                <a:gd name="T64" fmla="*/ 63 w 93"/>
                <a:gd name="T65" fmla="*/ 186 h 826"/>
                <a:gd name="T66" fmla="*/ 63 w 93"/>
                <a:gd name="T67" fmla="*/ 186 h 826"/>
                <a:gd name="T68" fmla="*/ 77 w 93"/>
                <a:gd name="T69" fmla="*/ 97 h 826"/>
                <a:gd name="T70" fmla="*/ 93 w 93"/>
                <a:gd name="T71" fmla="*/ 9 h 826"/>
                <a:gd name="T72" fmla="*/ 93 w 93"/>
                <a:gd name="T73" fmla="*/ 9 h 826"/>
                <a:gd name="T74" fmla="*/ 93 w 93"/>
                <a:gd name="T75" fmla="*/ 6 h 826"/>
                <a:gd name="T76" fmla="*/ 91 w 93"/>
                <a:gd name="T77" fmla="*/ 3 h 826"/>
                <a:gd name="T78" fmla="*/ 89 w 93"/>
                <a:gd name="T79" fmla="*/ 2 h 826"/>
                <a:gd name="T80" fmla="*/ 87 w 93"/>
                <a:gd name="T81" fmla="*/ 1 h 826"/>
                <a:gd name="T82" fmla="*/ 84 w 93"/>
                <a:gd name="T83" fmla="*/ 0 h 826"/>
                <a:gd name="T84" fmla="*/ 82 w 93"/>
                <a:gd name="T85" fmla="*/ 1 h 826"/>
                <a:gd name="T86" fmla="*/ 80 w 93"/>
                <a:gd name="T87" fmla="*/ 2 h 826"/>
                <a:gd name="T88" fmla="*/ 78 w 93"/>
                <a:gd name="T89" fmla="*/ 6 h 826"/>
                <a:gd name="T90" fmla="*/ 78 w 93"/>
                <a:gd name="T91" fmla="*/ 6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826">
                  <a:moveTo>
                    <a:pt x="78" y="6"/>
                  </a:moveTo>
                  <a:lnTo>
                    <a:pt x="78" y="6"/>
                  </a:lnTo>
                  <a:lnTo>
                    <a:pt x="64" y="84"/>
                  </a:lnTo>
                  <a:lnTo>
                    <a:pt x="52" y="163"/>
                  </a:lnTo>
                  <a:lnTo>
                    <a:pt x="41" y="243"/>
                  </a:lnTo>
                  <a:lnTo>
                    <a:pt x="31" y="322"/>
                  </a:lnTo>
                  <a:lnTo>
                    <a:pt x="31" y="322"/>
                  </a:lnTo>
                  <a:lnTo>
                    <a:pt x="23" y="400"/>
                  </a:lnTo>
                  <a:lnTo>
                    <a:pt x="16" y="480"/>
                  </a:lnTo>
                  <a:lnTo>
                    <a:pt x="10" y="560"/>
                  </a:lnTo>
                  <a:lnTo>
                    <a:pt x="5" y="639"/>
                  </a:lnTo>
                  <a:lnTo>
                    <a:pt x="5" y="639"/>
                  </a:lnTo>
                  <a:lnTo>
                    <a:pt x="2" y="729"/>
                  </a:lnTo>
                  <a:lnTo>
                    <a:pt x="0" y="819"/>
                  </a:lnTo>
                  <a:lnTo>
                    <a:pt x="0" y="819"/>
                  </a:lnTo>
                  <a:lnTo>
                    <a:pt x="2" y="823"/>
                  </a:lnTo>
                  <a:lnTo>
                    <a:pt x="3" y="825"/>
                  </a:lnTo>
                  <a:lnTo>
                    <a:pt x="5" y="826"/>
                  </a:lnTo>
                  <a:lnTo>
                    <a:pt x="7" y="826"/>
                  </a:lnTo>
                  <a:lnTo>
                    <a:pt x="10" y="826"/>
                  </a:lnTo>
                  <a:lnTo>
                    <a:pt x="12" y="825"/>
                  </a:lnTo>
                  <a:lnTo>
                    <a:pt x="15" y="823"/>
                  </a:lnTo>
                  <a:lnTo>
                    <a:pt x="15" y="819"/>
                  </a:lnTo>
                  <a:lnTo>
                    <a:pt x="15" y="819"/>
                  </a:lnTo>
                  <a:lnTo>
                    <a:pt x="16" y="740"/>
                  </a:lnTo>
                  <a:lnTo>
                    <a:pt x="18" y="660"/>
                  </a:lnTo>
                  <a:lnTo>
                    <a:pt x="23" y="581"/>
                  </a:lnTo>
                  <a:lnTo>
                    <a:pt x="28" y="502"/>
                  </a:lnTo>
                  <a:lnTo>
                    <a:pt x="28" y="502"/>
                  </a:lnTo>
                  <a:lnTo>
                    <a:pt x="35" y="422"/>
                  </a:lnTo>
                  <a:lnTo>
                    <a:pt x="43" y="343"/>
                  </a:lnTo>
                  <a:lnTo>
                    <a:pt x="52" y="265"/>
                  </a:lnTo>
                  <a:lnTo>
                    <a:pt x="63" y="186"/>
                  </a:lnTo>
                  <a:lnTo>
                    <a:pt x="63" y="186"/>
                  </a:lnTo>
                  <a:lnTo>
                    <a:pt x="77" y="97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3" y="6"/>
                  </a:lnTo>
                  <a:lnTo>
                    <a:pt x="91" y="3"/>
                  </a:lnTo>
                  <a:lnTo>
                    <a:pt x="89" y="2"/>
                  </a:lnTo>
                  <a:lnTo>
                    <a:pt x="87" y="1"/>
                  </a:lnTo>
                  <a:lnTo>
                    <a:pt x="84" y="0"/>
                  </a:lnTo>
                  <a:lnTo>
                    <a:pt x="82" y="1"/>
                  </a:lnTo>
                  <a:lnTo>
                    <a:pt x="80" y="2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6033FBF5-C1D1-54C7-3EC4-186ECEB7F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" y="1109"/>
              <a:ext cx="616" cy="3192"/>
            </a:xfrm>
            <a:custGeom>
              <a:avLst/>
              <a:gdLst>
                <a:gd name="T0" fmla="*/ 281 w 2464"/>
                <a:gd name="T1" fmla="*/ 10702 h 12769"/>
                <a:gd name="T2" fmla="*/ 397 w 2464"/>
                <a:gd name="T3" fmla="*/ 9916 h 12769"/>
                <a:gd name="T4" fmla="*/ 532 w 2464"/>
                <a:gd name="T5" fmla="*/ 9303 h 12769"/>
                <a:gd name="T6" fmla="*/ 723 w 2464"/>
                <a:gd name="T7" fmla="*/ 8591 h 12769"/>
                <a:gd name="T8" fmla="*/ 891 w 2464"/>
                <a:gd name="T9" fmla="*/ 7843 h 12769"/>
                <a:gd name="T10" fmla="*/ 1004 w 2464"/>
                <a:gd name="T11" fmla="*/ 7210 h 12769"/>
                <a:gd name="T12" fmla="*/ 1036 w 2464"/>
                <a:gd name="T13" fmla="*/ 7021 h 12769"/>
                <a:gd name="T14" fmla="*/ 1026 w 2464"/>
                <a:gd name="T15" fmla="*/ 6888 h 12769"/>
                <a:gd name="T16" fmla="*/ 978 w 2464"/>
                <a:gd name="T17" fmla="*/ 6585 h 12769"/>
                <a:gd name="T18" fmla="*/ 923 w 2464"/>
                <a:gd name="T19" fmla="*/ 5868 h 12769"/>
                <a:gd name="T20" fmla="*/ 907 w 2464"/>
                <a:gd name="T21" fmla="*/ 5481 h 12769"/>
                <a:gd name="T22" fmla="*/ 955 w 2464"/>
                <a:gd name="T23" fmla="*/ 4970 h 12769"/>
                <a:gd name="T24" fmla="*/ 1024 w 2464"/>
                <a:gd name="T25" fmla="*/ 4430 h 12769"/>
                <a:gd name="T26" fmla="*/ 1132 w 2464"/>
                <a:gd name="T27" fmla="*/ 3574 h 12769"/>
                <a:gd name="T28" fmla="*/ 1172 w 2464"/>
                <a:gd name="T29" fmla="*/ 3222 h 12769"/>
                <a:gd name="T30" fmla="*/ 1205 w 2464"/>
                <a:gd name="T31" fmla="*/ 2974 h 12769"/>
                <a:gd name="T32" fmla="*/ 1230 w 2464"/>
                <a:gd name="T33" fmla="*/ 2777 h 12769"/>
                <a:gd name="T34" fmla="*/ 1244 w 2464"/>
                <a:gd name="T35" fmla="*/ 2716 h 12769"/>
                <a:gd name="T36" fmla="*/ 1280 w 2464"/>
                <a:gd name="T37" fmla="*/ 2704 h 12769"/>
                <a:gd name="T38" fmla="*/ 1395 w 2464"/>
                <a:gd name="T39" fmla="*/ 2711 h 12769"/>
                <a:gd name="T40" fmla="*/ 1413 w 2464"/>
                <a:gd name="T41" fmla="*/ 2608 h 12769"/>
                <a:gd name="T42" fmla="*/ 1477 w 2464"/>
                <a:gd name="T43" fmla="*/ 2076 h 12769"/>
                <a:gd name="T44" fmla="*/ 1549 w 2464"/>
                <a:gd name="T45" fmla="*/ 1758 h 12769"/>
                <a:gd name="T46" fmla="*/ 1730 w 2464"/>
                <a:gd name="T47" fmla="*/ 1245 h 12769"/>
                <a:gd name="T48" fmla="*/ 1878 w 2464"/>
                <a:gd name="T49" fmla="*/ 928 h 12769"/>
                <a:gd name="T50" fmla="*/ 2035 w 2464"/>
                <a:gd name="T51" fmla="*/ 607 h 12769"/>
                <a:gd name="T52" fmla="*/ 2235 w 2464"/>
                <a:gd name="T53" fmla="*/ 299 h 12769"/>
                <a:gd name="T54" fmla="*/ 2463 w 2464"/>
                <a:gd name="T55" fmla="*/ 9 h 12769"/>
                <a:gd name="T56" fmla="*/ 2454 w 2464"/>
                <a:gd name="T57" fmla="*/ 0 h 12769"/>
                <a:gd name="T58" fmla="*/ 2262 w 2464"/>
                <a:gd name="T59" fmla="*/ 239 h 12769"/>
                <a:gd name="T60" fmla="*/ 2067 w 2464"/>
                <a:gd name="T61" fmla="*/ 523 h 12769"/>
                <a:gd name="T62" fmla="*/ 1826 w 2464"/>
                <a:gd name="T63" fmla="*/ 1005 h 12769"/>
                <a:gd name="T64" fmla="*/ 1663 w 2464"/>
                <a:gd name="T65" fmla="*/ 1368 h 12769"/>
                <a:gd name="T66" fmla="*/ 1520 w 2464"/>
                <a:gd name="T67" fmla="*/ 1818 h 12769"/>
                <a:gd name="T68" fmla="*/ 1433 w 2464"/>
                <a:gd name="T69" fmla="*/ 2282 h 12769"/>
                <a:gd name="T70" fmla="*/ 1397 w 2464"/>
                <a:gd name="T71" fmla="*/ 2641 h 12769"/>
                <a:gd name="T72" fmla="*/ 1382 w 2464"/>
                <a:gd name="T73" fmla="*/ 2693 h 12769"/>
                <a:gd name="T74" fmla="*/ 1341 w 2464"/>
                <a:gd name="T75" fmla="*/ 2699 h 12769"/>
                <a:gd name="T76" fmla="*/ 1250 w 2464"/>
                <a:gd name="T77" fmla="*/ 2696 h 12769"/>
                <a:gd name="T78" fmla="*/ 1217 w 2464"/>
                <a:gd name="T79" fmla="*/ 2713 h 12769"/>
                <a:gd name="T80" fmla="*/ 1218 w 2464"/>
                <a:gd name="T81" fmla="*/ 2761 h 12769"/>
                <a:gd name="T82" fmla="*/ 1203 w 2464"/>
                <a:gd name="T83" fmla="*/ 2918 h 12769"/>
                <a:gd name="T84" fmla="*/ 1160 w 2464"/>
                <a:gd name="T85" fmla="*/ 3198 h 12769"/>
                <a:gd name="T86" fmla="*/ 1127 w 2464"/>
                <a:gd name="T87" fmla="*/ 3501 h 12769"/>
                <a:gd name="T88" fmla="*/ 1037 w 2464"/>
                <a:gd name="T89" fmla="*/ 4249 h 12769"/>
                <a:gd name="T90" fmla="*/ 1001 w 2464"/>
                <a:gd name="T91" fmla="*/ 4460 h 12769"/>
                <a:gd name="T92" fmla="*/ 920 w 2464"/>
                <a:gd name="T93" fmla="*/ 5183 h 12769"/>
                <a:gd name="T94" fmla="*/ 888 w 2464"/>
                <a:gd name="T95" fmla="*/ 5523 h 12769"/>
                <a:gd name="T96" fmla="*/ 906 w 2464"/>
                <a:gd name="T97" fmla="*/ 5838 h 12769"/>
                <a:gd name="T98" fmla="*/ 936 w 2464"/>
                <a:gd name="T99" fmla="*/ 6389 h 12769"/>
                <a:gd name="T100" fmla="*/ 965 w 2464"/>
                <a:gd name="T101" fmla="*/ 6582 h 12769"/>
                <a:gd name="T102" fmla="*/ 1018 w 2464"/>
                <a:gd name="T103" fmla="*/ 6959 h 12769"/>
                <a:gd name="T104" fmla="*/ 1013 w 2464"/>
                <a:gd name="T105" fmla="*/ 7084 h 12769"/>
                <a:gd name="T106" fmla="*/ 879 w 2464"/>
                <a:gd name="T107" fmla="*/ 7815 h 12769"/>
                <a:gd name="T108" fmla="*/ 699 w 2464"/>
                <a:gd name="T109" fmla="*/ 8622 h 12769"/>
                <a:gd name="T110" fmla="*/ 455 w 2464"/>
                <a:gd name="T111" fmla="*/ 9555 h 12769"/>
                <a:gd name="T112" fmla="*/ 374 w 2464"/>
                <a:gd name="T113" fmla="*/ 9961 h 12769"/>
                <a:gd name="T114" fmla="*/ 222 w 2464"/>
                <a:gd name="T115" fmla="*/ 11048 h 12769"/>
                <a:gd name="T116" fmla="*/ 0 w 2464"/>
                <a:gd name="T117" fmla="*/ 12761 h 12769"/>
                <a:gd name="T118" fmla="*/ 10 w 2464"/>
                <a:gd name="T119" fmla="*/ 12769 h 12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464" h="12769">
                  <a:moveTo>
                    <a:pt x="14" y="12764"/>
                  </a:moveTo>
                  <a:lnTo>
                    <a:pt x="14" y="12764"/>
                  </a:lnTo>
                  <a:lnTo>
                    <a:pt x="82" y="12250"/>
                  </a:lnTo>
                  <a:lnTo>
                    <a:pt x="149" y="11733"/>
                  </a:lnTo>
                  <a:lnTo>
                    <a:pt x="215" y="11217"/>
                  </a:lnTo>
                  <a:lnTo>
                    <a:pt x="281" y="10702"/>
                  </a:lnTo>
                  <a:lnTo>
                    <a:pt x="281" y="10702"/>
                  </a:lnTo>
                  <a:lnTo>
                    <a:pt x="316" y="10439"/>
                  </a:lnTo>
                  <a:lnTo>
                    <a:pt x="335" y="10308"/>
                  </a:lnTo>
                  <a:lnTo>
                    <a:pt x="354" y="10178"/>
                  </a:lnTo>
                  <a:lnTo>
                    <a:pt x="374" y="10047"/>
                  </a:lnTo>
                  <a:lnTo>
                    <a:pt x="397" y="9916"/>
                  </a:lnTo>
                  <a:lnTo>
                    <a:pt x="420" y="9786"/>
                  </a:lnTo>
                  <a:lnTo>
                    <a:pt x="446" y="9657"/>
                  </a:lnTo>
                  <a:lnTo>
                    <a:pt x="446" y="9657"/>
                  </a:lnTo>
                  <a:lnTo>
                    <a:pt x="472" y="9538"/>
                  </a:lnTo>
                  <a:lnTo>
                    <a:pt x="501" y="9420"/>
                  </a:lnTo>
                  <a:lnTo>
                    <a:pt x="532" y="9303"/>
                  </a:lnTo>
                  <a:lnTo>
                    <a:pt x="563" y="9186"/>
                  </a:lnTo>
                  <a:lnTo>
                    <a:pt x="628" y="8950"/>
                  </a:lnTo>
                  <a:lnTo>
                    <a:pt x="660" y="8833"/>
                  </a:lnTo>
                  <a:lnTo>
                    <a:pt x="691" y="8716"/>
                  </a:lnTo>
                  <a:lnTo>
                    <a:pt x="691" y="8716"/>
                  </a:lnTo>
                  <a:lnTo>
                    <a:pt x="723" y="8591"/>
                  </a:lnTo>
                  <a:lnTo>
                    <a:pt x="754" y="8467"/>
                  </a:lnTo>
                  <a:lnTo>
                    <a:pt x="783" y="8343"/>
                  </a:lnTo>
                  <a:lnTo>
                    <a:pt x="812" y="8218"/>
                  </a:lnTo>
                  <a:lnTo>
                    <a:pt x="840" y="8093"/>
                  </a:lnTo>
                  <a:lnTo>
                    <a:pt x="866" y="7969"/>
                  </a:lnTo>
                  <a:lnTo>
                    <a:pt x="891" y="7843"/>
                  </a:lnTo>
                  <a:lnTo>
                    <a:pt x="914" y="7716"/>
                  </a:lnTo>
                  <a:lnTo>
                    <a:pt x="914" y="7716"/>
                  </a:lnTo>
                  <a:lnTo>
                    <a:pt x="937" y="7590"/>
                  </a:lnTo>
                  <a:lnTo>
                    <a:pt x="959" y="7463"/>
                  </a:lnTo>
                  <a:lnTo>
                    <a:pt x="981" y="7336"/>
                  </a:lnTo>
                  <a:lnTo>
                    <a:pt x="1004" y="7210"/>
                  </a:lnTo>
                  <a:lnTo>
                    <a:pt x="1004" y="7210"/>
                  </a:lnTo>
                  <a:lnTo>
                    <a:pt x="1015" y="7158"/>
                  </a:lnTo>
                  <a:lnTo>
                    <a:pt x="1026" y="7103"/>
                  </a:lnTo>
                  <a:lnTo>
                    <a:pt x="1030" y="7076"/>
                  </a:lnTo>
                  <a:lnTo>
                    <a:pt x="1034" y="7049"/>
                  </a:lnTo>
                  <a:lnTo>
                    <a:pt x="1036" y="7021"/>
                  </a:lnTo>
                  <a:lnTo>
                    <a:pt x="1037" y="6995"/>
                  </a:lnTo>
                  <a:lnTo>
                    <a:pt x="1037" y="6995"/>
                  </a:lnTo>
                  <a:lnTo>
                    <a:pt x="1036" y="6968"/>
                  </a:lnTo>
                  <a:lnTo>
                    <a:pt x="1034" y="6941"/>
                  </a:lnTo>
                  <a:lnTo>
                    <a:pt x="1030" y="6915"/>
                  </a:lnTo>
                  <a:lnTo>
                    <a:pt x="1026" y="6888"/>
                  </a:lnTo>
                  <a:lnTo>
                    <a:pt x="1016" y="6833"/>
                  </a:lnTo>
                  <a:lnTo>
                    <a:pt x="1007" y="6780"/>
                  </a:lnTo>
                  <a:lnTo>
                    <a:pt x="1007" y="6780"/>
                  </a:lnTo>
                  <a:lnTo>
                    <a:pt x="996" y="6715"/>
                  </a:lnTo>
                  <a:lnTo>
                    <a:pt x="987" y="6650"/>
                  </a:lnTo>
                  <a:lnTo>
                    <a:pt x="978" y="6585"/>
                  </a:lnTo>
                  <a:lnTo>
                    <a:pt x="971" y="6519"/>
                  </a:lnTo>
                  <a:lnTo>
                    <a:pt x="958" y="6390"/>
                  </a:lnTo>
                  <a:lnTo>
                    <a:pt x="949" y="6260"/>
                  </a:lnTo>
                  <a:lnTo>
                    <a:pt x="939" y="6129"/>
                  </a:lnTo>
                  <a:lnTo>
                    <a:pt x="931" y="5999"/>
                  </a:lnTo>
                  <a:lnTo>
                    <a:pt x="923" y="5868"/>
                  </a:lnTo>
                  <a:lnTo>
                    <a:pt x="913" y="5737"/>
                  </a:lnTo>
                  <a:lnTo>
                    <a:pt x="913" y="5737"/>
                  </a:lnTo>
                  <a:lnTo>
                    <a:pt x="909" y="5673"/>
                  </a:lnTo>
                  <a:lnTo>
                    <a:pt x="906" y="5609"/>
                  </a:lnTo>
                  <a:lnTo>
                    <a:pt x="906" y="5545"/>
                  </a:lnTo>
                  <a:lnTo>
                    <a:pt x="907" y="5481"/>
                  </a:lnTo>
                  <a:lnTo>
                    <a:pt x="910" y="5417"/>
                  </a:lnTo>
                  <a:lnTo>
                    <a:pt x="914" y="5353"/>
                  </a:lnTo>
                  <a:lnTo>
                    <a:pt x="919" y="5289"/>
                  </a:lnTo>
                  <a:lnTo>
                    <a:pt x="925" y="5226"/>
                  </a:lnTo>
                  <a:lnTo>
                    <a:pt x="939" y="5098"/>
                  </a:lnTo>
                  <a:lnTo>
                    <a:pt x="955" y="4970"/>
                  </a:lnTo>
                  <a:lnTo>
                    <a:pt x="971" y="4843"/>
                  </a:lnTo>
                  <a:lnTo>
                    <a:pt x="985" y="4716"/>
                  </a:lnTo>
                  <a:lnTo>
                    <a:pt x="985" y="4716"/>
                  </a:lnTo>
                  <a:lnTo>
                    <a:pt x="995" y="4644"/>
                  </a:lnTo>
                  <a:lnTo>
                    <a:pt x="1003" y="4573"/>
                  </a:lnTo>
                  <a:lnTo>
                    <a:pt x="1024" y="4430"/>
                  </a:lnTo>
                  <a:lnTo>
                    <a:pt x="1044" y="4288"/>
                  </a:lnTo>
                  <a:lnTo>
                    <a:pt x="1055" y="4216"/>
                  </a:lnTo>
                  <a:lnTo>
                    <a:pt x="1063" y="4145"/>
                  </a:lnTo>
                  <a:lnTo>
                    <a:pt x="1063" y="4145"/>
                  </a:lnTo>
                  <a:lnTo>
                    <a:pt x="1132" y="3574"/>
                  </a:lnTo>
                  <a:lnTo>
                    <a:pt x="1132" y="3574"/>
                  </a:lnTo>
                  <a:lnTo>
                    <a:pt x="1150" y="3431"/>
                  </a:lnTo>
                  <a:lnTo>
                    <a:pt x="1158" y="3359"/>
                  </a:lnTo>
                  <a:lnTo>
                    <a:pt x="1165" y="3286"/>
                  </a:lnTo>
                  <a:lnTo>
                    <a:pt x="1165" y="3286"/>
                  </a:lnTo>
                  <a:lnTo>
                    <a:pt x="1169" y="3254"/>
                  </a:lnTo>
                  <a:lnTo>
                    <a:pt x="1172" y="3222"/>
                  </a:lnTo>
                  <a:lnTo>
                    <a:pt x="1182" y="3158"/>
                  </a:lnTo>
                  <a:lnTo>
                    <a:pt x="1192" y="3095"/>
                  </a:lnTo>
                  <a:lnTo>
                    <a:pt x="1196" y="3063"/>
                  </a:lnTo>
                  <a:lnTo>
                    <a:pt x="1199" y="3031"/>
                  </a:lnTo>
                  <a:lnTo>
                    <a:pt x="1199" y="3031"/>
                  </a:lnTo>
                  <a:lnTo>
                    <a:pt x="1205" y="2974"/>
                  </a:lnTo>
                  <a:lnTo>
                    <a:pt x="1213" y="2916"/>
                  </a:lnTo>
                  <a:lnTo>
                    <a:pt x="1222" y="2859"/>
                  </a:lnTo>
                  <a:lnTo>
                    <a:pt x="1229" y="2801"/>
                  </a:lnTo>
                  <a:lnTo>
                    <a:pt x="1229" y="2801"/>
                  </a:lnTo>
                  <a:lnTo>
                    <a:pt x="1230" y="2790"/>
                  </a:lnTo>
                  <a:lnTo>
                    <a:pt x="1230" y="2777"/>
                  </a:lnTo>
                  <a:lnTo>
                    <a:pt x="1230" y="2752"/>
                  </a:lnTo>
                  <a:lnTo>
                    <a:pt x="1232" y="2739"/>
                  </a:lnTo>
                  <a:lnTo>
                    <a:pt x="1235" y="2729"/>
                  </a:lnTo>
                  <a:lnTo>
                    <a:pt x="1237" y="2724"/>
                  </a:lnTo>
                  <a:lnTo>
                    <a:pt x="1241" y="2719"/>
                  </a:lnTo>
                  <a:lnTo>
                    <a:pt x="1244" y="2716"/>
                  </a:lnTo>
                  <a:lnTo>
                    <a:pt x="1248" y="2712"/>
                  </a:lnTo>
                  <a:lnTo>
                    <a:pt x="1248" y="2712"/>
                  </a:lnTo>
                  <a:lnTo>
                    <a:pt x="1255" y="2709"/>
                  </a:lnTo>
                  <a:lnTo>
                    <a:pt x="1262" y="2706"/>
                  </a:lnTo>
                  <a:lnTo>
                    <a:pt x="1270" y="2705"/>
                  </a:lnTo>
                  <a:lnTo>
                    <a:pt x="1280" y="2704"/>
                  </a:lnTo>
                  <a:lnTo>
                    <a:pt x="1299" y="2704"/>
                  </a:lnTo>
                  <a:lnTo>
                    <a:pt x="1320" y="2705"/>
                  </a:lnTo>
                  <a:lnTo>
                    <a:pt x="1361" y="2710"/>
                  </a:lnTo>
                  <a:lnTo>
                    <a:pt x="1380" y="2711"/>
                  </a:lnTo>
                  <a:lnTo>
                    <a:pt x="1395" y="2711"/>
                  </a:lnTo>
                  <a:lnTo>
                    <a:pt x="1395" y="2711"/>
                  </a:lnTo>
                  <a:lnTo>
                    <a:pt x="1399" y="2711"/>
                  </a:lnTo>
                  <a:lnTo>
                    <a:pt x="1400" y="2709"/>
                  </a:lnTo>
                  <a:lnTo>
                    <a:pt x="1403" y="2707"/>
                  </a:lnTo>
                  <a:lnTo>
                    <a:pt x="1403" y="2704"/>
                  </a:lnTo>
                  <a:lnTo>
                    <a:pt x="1403" y="2704"/>
                  </a:lnTo>
                  <a:lnTo>
                    <a:pt x="1413" y="2608"/>
                  </a:lnTo>
                  <a:lnTo>
                    <a:pt x="1424" y="2511"/>
                  </a:lnTo>
                  <a:lnTo>
                    <a:pt x="1433" y="2414"/>
                  </a:lnTo>
                  <a:lnTo>
                    <a:pt x="1444" y="2318"/>
                  </a:lnTo>
                  <a:lnTo>
                    <a:pt x="1456" y="2221"/>
                  </a:lnTo>
                  <a:lnTo>
                    <a:pt x="1470" y="2125"/>
                  </a:lnTo>
                  <a:lnTo>
                    <a:pt x="1477" y="2076"/>
                  </a:lnTo>
                  <a:lnTo>
                    <a:pt x="1485" y="2029"/>
                  </a:lnTo>
                  <a:lnTo>
                    <a:pt x="1495" y="1982"/>
                  </a:lnTo>
                  <a:lnTo>
                    <a:pt x="1505" y="1933"/>
                  </a:lnTo>
                  <a:lnTo>
                    <a:pt x="1505" y="1933"/>
                  </a:lnTo>
                  <a:lnTo>
                    <a:pt x="1525" y="1846"/>
                  </a:lnTo>
                  <a:lnTo>
                    <a:pt x="1549" y="1758"/>
                  </a:lnTo>
                  <a:lnTo>
                    <a:pt x="1574" y="1670"/>
                  </a:lnTo>
                  <a:lnTo>
                    <a:pt x="1601" y="1584"/>
                  </a:lnTo>
                  <a:lnTo>
                    <a:pt x="1631" y="1499"/>
                  </a:lnTo>
                  <a:lnTo>
                    <a:pt x="1663" y="1413"/>
                  </a:lnTo>
                  <a:lnTo>
                    <a:pt x="1694" y="1328"/>
                  </a:lnTo>
                  <a:lnTo>
                    <a:pt x="1730" y="1245"/>
                  </a:lnTo>
                  <a:lnTo>
                    <a:pt x="1730" y="1245"/>
                  </a:lnTo>
                  <a:lnTo>
                    <a:pt x="1748" y="1205"/>
                  </a:lnTo>
                  <a:lnTo>
                    <a:pt x="1765" y="1165"/>
                  </a:lnTo>
                  <a:lnTo>
                    <a:pt x="1803" y="1087"/>
                  </a:lnTo>
                  <a:lnTo>
                    <a:pt x="1841" y="1007"/>
                  </a:lnTo>
                  <a:lnTo>
                    <a:pt x="1878" y="928"/>
                  </a:lnTo>
                  <a:lnTo>
                    <a:pt x="1878" y="928"/>
                  </a:lnTo>
                  <a:lnTo>
                    <a:pt x="1914" y="846"/>
                  </a:lnTo>
                  <a:lnTo>
                    <a:pt x="1952" y="766"/>
                  </a:lnTo>
                  <a:lnTo>
                    <a:pt x="1992" y="685"/>
                  </a:lnTo>
                  <a:lnTo>
                    <a:pt x="2014" y="646"/>
                  </a:lnTo>
                  <a:lnTo>
                    <a:pt x="2035" y="607"/>
                  </a:lnTo>
                  <a:lnTo>
                    <a:pt x="2035" y="607"/>
                  </a:lnTo>
                  <a:lnTo>
                    <a:pt x="2057" y="567"/>
                  </a:lnTo>
                  <a:lnTo>
                    <a:pt x="2081" y="528"/>
                  </a:lnTo>
                  <a:lnTo>
                    <a:pt x="2131" y="450"/>
                  </a:lnTo>
                  <a:lnTo>
                    <a:pt x="2181" y="374"/>
                  </a:lnTo>
                  <a:lnTo>
                    <a:pt x="2235" y="299"/>
                  </a:lnTo>
                  <a:lnTo>
                    <a:pt x="2289" y="226"/>
                  </a:lnTo>
                  <a:lnTo>
                    <a:pt x="2346" y="154"/>
                  </a:lnTo>
                  <a:lnTo>
                    <a:pt x="2402" y="83"/>
                  </a:lnTo>
                  <a:lnTo>
                    <a:pt x="2462" y="12"/>
                  </a:lnTo>
                  <a:lnTo>
                    <a:pt x="2462" y="12"/>
                  </a:lnTo>
                  <a:lnTo>
                    <a:pt x="2463" y="9"/>
                  </a:lnTo>
                  <a:lnTo>
                    <a:pt x="2464" y="7"/>
                  </a:lnTo>
                  <a:lnTo>
                    <a:pt x="2463" y="5"/>
                  </a:lnTo>
                  <a:lnTo>
                    <a:pt x="2462" y="2"/>
                  </a:lnTo>
                  <a:lnTo>
                    <a:pt x="2459" y="0"/>
                  </a:lnTo>
                  <a:lnTo>
                    <a:pt x="2457" y="0"/>
                  </a:lnTo>
                  <a:lnTo>
                    <a:pt x="2454" y="0"/>
                  </a:lnTo>
                  <a:lnTo>
                    <a:pt x="2452" y="2"/>
                  </a:lnTo>
                  <a:lnTo>
                    <a:pt x="2452" y="2"/>
                  </a:lnTo>
                  <a:lnTo>
                    <a:pt x="2402" y="60"/>
                  </a:lnTo>
                  <a:lnTo>
                    <a:pt x="2355" y="119"/>
                  </a:lnTo>
                  <a:lnTo>
                    <a:pt x="2308" y="179"/>
                  </a:lnTo>
                  <a:lnTo>
                    <a:pt x="2262" y="239"/>
                  </a:lnTo>
                  <a:lnTo>
                    <a:pt x="2217" y="299"/>
                  </a:lnTo>
                  <a:lnTo>
                    <a:pt x="2172" y="361"/>
                  </a:lnTo>
                  <a:lnTo>
                    <a:pt x="2129" y="424"/>
                  </a:lnTo>
                  <a:lnTo>
                    <a:pt x="2089" y="488"/>
                  </a:lnTo>
                  <a:lnTo>
                    <a:pt x="2089" y="488"/>
                  </a:lnTo>
                  <a:lnTo>
                    <a:pt x="2067" y="523"/>
                  </a:lnTo>
                  <a:lnTo>
                    <a:pt x="2047" y="560"/>
                  </a:lnTo>
                  <a:lnTo>
                    <a:pt x="2007" y="632"/>
                  </a:lnTo>
                  <a:lnTo>
                    <a:pt x="1969" y="705"/>
                  </a:lnTo>
                  <a:lnTo>
                    <a:pt x="1932" y="780"/>
                  </a:lnTo>
                  <a:lnTo>
                    <a:pt x="1861" y="930"/>
                  </a:lnTo>
                  <a:lnTo>
                    <a:pt x="1826" y="1005"/>
                  </a:lnTo>
                  <a:lnTo>
                    <a:pt x="1790" y="1080"/>
                  </a:lnTo>
                  <a:lnTo>
                    <a:pt x="1790" y="1080"/>
                  </a:lnTo>
                  <a:lnTo>
                    <a:pt x="1756" y="1151"/>
                  </a:lnTo>
                  <a:lnTo>
                    <a:pt x="1723" y="1223"/>
                  </a:lnTo>
                  <a:lnTo>
                    <a:pt x="1692" y="1295"/>
                  </a:lnTo>
                  <a:lnTo>
                    <a:pt x="1663" y="1368"/>
                  </a:lnTo>
                  <a:lnTo>
                    <a:pt x="1634" y="1442"/>
                  </a:lnTo>
                  <a:lnTo>
                    <a:pt x="1608" y="1516"/>
                  </a:lnTo>
                  <a:lnTo>
                    <a:pt x="1583" y="1591"/>
                  </a:lnTo>
                  <a:lnTo>
                    <a:pt x="1561" y="1666"/>
                  </a:lnTo>
                  <a:lnTo>
                    <a:pt x="1538" y="1741"/>
                  </a:lnTo>
                  <a:lnTo>
                    <a:pt x="1520" y="1818"/>
                  </a:lnTo>
                  <a:lnTo>
                    <a:pt x="1501" y="1894"/>
                  </a:lnTo>
                  <a:lnTo>
                    <a:pt x="1484" y="1971"/>
                  </a:lnTo>
                  <a:lnTo>
                    <a:pt x="1469" y="2049"/>
                  </a:lnTo>
                  <a:lnTo>
                    <a:pt x="1456" y="2126"/>
                  </a:lnTo>
                  <a:lnTo>
                    <a:pt x="1444" y="2204"/>
                  </a:lnTo>
                  <a:lnTo>
                    <a:pt x="1433" y="2282"/>
                  </a:lnTo>
                  <a:lnTo>
                    <a:pt x="1433" y="2282"/>
                  </a:lnTo>
                  <a:lnTo>
                    <a:pt x="1424" y="2366"/>
                  </a:lnTo>
                  <a:lnTo>
                    <a:pt x="1416" y="2450"/>
                  </a:lnTo>
                  <a:lnTo>
                    <a:pt x="1398" y="2620"/>
                  </a:lnTo>
                  <a:lnTo>
                    <a:pt x="1398" y="2620"/>
                  </a:lnTo>
                  <a:lnTo>
                    <a:pt x="1397" y="2641"/>
                  </a:lnTo>
                  <a:lnTo>
                    <a:pt x="1397" y="2653"/>
                  </a:lnTo>
                  <a:lnTo>
                    <a:pt x="1394" y="2664"/>
                  </a:lnTo>
                  <a:lnTo>
                    <a:pt x="1392" y="2675"/>
                  </a:lnTo>
                  <a:lnTo>
                    <a:pt x="1388" y="2685"/>
                  </a:lnTo>
                  <a:lnTo>
                    <a:pt x="1386" y="2688"/>
                  </a:lnTo>
                  <a:lnTo>
                    <a:pt x="1382" y="2693"/>
                  </a:lnTo>
                  <a:lnTo>
                    <a:pt x="1378" y="2696"/>
                  </a:lnTo>
                  <a:lnTo>
                    <a:pt x="1374" y="2698"/>
                  </a:lnTo>
                  <a:lnTo>
                    <a:pt x="1374" y="2698"/>
                  </a:lnTo>
                  <a:lnTo>
                    <a:pt x="1367" y="2700"/>
                  </a:lnTo>
                  <a:lnTo>
                    <a:pt x="1359" y="2701"/>
                  </a:lnTo>
                  <a:lnTo>
                    <a:pt x="1341" y="2699"/>
                  </a:lnTo>
                  <a:lnTo>
                    <a:pt x="1323" y="2697"/>
                  </a:lnTo>
                  <a:lnTo>
                    <a:pt x="1308" y="2696"/>
                  </a:lnTo>
                  <a:lnTo>
                    <a:pt x="1308" y="2696"/>
                  </a:lnTo>
                  <a:lnTo>
                    <a:pt x="1289" y="2694"/>
                  </a:lnTo>
                  <a:lnTo>
                    <a:pt x="1263" y="2694"/>
                  </a:lnTo>
                  <a:lnTo>
                    <a:pt x="1250" y="2696"/>
                  </a:lnTo>
                  <a:lnTo>
                    <a:pt x="1238" y="2698"/>
                  </a:lnTo>
                  <a:lnTo>
                    <a:pt x="1228" y="2701"/>
                  </a:lnTo>
                  <a:lnTo>
                    <a:pt x="1224" y="2704"/>
                  </a:lnTo>
                  <a:lnTo>
                    <a:pt x="1221" y="2707"/>
                  </a:lnTo>
                  <a:lnTo>
                    <a:pt x="1221" y="2707"/>
                  </a:lnTo>
                  <a:lnTo>
                    <a:pt x="1217" y="2713"/>
                  </a:lnTo>
                  <a:lnTo>
                    <a:pt x="1215" y="2719"/>
                  </a:lnTo>
                  <a:lnTo>
                    <a:pt x="1213" y="2726"/>
                  </a:lnTo>
                  <a:lnTo>
                    <a:pt x="1215" y="2732"/>
                  </a:lnTo>
                  <a:lnTo>
                    <a:pt x="1217" y="2745"/>
                  </a:lnTo>
                  <a:lnTo>
                    <a:pt x="1218" y="2752"/>
                  </a:lnTo>
                  <a:lnTo>
                    <a:pt x="1218" y="2761"/>
                  </a:lnTo>
                  <a:lnTo>
                    <a:pt x="1218" y="2761"/>
                  </a:lnTo>
                  <a:lnTo>
                    <a:pt x="1217" y="2799"/>
                  </a:lnTo>
                  <a:lnTo>
                    <a:pt x="1215" y="2840"/>
                  </a:lnTo>
                  <a:lnTo>
                    <a:pt x="1209" y="2880"/>
                  </a:lnTo>
                  <a:lnTo>
                    <a:pt x="1203" y="2918"/>
                  </a:lnTo>
                  <a:lnTo>
                    <a:pt x="1203" y="2918"/>
                  </a:lnTo>
                  <a:lnTo>
                    <a:pt x="1196" y="2952"/>
                  </a:lnTo>
                  <a:lnTo>
                    <a:pt x="1191" y="2987"/>
                  </a:lnTo>
                  <a:lnTo>
                    <a:pt x="1180" y="3057"/>
                  </a:lnTo>
                  <a:lnTo>
                    <a:pt x="1171" y="3128"/>
                  </a:lnTo>
                  <a:lnTo>
                    <a:pt x="1160" y="3198"/>
                  </a:lnTo>
                  <a:lnTo>
                    <a:pt x="1160" y="3198"/>
                  </a:lnTo>
                  <a:lnTo>
                    <a:pt x="1154" y="3234"/>
                  </a:lnTo>
                  <a:lnTo>
                    <a:pt x="1150" y="3272"/>
                  </a:lnTo>
                  <a:lnTo>
                    <a:pt x="1141" y="3348"/>
                  </a:lnTo>
                  <a:lnTo>
                    <a:pt x="1135" y="3425"/>
                  </a:lnTo>
                  <a:lnTo>
                    <a:pt x="1132" y="3463"/>
                  </a:lnTo>
                  <a:lnTo>
                    <a:pt x="1127" y="3501"/>
                  </a:lnTo>
                  <a:lnTo>
                    <a:pt x="1127" y="3501"/>
                  </a:lnTo>
                  <a:lnTo>
                    <a:pt x="1087" y="3829"/>
                  </a:lnTo>
                  <a:lnTo>
                    <a:pt x="1087" y="3829"/>
                  </a:lnTo>
                  <a:lnTo>
                    <a:pt x="1047" y="4168"/>
                  </a:lnTo>
                  <a:lnTo>
                    <a:pt x="1047" y="4168"/>
                  </a:lnTo>
                  <a:lnTo>
                    <a:pt x="1037" y="4249"/>
                  </a:lnTo>
                  <a:lnTo>
                    <a:pt x="1027" y="4328"/>
                  </a:lnTo>
                  <a:lnTo>
                    <a:pt x="1027" y="4328"/>
                  </a:lnTo>
                  <a:lnTo>
                    <a:pt x="1023" y="4351"/>
                  </a:lnTo>
                  <a:lnTo>
                    <a:pt x="1020" y="4372"/>
                  </a:lnTo>
                  <a:lnTo>
                    <a:pt x="1010" y="4416"/>
                  </a:lnTo>
                  <a:lnTo>
                    <a:pt x="1001" y="4460"/>
                  </a:lnTo>
                  <a:lnTo>
                    <a:pt x="997" y="4482"/>
                  </a:lnTo>
                  <a:lnTo>
                    <a:pt x="995" y="4503"/>
                  </a:lnTo>
                  <a:lnTo>
                    <a:pt x="995" y="4503"/>
                  </a:lnTo>
                  <a:lnTo>
                    <a:pt x="958" y="4843"/>
                  </a:lnTo>
                  <a:lnTo>
                    <a:pt x="920" y="5183"/>
                  </a:lnTo>
                  <a:lnTo>
                    <a:pt x="920" y="5183"/>
                  </a:lnTo>
                  <a:lnTo>
                    <a:pt x="911" y="5268"/>
                  </a:lnTo>
                  <a:lnTo>
                    <a:pt x="900" y="5352"/>
                  </a:lnTo>
                  <a:lnTo>
                    <a:pt x="896" y="5395"/>
                  </a:lnTo>
                  <a:lnTo>
                    <a:pt x="892" y="5437"/>
                  </a:lnTo>
                  <a:lnTo>
                    <a:pt x="890" y="5480"/>
                  </a:lnTo>
                  <a:lnTo>
                    <a:pt x="888" y="5523"/>
                  </a:lnTo>
                  <a:lnTo>
                    <a:pt x="888" y="5523"/>
                  </a:lnTo>
                  <a:lnTo>
                    <a:pt x="888" y="5562"/>
                  </a:lnTo>
                  <a:lnTo>
                    <a:pt x="890" y="5602"/>
                  </a:lnTo>
                  <a:lnTo>
                    <a:pt x="894" y="5680"/>
                  </a:lnTo>
                  <a:lnTo>
                    <a:pt x="906" y="5838"/>
                  </a:lnTo>
                  <a:lnTo>
                    <a:pt x="906" y="5838"/>
                  </a:lnTo>
                  <a:lnTo>
                    <a:pt x="916" y="6013"/>
                  </a:lnTo>
                  <a:lnTo>
                    <a:pt x="925" y="6188"/>
                  </a:lnTo>
                  <a:lnTo>
                    <a:pt x="925" y="6188"/>
                  </a:lnTo>
                  <a:lnTo>
                    <a:pt x="929" y="6269"/>
                  </a:lnTo>
                  <a:lnTo>
                    <a:pt x="933" y="6349"/>
                  </a:lnTo>
                  <a:lnTo>
                    <a:pt x="936" y="6389"/>
                  </a:lnTo>
                  <a:lnTo>
                    <a:pt x="940" y="6428"/>
                  </a:lnTo>
                  <a:lnTo>
                    <a:pt x="945" y="6469"/>
                  </a:lnTo>
                  <a:lnTo>
                    <a:pt x="952" y="6508"/>
                  </a:lnTo>
                  <a:lnTo>
                    <a:pt x="952" y="6508"/>
                  </a:lnTo>
                  <a:lnTo>
                    <a:pt x="959" y="6544"/>
                  </a:lnTo>
                  <a:lnTo>
                    <a:pt x="965" y="6582"/>
                  </a:lnTo>
                  <a:lnTo>
                    <a:pt x="976" y="6657"/>
                  </a:lnTo>
                  <a:lnTo>
                    <a:pt x="985" y="6731"/>
                  </a:lnTo>
                  <a:lnTo>
                    <a:pt x="997" y="6807"/>
                  </a:lnTo>
                  <a:lnTo>
                    <a:pt x="997" y="6807"/>
                  </a:lnTo>
                  <a:lnTo>
                    <a:pt x="1008" y="6883"/>
                  </a:lnTo>
                  <a:lnTo>
                    <a:pt x="1018" y="6959"/>
                  </a:lnTo>
                  <a:lnTo>
                    <a:pt x="1018" y="6959"/>
                  </a:lnTo>
                  <a:lnTo>
                    <a:pt x="1021" y="6984"/>
                  </a:lnTo>
                  <a:lnTo>
                    <a:pt x="1021" y="7008"/>
                  </a:lnTo>
                  <a:lnTo>
                    <a:pt x="1020" y="7033"/>
                  </a:lnTo>
                  <a:lnTo>
                    <a:pt x="1016" y="7059"/>
                  </a:lnTo>
                  <a:lnTo>
                    <a:pt x="1013" y="7084"/>
                  </a:lnTo>
                  <a:lnTo>
                    <a:pt x="1009" y="7109"/>
                  </a:lnTo>
                  <a:lnTo>
                    <a:pt x="1000" y="7159"/>
                  </a:lnTo>
                  <a:lnTo>
                    <a:pt x="1000" y="7159"/>
                  </a:lnTo>
                  <a:lnTo>
                    <a:pt x="940" y="7487"/>
                  </a:lnTo>
                  <a:lnTo>
                    <a:pt x="910" y="7651"/>
                  </a:lnTo>
                  <a:lnTo>
                    <a:pt x="879" y="7815"/>
                  </a:lnTo>
                  <a:lnTo>
                    <a:pt x="847" y="7978"/>
                  </a:lnTo>
                  <a:lnTo>
                    <a:pt x="813" y="8141"/>
                  </a:lnTo>
                  <a:lnTo>
                    <a:pt x="777" y="8304"/>
                  </a:lnTo>
                  <a:lnTo>
                    <a:pt x="740" y="8467"/>
                  </a:lnTo>
                  <a:lnTo>
                    <a:pt x="740" y="8467"/>
                  </a:lnTo>
                  <a:lnTo>
                    <a:pt x="699" y="8622"/>
                  </a:lnTo>
                  <a:lnTo>
                    <a:pt x="658" y="8778"/>
                  </a:lnTo>
                  <a:lnTo>
                    <a:pt x="574" y="9089"/>
                  </a:lnTo>
                  <a:lnTo>
                    <a:pt x="533" y="9244"/>
                  </a:lnTo>
                  <a:lnTo>
                    <a:pt x="493" y="9399"/>
                  </a:lnTo>
                  <a:lnTo>
                    <a:pt x="474" y="9477"/>
                  </a:lnTo>
                  <a:lnTo>
                    <a:pt x="455" y="9555"/>
                  </a:lnTo>
                  <a:lnTo>
                    <a:pt x="437" y="9633"/>
                  </a:lnTo>
                  <a:lnTo>
                    <a:pt x="420" y="9712"/>
                  </a:lnTo>
                  <a:lnTo>
                    <a:pt x="420" y="9712"/>
                  </a:lnTo>
                  <a:lnTo>
                    <a:pt x="404" y="9795"/>
                  </a:lnTo>
                  <a:lnTo>
                    <a:pt x="389" y="9878"/>
                  </a:lnTo>
                  <a:lnTo>
                    <a:pt x="374" y="9961"/>
                  </a:lnTo>
                  <a:lnTo>
                    <a:pt x="360" y="10044"/>
                  </a:lnTo>
                  <a:lnTo>
                    <a:pt x="334" y="10211"/>
                  </a:lnTo>
                  <a:lnTo>
                    <a:pt x="309" y="10378"/>
                  </a:lnTo>
                  <a:lnTo>
                    <a:pt x="287" y="10545"/>
                  </a:lnTo>
                  <a:lnTo>
                    <a:pt x="266" y="10713"/>
                  </a:lnTo>
                  <a:lnTo>
                    <a:pt x="222" y="11048"/>
                  </a:lnTo>
                  <a:lnTo>
                    <a:pt x="222" y="11048"/>
                  </a:lnTo>
                  <a:lnTo>
                    <a:pt x="136" y="11721"/>
                  </a:lnTo>
                  <a:lnTo>
                    <a:pt x="48" y="12395"/>
                  </a:lnTo>
                  <a:lnTo>
                    <a:pt x="48" y="12395"/>
                  </a:lnTo>
                  <a:lnTo>
                    <a:pt x="0" y="12761"/>
                  </a:lnTo>
                  <a:lnTo>
                    <a:pt x="0" y="12761"/>
                  </a:lnTo>
                  <a:lnTo>
                    <a:pt x="0" y="12763"/>
                  </a:lnTo>
                  <a:lnTo>
                    <a:pt x="1" y="12766"/>
                  </a:lnTo>
                  <a:lnTo>
                    <a:pt x="3" y="12768"/>
                  </a:lnTo>
                  <a:lnTo>
                    <a:pt x="6" y="12769"/>
                  </a:lnTo>
                  <a:lnTo>
                    <a:pt x="8" y="12769"/>
                  </a:lnTo>
                  <a:lnTo>
                    <a:pt x="10" y="12769"/>
                  </a:lnTo>
                  <a:lnTo>
                    <a:pt x="13" y="12767"/>
                  </a:lnTo>
                  <a:lnTo>
                    <a:pt x="14" y="12764"/>
                  </a:lnTo>
                  <a:lnTo>
                    <a:pt x="14" y="12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7628A966-8A79-F90E-84CE-3416337AF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474"/>
              <a:ext cx="1009" cy="1370"/>
            </a:xfrm>
            <a:custGeom>
              <a:avLst/>
              <a:gdLst>
                <a:gd name="T0" fmla="*/ 3999 w 4037"/>
                <a:gd name="T1" fmla="*/ 5382 h 5480"/>
                <a:gd name="T2" fmla="*/ 3943 w 4037"/>
                <a:gd name="T3" fmla="*/ 5199 h 5480"/>
                <a:gd name="T4" fmla="*/ 3865 w 4037"/>
                <a:gd name="T5" fmla="*/ 4918 h 5480"/>
                <a:gd name="T6" fmla="*/ 3817 w 4037"/>
                <a:gd name="T7" fmla="*/ 4727 h 5480"/>
                <a:gd name="T8" fmla="*/ 3779 w 4037"/>
                <a:gd name="T9" fmla="*/ 4546 h 5480"/>
                <a:gd name="T10" fmla="*/ 3643 w 4037"/>
                <a:gd name="T11" fmla="*/ 3999 h 5480"/>
                <a:gd name="T12" fmla="*/ 3535 w 4037"/>
                <a:gd name="T13" fmla="*/ 3535 h 5480"/>
                <a:gd name="T14" fmla="*/ 3465 w 4037"/>
                <a:gd name="T15" fmla="*/ 3161 h 5480"/>
                <a:gd name="T16" fmla="*/ 3413 w 4037"/>
                <a:gd name="T17" fmla="*/ 2784 h 5480"/>
                <a:gd name="T18" fmla="*/ 3390 w 4037"/>
                <a:gd name="T19" fmla="*/ 2500 h 5480"/>
                <a:gd name="T20" fmla="*/ 3387 w 4037"/>
                <a:gd name="T21" fmla="*/ 2117 h 5480"/>
                <a:gd name="T22" fmla="*/ 3388 w 4037"/>
                <a:gd name="T23" fmla="*/ 2067 h 5480"/>
                <a:gd name="T24" fmla="*/ 3375 w 4037"/>
                <a:gd name="T25" fmla="*/ 2025 h 5480"/>
                <a:gd name="T26" fmla="*/ 3365 w 4037"/>
                <a:gd name="T27" fmla="*/ 1992 h 5480"/>
                <a:gd name="T28" fmla="*/ 3344 w 4037"/>
                <a:gd name="T29" fmla="*/ 1973 h 5480"/>
                <a:gd name="T30" fmla="*/ 3164 w 4037"/>
                <a:gd name="T31" fmla="*/ 1857 h 5480"/>
                <a:gd name="T32" fmla="*/ 2851 w 4037"/>
                <a:gd name="T33" fmla="*/ 1663 h 5480"/>
                <a:gd name="T34" fmla="*/ 2611 w 4037"/>
                <a:gd name="T35" fmla="*/ 1525 h 5480"/>
                <a:gd name="T36" fmla="*/ 2283 w 4037"/>
                <a:gd name="T37" fmla="*/ 1346 h 5480"/>
                <a:gd name="T38" fmla="*/ 2032 w 4037"/>
                <a:gd name="T39" fmla="*/ 1220 h 5480"/>
                <a:gd name="T40" fmla="*/ 1519 w 4037"/>
                <a:gd name="T41" fmla="*/ 979 h 5480"/>
                <a:gd name="T42" fmla="*/ 1269 w 4037"/>
                <a:gd name="T43" fmla="*/ 855 h 5480"/>
                <a:gd name="T44" fmla="*/ 957 w 4037"/>
                <a:gd name="T45" fmla="*/ 679 h 5480"/>
                <a:gd name="T46" fmla="*/ 653 w 4037"/>
                <a:gd name="T47" fmla="*/ 488 h 5480"/>
                <a:gd name="T48" fmla="*/ 361 w 4037"/>
                <a:gd name="T49" fmla="*/ 280 h 5480"/>
                <a:gd name="T50" fmla="*/ 149 w 4037"/>
                <a:gd name="T51" fmla="*/ 115 h 5480"/>
                <a:gd name="T52" fmla="*/ 11 w 4037"/>
                <a:gd name="T53" fmla="*/ 0 h 5480"/>
                <a:gd name="T54" fmla="*/ 2 w 4037"/>
                <a:gd name="T55" fmla="*/ 3 h 5480"/>
                <a:gd name="T56" fmla="*/ 3 w 4037"/>
                <a:gd name="T57" fmla="*/ 12 h 5480"/>
                <a:gd name="T58" fmla="*/ 278 w 4037"/>
                <a:gd name="T59" fmla="*/ 235 h 5480"/>
                <a:gd name="T60" fmla="*/ 564 w 4037"/>
                <a:gd name="T61" fmla="*/ 444 h 5480"/>
                <a:gd name="T62" fmla="*/ 861 w 4037"/>
                <a:gd name="T63" fmla="*/ 638 h 5480"/>
                <a:gd name="T64" fmla="*/ 1168 w 4037"/>
                <a:gd name="T65" fmla="*/ 815 h 5480"/>
                <a:gd name="T66" fmla="*/ 1420 w 4037"/>
                <a:gd name="T67" fmla="*/ 946 h 5480"/>
                <a:gd name="T68" fmla="*/ 1847 w 4037"/>
                <a:gd name="T69" fmla="*/ 1147 h 5480"/>
                <a:gd name="T70" fmla="*/ 2180 w 4037"/>
                <a:gd name="T71" fmla="*/ 1309 h 5480"/>
                <a:gd name="T72" fmla="*/ 2507 w 4037"/>
                <a:gd name="T73" fmla="*/ 1482 h 5480"/>
                <a:gd name="T74" fmla="*/ 2751 w 4037"/>
                <a:gd name="T75" fmla="*/ 1620 h 5480"/>
                <a:gd name="T76" fmla="*/ 3070 w 4037"/>
                <a:gd name="T77" fmla="*/ 1813 h 5480"/>
                <a:gd name="T78" fmla="*/ 3304 w 4037"/>
                <a:gd name="T79" fmla="*/ 1965 h 5480"/>
                <a:gd name="T80" fmla="*/ 3344 w 4037"/>
                <a:gd name="T81" fmla="*/ 1990 h 5480"/>
                <a:gd name="T82" fmla="*/ 3357 w 4037"/>
                <a:gd name="T83" fmla="*/ 2010 h 5480"/>
                <a:gd name="T84" fmla="*/ 3370 w 4037"/>
                <a:gd name="T85" fmla="*/ 2057 h 5480"/>
                <a:gd name="T86" fmla="*/ 3376 w 4037"/>
                <a:gd name="T87" fmla="*/ 2083 h 5480"/>
                <a:gd name="T88" fmla="*/ 3371 w 4037"/>
                <a:gd name="T89" fmla="*/ 2164 h 5480"/>
                <a:gd name="T90" fmla="*/ 3370 w 4037"/>
                <a:gd name="T91" fmla="*/ 2353 h 5480"/>
                <a:gd name="T92" fmla="*/ 3392 w 4037"/>
                <a:gd name="T93" fmla="*/ 2729 h 5480"/>
                <a:gd name="T94" fmla="*/ 3441 w 4037"/>
                <a:gd name="T95" fmla="*/ 3103 h 5480"/>
                <a:gd name="T96" fmla="*/ 3508 w 4037"/>
                <a:gd name="T97" fmla="*/ 3472 h 5480"/>
                <a:gd name="T98" fmla="*/ 3590 w 4037"/>
                <a:gd name="T99" fmla="*/ 3840 h 5480"/>
                <a:gd name="T100" fmla="*/ 3771 w 4037"/>
                <a:gd name="T101" fmla="*/ 4573 h 5480"/>
                <a:gd name="T102" fmla="*/ 3810 w 4037"/>
                <a:gd name="T103" fmla="*/ 4761 h 5480"/>
                <a:gd name="T104" fmla="*/ 3862 w 4037"/>
                <a:gd name="T105" fmla="*/ 4950 h 5480"/>
                <a:gd name="T106" fmla="*/ 3962 w 4037"/>
                <a:gd name="T107" fmla="*/ 5317 h 5480"/>
                <a:gd name="T108" fmla="*/ 4024 w 4037"/>
                <a:gd name="T109" fmla="*/ 5476 h 5480"/>
                <a:gd name="T110" fmla="*/ 4031 w 4037"/>
                <a:gd name="T111" fmla="*/ 5480 h 5480"/>
                <a:gd name="T112" fmla="*/ 4037 w 4037"/>
                <a:gd name="T113" fmla="*/ 5473 h 5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37" h="5480">
                  <a:moveTo>
                    <a:pt x="4035" y="5469"/>
                  </a:moveTo>
                  <a:lnTo>
                    <a:pt x="4035" y="5469"/>
                  </a:lnTo>
                  <a:lnTo>
                    <a:pt x="4016" y="5427"/>
                  </a:lnTo>
                  <a:lnTo>
                    <a:pt x="3999" y="5382"/>
                  </a:lnTo>
                  <a:lnTo>
                    <a:pt x="3983" y="5337"/>
                  </a:lnTo>
                  <a:lnTo>
                    <a:pt x="3969" y="5292"/>
                  </a:lnTo>
                  <a:lnTo>
                    <a:pt x="3956" y="5246"/>
                  </a:lnTo>
                  <a:lnTo>
                    <a:pt x="3943" y="5199"/>
                  </a:lnTo>
                  <a:lnTo>
                    <a:pt x="3918" y="5108"/>
                  </a:lnTo>
                  <a:lnTo>
                    <a:pt x="3918" y="5108"/>
                  </a:lnTo>
                  <a:lnTo>
                    <a:pt x="3892" y="5014"/>
                  </a:lnTo>
                  <a:lnTo>
                    <a:pt x="3865" y="4918"/>
                  </a:lnTo>
                  <a:lnTo>
                    <a:pt x="3839" y="4823"/>
                  </a:lnTo>
                  <a:lnTo>
                    <a:pt x="3827" y="4774"/>
                  </a:lnTo>
                  <a:lnTo>
                    <a:pt x="3817" y="4727"/>
                  </a:lnTo>
                  <a:lnTo>
                    <a:pt x="3817" y="4727"/>
                  </a:lnTo>
                  <a:lnTo>
                    <a:pt x="3799" y="4637"/>
                  </a:lnTo>
                  <a:lnTo>
                    <a:pt x="3790" y="4591"/>
                  </a:lnTo>
                  <a:lnTo>
                    <a:pt x="3779" y="4546"/>
                  </a:lnTo>
                  <a:lnTo>
                    <a:pt x="3779" y="4546"/>
                  </a:lnTo>
                  <a:lnTo>
                    <a:pt x="3734" y="4365"/>
                  </a:lnTo>
                  <a:lnTo>
                    <a:pt x="3734" y="4365"/>
                  </a:lnTo>
                  <a:lnTo>
                    <a:pt x="3688" y="4182"/>
                  </a:lnTo>
                  <a:lnTo>
                    <a:pt x="3643" y="3999"/>
                  </a:lnTo>
                  <a:lnTo>
                    <a:pt x="3643" y="3999"/>
                  </a:lnTo>
                  <a:lnTo>
                    <a:pt x="3598" y="3814"/>
                  </a:lnTo>
                  <a:lnTo>
                    <a:pt x="3556" y="3628"/>
                  </a:lnTo>
                  <a:lnTo>
                    <a:pt x="3535" y="3535"/>
                  </a:lnTo>
                  <a:lnTo>
                    <a:pt x="3517" y="3442"/>
                  </a:lnTo>
                  <a:lnTo>
                    <a:pt x="3498" y="3349"/>
                  </a:lnTo>
                  <a:lnTo>
                    <a:pt x="3481" y="3255"/>
                  </a:lnTo>
                  <a:lnTo>
                    <a:pt x="3465" y="3161"/>
                  </a:lnTo>
                  <a:lnTo>
                    <a:pt x="3449" y="3067"/>
                  </a:lnTo>
                  <a:lnTo>
                    <a:pt x="3435" y="2974"/>
                  </a:lnTo>
                  <a:lnTo>
                    <a:pt x="3423" y="2879"/>
                  </a:lnTo>
                  <a:lnTo>
                    <a:pt x="3413" y="2784"/>
                  </a:lnTo>
                  <a:lnTo>
                    <a:pt x="3403" y="2690"/>
                  </a:lnTo>
                  <a:lnTo>
                    <a:pt x="3395" y="2595"/>
                  </a:lnTo>
                  <a:lnTo>
                    <a:pt x="3390" y="2500"/>
                  </a:lnTo>
                  <a:lnTo>
                    <a:pt x="3390" y="2500"/>
                  </a:lnTo>
                  <a:lnTo>
                    <a:pt x="3385" y="2404"/>
                  </a:lnTo>
                  <a:lnTo>
                    <a:pt x="3384" y="2308"/>
                  </a:lnTo>
                  <a:lnTo>
                    <a:pt x="3384" y="2212"/>
                  </a:lnTo>
                  <a:lnTo>
                    <a:pt x="3387" y="2117"/>
                  </a:lnTo>
                  <a:lnTo>
                    <a:pt x="3387" y="2117"/>
                  </a:lnTo>
                  <a:lnTo>
                    <a:pt x="3389" y="2092"/>
                  </a:lnTo>
                  <a:lnTo>
                    <a:pt x="3389" y="2079"/>
                  </a:lnTo>
                  <a:lnTo>
                    <a:pt x="3388" y="2067"/>
                  </a:lnTo>
                  <a:lnTo>
                    <a:pt x="3388" y="2067"/>
                  </a:lnTo>
                  <a:lnTo>
                    <a:pt x="3385" y="2056"/>
                  </a:lnTo>
                  <a:lnTo>
                    <a:pt x="3382" y="2046"/>
                  </a:lnTo>
                  <a:lnTo>
                    <a:pt x="3375" y="2025"/>
                  </a:lnTo>
                  <a:lnTo>
                    <a:pt x="3375" y="2025"/>
                  </a:lnTo>
                  <a:lnTo>
                    <a:pt x="3371" y="2009"/>
                  </a:lnTo>
                  <a:lnTo>
                    <a:pt x="3369" y="2001"/>
                  </a:lnTo>
                  <a:lnTo>
                    <a:pt x="3365" y="1992"/>
                  </a:lnTo>
                  <a:lnTo>
                    <a:pt x="3365" y="1992"/>
                  </a:lnTo>
                  <a:lnTo>
                    <a:pt x="3362" y="1987"/>
                  </a:lnTo>
                  <a:lnTo>
                    <a:pt x="3357" y="1983"/>
                  </a:lnTo>
                  <a:lnTo>
                    <a:pt x="3344" y="1973"/>
                  </a:lnTo>
                  <a:lnTo>
                    <a:pt x="3319" y="1958"/>
                  </a:lnTo>
                  <a:lnTo>
                    <a:pt x="3319" y="1958"/>
                  </a:lnTo>
                  <a:lnTo>
                    <a:pt x="3242" y="1907"/>
                  </a:lnTo>
                  <a:lnTo>
                    <a:pt x="3164" y="1857"/>
                  </a:lnTo>
                  <a:lnTo>
                    <a:pt x="3087" y="1808"/>
                  </a:lnTo>
                  <a:lnTo>
                    <a:pt x="3009" y="1759"/>
                  </a:lnTo>
                  <a:lnTo>
                    <a:pt x="2930" y="1710"/>
                  </a:lnTo>
                  <a:lnTo>
                    <a:pt x="2851" y="1663"/>
                  </a:lnTo>
                  <a:lnTo>
                    <a:pt x="2772" y="1617"/>
                  </a:lnTo>
                  <a:lnTo>
                    <a:pt x="2693" y="1571"/>
                  </a:lnTo>
                  <a:lnTo>
                    <a:pt x="2693" y="1571"/>
                  </a:lnTo>
                  <a:lnTo>
                    <a:pt x="2611" y="1525"/>
                  </a:lnTo>
                  <a:lnTo>
                    <a:pt x="2530" y="1478"/>
                  </a:lnTo>
                  <a:lnTo>
                    <a:pt x="2448" y="1433"/>
                  </a:lnTo>
                  <a:lnTo>
                    <a:pt x="2365" y="1390"/>
                  </a:lnTo>
                  <a:lnTo>
                    <a:pt x="2283" y="1346"/>
                  </a:lnTo>
                  <a:lnTo>
                    <a:pt x="2200" y="1303"/>
                  </a:lnTo>
                  <a:lnTo>
                    <a:pt x="2116" y="1262"/>
                  </a:lnTo>
                  <a:lnTo>
                    <a:pt x="2032" y="1220"/>
                  </a:lnTo>
                  <a:lnTo>
                    <a:pt x="2032" y="1220"/>
                  </a:lnTo>
                  <a:lnTo>
                    <a:pt x="1947" y="1179"/>
                  </a:lnTo>
                  <a:lnTo>
                    <a:pt x="1862" y="1139"/>
                  </a:lnTo>
                  <a:lnTo>
                    <a:pt x="1690" y="1059"/>
                  </a:lnTo>
                  <a:lnTo>
                    <a:pt x="1519" y="979"/>
                  </a:lnTo>
                  <a:lnTo>
                    <a:pt x="1434" y="937"/>
                  </a:lnTo>
                  <a:lnTo>
                    <a:pt x="1349" y="895"/>
                  </a:lnTo>
                  <a:lnTo>
                    <a:pt x="1349" y="895"/>
                  </a:lnTo>
                  <a:lnTo>
                    <a:pt x="1269" y="855"/>
                  </a:lnTo>
                  <a:lnTo>
                    <a:pt x="1191" y="812"/>
                  </a:lnTo>
                  <a:lnTo>
                    <a:pt x="1111" y="769"/>
                  </a:lnTo>
                  <a:lnTo>
                    <a:pt x="1033" y="724"/>
                  </a:lnTo>
                  <a:lnTo>
                    <a:pt x="957" y="679"/>
                  </a:lnTo>
                  <a:lnTo>
                    <a:pt x="880" y="633"/>
                  </a:lnTo>
                  <a:lnTo>
                    <a:pt x="803" y="586"/>
                  </a:lnTo>
                  <a:lnTo>
                    <a:pt x="728" y="537"/>
                  </a:lnTo>
                  <a:lnTo>
                    <a:pt x="653" y="488"/>
                  </a:lnTo>
                  <a:lnTo>
                    <a:pt x="580" y="438"/>
                  </a:lnTo>
                  <a:lnTo>
                    <a:pt x="505" y="386"/>
                  </a:lnTo>
                  <a:lnTo>
                    <a:pt x="433" y="334"/>
                  </a:lnTo>
                  <a:lnTo>
                    <a:pt x="361" y="280"/>
                  </a:lnTo>
                  <a:lnTo>
                    <a:pt x="289" y="226"/>
                  </a:lnTo>
                  <a:lnTo>
                    <a:pt x="219" y="171"/>
                  </a:lnTo>
                  <a:lnTo>
                    <a:pt x="149" y="115"/>
                  </a:lnTo>
                  <a:lnTo>
                    <a:pt x="149" y="115"/>
                  </a:lnTo>
                  <a:lnTo>
                    <a:pt x="81" y="58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2" y="8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71" y="68"/>
                  </a:lnTo>
                  <a:lnTo>
                    <a:pt x="139" y="125"/>
                  </a:lnTo>
                  <a:lnTo>
                    <a:pt x="208" y="181"/>
                  </a:lnTo>
                  <a:lnTo>
                    <a:pt x="278" y="235"/>
                  </a:lnTo>
                  <a:lnTo>
                    <a:pt x="349" y="289"/>
                  </a:lnTo>
                  <a:lnTo>
                    <a:pt x="420" y="342"/>
                  </a:lnTo>
                  <a:lnTo>
                    <a:pt x="492" y="393"/>
                  </a:lnTo>
                  <a:lnTo>
                    <a:pt x="564" y="444"/>
                  </a:lnTo>
                  <a:lnTo>
                    <a:pt x="637" y="495"/>
                  </a:lnTo>
                  <a:lnTo>
                    <a:pt x="711" y="543"/>
                  </a:lnTo>
                  <a:lnTo>
                    <a:pt x="786" y="592"/>
                  </a:lnTo>
                  <a:lnTo>
                    <a:pt x="861" y="638"/>
                  </a:lnTo>
                  <a:lnTo>
                    <a:pt x="936" y="684"/>
                  </a:lnTo>
                  <a:lnTo>
                    <a:pt x="1013" y="729"/>
                  </a:lnTo>
                  <a:lnTo>
                    <a:pt x="1090" y="773"/>
                  </a:lnTo>
                  <a:lnTo>
                    <a:pt x="1168" y="815"/>
                  </a:lnTo>
                  <a:lnTo>
                    <a:pt x="1168" y="815"/>
                  </a:lnTo>
                  <a:lnTo>
                    <a:pt x="1251" y="860"/>
                  </a:lnTo>
                  <a:lnTo>
                    <a:pt x="1335" y="904"/>
                  </a:lnTo>
                  <a:lnTo>
                    <a:pt x="1420" y="946"/>
                  </a:lnTo>
                  <a:lnTo>
                    <a:pt x="1505" y="987"/>
                  </a:lnTo>
                  <a:lnTo>
                    <a:pt x="1675" y="1068"/>
                  </a:lnTo>
                  <a:lnTo>
                    <a:pt x="1847" y="1147"/>
                  </a:lnTo>
                  <a:lnTo>
                    <a:pt x="1847" y="1147"/>
                  </a:lnTo>
                  <a:lnTo>
                    <a:pt x="1930" y="1187"/>
                  </a:lnTo>
                  <a:lnTo>
                    <a:pt x="2014" y="1227"/>
                  </a:lnTo>
                  <a:lnTo>
                    <a:pt x="2097" y="1268"/>
                  </a:lnTo>
                  <a:lnTo>
                    <a:pt x="2180" y="1309"/>
                  </a:lnTo>
                  <a:lnTo>
                    <a:pt x="2263" y="1352"/>
                  </a:lnTo>
                  <a:lnTo>
                    <a:pt x="2344" y="1394"/>
                  </a:lnTo>
                  <a:lnTo>
                    <a:pt x="2426" y="1438"/>
                  </a:lnTo>
                  <a:lnTo>
                    <a:pt x="2507" y="1482"/>
                  </a:lnTo>
                  <a:lnTo>
                    <a:pt x="2507" y="1482"/>
                  </a:lnTo>
                  <a:lnTo>
                    <a:pt x="2589" y="1527"/>
                  </a:lnTo>
                  <a:lnTo>
                    <a:pt x="2670" y="1573"/>
                  </a:lnTo>
                  <a:lnTo>
                    <a:pt x="2751" y="1620"/>
                  </a:lnTo>
                  <a:lnTo>
                    <a:pt x="2831" y="1668"/>
                  </a:lnTo>
                  <a:lnTo>
                    <a:pt x="2911" y="1716"/>
                  </a:lnTo>
                  <a:lnTo>
                    <a:pt x="2991" y="1765"/>
                  </a:lnTo>
                  <a:lnTo>
                    <a:pt x="3070" y="1813"/>
                  </a:lnTo>
                  <a:lnTo>
                    <a:pt x="3149" y="1864"/>
                  </a:lnTo>
                  <a:lnTo>
                    <a:pt x="3149" y="1864"/>
                  </a:lnTo>
                  <a:lnTo>
                    <a:pt x="3227" y="1914"/>
                  </a:lnTo>
                  <a:lnTo>
                    <a:pt x="3304" y="1965"/>
                  </a:lnTo>
                  <a:lnTo>
                    <a:pt x="3304" y="1965"/>
                  </a:lnTo>
                  <a:lnTo>
                    <a:pt x="3316" y="1972"/>
                  </a:lnTo>
                  <a:lnTo>
                    <a:pt x="3330" y="1980"/>
                  </a:lnTo>
                  <a:lnTo>
                    <a:pt x="3344" y="1990"/>
                  </a:lnTo>
                  <a:lnTo>
                    <a:pt x="3349" y="1995"/>
                  </a:lnTo>
                  <a:lnTo>
                    <a:pt x="3352" y="1999"/>
                  </a:lnTo>
                  <a:lnTo>
                    <a:pt x="3352" y="1999"/>
                  </a:lnTo>
                  <a:lnTo>
                    <a:pt x="3357" y="2010"/>
                  </a:lnTo>
                  <a:lnTo>
                    <a:pt x="3361" y="2021"/>
                  </a:lnTo>
                  <a:lnTo>
                    <a:pt x="3365" y="2042"/>
                  </a:lnTo>
                  <a:lnTo>
                    <a:pt x="3365" y="2042"/>
                  </a:lnTo>
                  <a:lnTo>
                    <a:pt x="3370" y="2057"/>
                  </a:lnTo>
                  <a:lnTo>
                    <a:pt x="3372" y="2066"/>
                  </a:lnTo>
                  <a:lnTo>
                    <a:pt x="3375" y="2073"/>
                  </a:lnTo>
                  <a:lnTo>
                    <a:pt x="3375" y="2073"/>
                  </a:lnTo>
                  <a:lnTo>
                    <a:pt x="3376" y="2083"/>
                  </a:lnTo>
                  <a:lnTo>
                    <a:pt x="3376" y="2095"/>
                  </a:lnTo>
                  <a:lnTo>
                    <a:pt x="3375" y="2119"/>
                  </a:lnTo>
                  <a:lnTo>
                    <a:pt x="3372" y="2141"/>
                  </a:lnTo>
                  <a:lnTo>
                    <a:pt x="3371" y="2164"/>
                  </a:lnTo>
                  <a:lnTo>
                    <a:pt x="3371" y="2164"/>
                  </a:lnTo>
                  <a:lnTo>
                    <a:pt x="3370" y="2259"/>
                  </a:lnTo>
                  <a:lnTo>
                    <a:pt x="3370" y="2353"/>
                  </a:lnTo>
                  <a:lnTo>
                    <a:pt x="3370" y="2353"/>
                  </a:lnTo>
                  <a:lnTo>
                    <a:pt x="3374" y="2447"/>
                  </a:lnTo>
                  <a:lnTo>
                    <a:pt x="3378" y="2542"/>
                  </a:lnTo>
                  <a:lnTo>
                    <a:pt x="3384" y="2635"/>
                  </a:lnTo>
                  <a:lnTo>
                    <a:pt x="3392" y="2729"/>
                  </a:lnTo>
                  <a:lnTo>
                    <a:pt x="3402" y="2822"/>
                  </a:lnTo>
                  <a:lnTo>
                    <a:pt x="3414" y="2916"/>
                  </a:lnTo>
                  <a:lnTo>
                    <a:pt x="3427" y="3009"/>
                  </a:lnTo>
                  <a:lnTo>
                    <a:pt x="3441" y="3103"/>
                  </a:lnTo>
                  <a:lnTo>
                    <a:pt x="3456" y="3195"/>
                  </a:lnTo>
                  <a:lnTo>
                    <a:pt x="3472" y="3287"/>
                  </a:lnTo>
                  <a:lnTo>
                    <a:pt x="3489" y="3380"/>
                  </a:lnTo>
                  <a:lnTo>
                    <a:pt x="3508" y="3472"/>
                  </a:lnTo>
                  <a:lnTo>
                    <a:pt x="3527" y="3564"/>
                  </a:lnTo>
                  <a:lnTo>
                    <a:pt x="3547" y="3657"/>
                  </a:lnTo>
                  <a:lnTo>
                    <a:pt x="3590" y="3840"/>
                  </a:lnTo>
                  <a:lnTo>
                    <a:pt x="3590" y="3840"/>
                  </a:lnTo>
                  <a:lnTo>
                    <a:pt x="3634" y="4024"/>
                  </a:lnTo>
                  <a:lnTo>
                    <a:pt x="3680" y="4207"/>
                  </a:lnTo>
                  <a:lnTo>
                    <a:pt x="3771" y="4573"/>
                  </a:lnTo>
                  <a:lnTo>
                    <a:pt x="3771" y="4573"/>
                  </a:lnTo>
                  <a:lnTo>
                    <a:pt x="3781" y="4620"/>
                  </a:lnTo>
                  <a:lnTo>
                    <a:pt x="3791" y="4668"/>
                  </a:lnTo>
                  <a:lnTo>
                    <a:pt x="3800" y="4714"/>
                  </a:lnTo>
                  <a:lnTo>
                    <a:pt x="3810" y="4761"/>
                  </a:lnTo>
                  <a:lnTo>
                    <a:pt x="3810" y="4761"/>
                  </a:lnTo>
                  <a:lnTo>
                    <a:pt x="3836" y="4855"/>
                  </a:lnTo>
                  <a:lnTo>
                    <a:pt x="3862" y="4950"/>
                  </a:lnTo>
                  <a:lnTo>
                    <a:pt x="3862" y="4950"/>
                  </a:lnTo>
                  <a:lnTo>
                    <a:pt x="3910" y="5133"/>
                  </a:lnTo>
                  <a:lnTo>
                    <a:pt x="3935" y="5225"/>
                  </a:lnTo>
                  <a:lnTo>
                    <a:pt x="3962" y="5317"/>
                  </a:lnTo>
                  <a:lnTo>
                    <a:pt x="3962" y="5317"/>
                  </a:lnTo>
                  <a:lnTo>
                    <a:pt x="3975" y="5358"/>
                  </a:lnTo>
                  <a:lnTo>
                    <a:pt x="3989" y="5398"/>
                  </a:lnTo>
                  <a:lnTo>
                    <a:pt x="4006" y="5437"/>
                  </a:lnTo>
                  <a:lnTo>
                    <a:pt x="4024" y="5476"/>
                  </a:lnTo>
                  <a:lnTo>
                    <a:pt x="4024" y="5476"/>
                  </a:lnTo>
                  <a:lnTo>
                    <a:pt x="4026" y="5479"/>
                  </a:lnTo>
                  <a:lnTo>
                    <a:pt x="4028" y="5480"/>
                  </a:lnTo>
                  <a:lnTo>
                    <a:pt x="4031" y="5480"/>
                  </a:lnTo>
                  <a:lnTo>
                    <a:pt x="4033" y="5480"/>
                  </a:lnTo>
                  <a:lnTo>
                    <a:pt x="4035" y="5478"/>
                  </a:lnTo>
                  <a:lnTo>
                    <a:pt x="4037" y="5475"/>
                  </a:lnTo>
                  <a:lnTo>
                    <a:pt x="4037" y="5473"/>
                  </a:lnTo>
                  <a:lnTo>
                    <a:pt x="4035" y="5469"/>
                  </a:lnTo>
                  <a:lnTo>
                    <a:pt x="4035" y="54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4EED9C5B-D284-A8FC-3420-2DC4F23D0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641"/>
              <a:ext cx="41" cy="68"/>
            </a:xfrm>
            <a:custGeom>
              <a:avLst/>
              <a:gdLst>
                <a:gd name="T0" fmla="*/ 162 w 165"/>
                <a:gd name="T1" fmla="*/ 124 h 273"/>
                <a:gd name="T2" fmla="*/ 164 w 165"/>
                <a:gd name="T3" fmla="*/ 152 h 273"/>
                <a:gd name="T4" fmla="*/ 164 w 165"/>
                <a:gd name="T5" fmla="*/ 178 h 273"/>
                <a:gd name="T6" fmla="*/ 161 w 165"/>
                <a:gd name="T7" fmla="*/ 202 h 273"/>
                <a:gd name="T8" fmla="*/ 153 w 165"/>
                <a:gd name="T9" fmla="*/ 223 h 273"/>
                <a:gd name="T10" fmla="*/ 145 w 165"/>
                <a:gd name="T11" fmla="*/ 242 h 273"/>
                <a:gd name="T12" fmla="*/ 133 w 165"/>
                <a:gd name="T13" fmla="*/ 256 h 273"/>
                <a:gd name="T14" fmla="*/ 119 w 165"/>
                <a:gd name="T15" fmla="*/ 267 h 273"/>
                <a:gd name="T16" fmla="*/ 104 w 165"/>
                <a:gd name="T17" fmla="*/ 273 h 273"/>
                <a:gd name="T18" fmla="*/ 96 w 165"/>
                <a:gd name="T19" fmla="*/ 273 h 273"/>
                <a:gd name="T20" fmla="*/ 80 w 165"/>
                <a:gd name="T21" fmla="*/ 270 h 273"/>
                <a:gd name="T22" fmla="*/ 64 w 165"/>
                <a:gd name="T23" fmla="*/ 262 h 273"/>
                <a:gd name="T24" fmla="*/ 48 w 165"/>
                <a:gd name="T25" fmla="*/ 249 h 273"/>
                <a:gd name="T26" fmla="*/ 35 w 165"/>
                <a:gd name="T27" fmla="*/ 233 h 273"/>
                <a:gd name="T28" fmla="*/ 23 w 165"/>
                <a:gd name="T29" fmla="*/ 212 h 273"/>
                <a:gd name="T30" fmla="*/ 13 w 165"/>
                <a:gd name="T31" fmla="*/ 189 h 273"/>
                <a:gd name="T32" fmla="*/ 6 w 165"/>
                <a:gd name="T33" fmla="*/ 163 h 273"/>
                <a:gd name="T34" fmla="*/ 3 w 165"/>
                <a:gd name="T35" fmla="*/ 150 h 273"/>
                <a:gd name="T36" fmla="*/ 1 w 165"/>
                <a:gd name="T37" fmla="*/ 121 h 273"/>
                <a:gd name="T38" fmla="*/ 1 w 165"/>
                <a:gd name="T39" fmla="*/ 95 h 273"/>
                <a:gd name="T40" fmla="*/ 5 w 165"/>
                <a:gd name="T41" fmla="*/ 72 h 273"/>
                <a:gd name="T42" fmla="*/ 12 w 165"/>
                <a:gd name="T43" fmla="*/ 50 h 273"/>
                <a:gd name="T44" fmla="*/ 20 w 165"/>
                <a:gd name="T45" fmla="*/ 31 h 273"/>
                <a:gd name="T46" fmla="*/ 32 w 165"/>
                <a:gd name="T47" fmla="*/ 17 h 273"/>
                <a:gd name="T48" fmla="*/ 46 w 165"/>
                <a:gd name="T49" fmla="*/ 6 h 273"/>
                <a:gd name="T50" fmla="*/ 61 w 165"/>
                <a:gd name="T51" fmla="*/ 0 h 273"/>
                <a:gd name="T52" fmla="*/ 70 w 165"/>
                <a:gd name="T53" fmla="*/ 0 h 273"/>
                <a:gd name="T54" fmla="*/ 85 w 165"/>
                <a:gd name="T55" fmla="*/ 3 h 273"/>
                <a:gd name="T56" fmla="*/ 101 w 165"/>
                <a:gd name="T57" fmla="*/ 11 h 273"/>
                <a:gd name="T58" fmla="*/ 117 w 165"/>
                <a:gd name="T59" fmla="*/ 24 h 273"/>
                <a:gd name="T60" fmla="*/ 130 w 165"/>
                <a:gd name="T61" fmla="*/ 41 h 273"/>
                <a:gd name="T62" fmla="*/ 142 w 165"/>
                <a:gd name="T63" fmla="*/ 61 h 273"/>
                <a:gd name="T64" fmla="*/ 152 w 165"/>
                <a:gd name="T65" fmla="*/ 85 h 273"/>
                <a:gd name="T66" fmla="*/ 159 w 165"/>
                <a:gd name="T67" fmla="*/ 111 h 273"/>
                <a:gd name="T68" fmla="*/ 162 w 165"/>
                <a:gd name="T69" fmla="*/ 12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5" h="273">
                  <a:moveTo>
                    <a:pt x="162" y="124"/>
                  </a:moveTo>
                  <a:lnTo>
                    <a:pt x="162" y="124"/>
                  </a:lnTo>
                  <a:lnTo>
                    <a:pt x="164" y="138"/>
                  </a:lnTo>
                  <a:lnTo>
                    <a:pt x="164" y="152"/>
                  </a:lnTo>
                  <a:lnTo>
                    <a:pt x="165" y="165"/>
                  </a:lnTo>
                  <a:lnTo>
                    <a:pt x="164" y="178"/>
                  </a:lnTo>
                  <a:lnTo>
                    <a:pt x="163" y="190"/>
                  </a:lnTo>
                  <a:lnTo>
                    <a:pt x="161" y="202"/>
                  </a:lnTo>
                  <a:lnTo>
                    <a:pt x="157" y="214"/>
                  </a:lnTo>
                  <a:lnTo>
                    <a:pt x="153" y="223"/>
                  </a:lnTo>
                  <a:lnTo>
                    <a:pt x="150" y="234"/>
                  </a:lnTo>
                  <a:lnTo>
                    <a:pt x="145" y="242"/>
                  </a:lnTo>
                  <a:lnTo>
                    <a:pt x="139" y="250"/>
                  </a:lnTo>
                  <a:lnTo>
                    <a:pt x="133" y="256"/>
                  </a:lnTo>
                  <a:lnTo>
                    <a:pt x="126" y="262"/>
                  </a:lnTo>
                  <a:lnTo>
                    <a:pt x="119" y="267"/>
                  </a:lnTo>
                  <a:lnTo>
                    <a:pt x="112" y="270"/>
                  </a:lnTo>
                  <a:lnTo>
                    <a:pt x="104" y="273"/>
                  </a:lnTo>
                  <a:lnTo>
                    <a:pt x="104" y="273"/>
                  </a:lnTo>
                  <a:lnTo>
                    <a:pt x="96" y="273"/>
                  </a:lnTo>
                  <a:lnTo>
                    <a:pt x="87" y="272"/>
                  </a:lnTo>
                  <a:lnTo>
                    <a:pt x="80" y="270"/>
                  </a:lnTo>
                  <a:lnTo>
                    <a:pt x="72" y="267"/>
                  </a:lnTo>
                  <a:lnTo>
                    <a:pt x="64" y="262"/>
                  </a:lnTo>
                  <a:lnTo>
                    <a:pt x="57" y="256"/>
                  </a:lnTo>
                  <a:lnTo>
                    <a:pt x="48" y="249"/>
                  </a:lnTo>
                  <a:lnTo>
                    <a:pt x="41" y="242"/>
                  </a:lnTo>
                  <a:lnTo>
                    <a:pt x="35" y="233"/>
                  </a:lnTo>
                  <a:lnTo>
                    <a:pt x="29" y="223"/>
                  </a:lnTo>
                  <a:lnTo>
                    <a:pt x="23" y="212"/>
                  </a:lnTo>
                  <a:lnTo>
                    <a:pt x="18" y="201"/>
                  </a:lnTo>
                  <a:lnTo>
                    <a:pt x="13" y="189"/>
                  </a:lnTo>
                  <a:lnTo>
                    <a:pt x="9" y="177"/>
                  </a:lnTo>
                  <a:lnTo>
                    <a:pt x="6" y="163"/>
                  </a:lnTo>
                  <a:lnTo>
                    <a:pt x="3" y="150"/>
                  </a:lnTo>
                  <a:lnTo>
                    <a:pt x="3" y="150"/>
                  </a:lnTo>
                  <a:lnTo>
                    <a:pt x="1" y="135"/>
                  </a:lnTo>
                  <a:lnTo>
                    <a:pt x="1" y="121"/>
                  </a:lnTo>
                  <a:lnTo>
                    <a:pt x="0" y="108"/>
                  </a:lnTo>
                  <a:lnTo>
                    <a:pt x="1" y="95"/>
                  </a:lnTo>
                  <a:lnTo>
                    <a:pt x="2" y="83"/>
                  </a:lnTo>
                  <a:lnTo>
                    <a:pt x="5" y="72"/>
                  </a:lnTo>
                  <a:lnTo>
                    <a:pt x="8" y="60"/>
                  </a:lnTo>
                  <a:lnTo>
                    <a:pt x="12" y="50"/>
                  </a:lnTo>
                  <a:lnTo>
                    <a:pt x="15" y="40"/>
                  </a:lnTo>
                  <a:lnTo>
                    <a:pt x="20" y="31"/>
                  </a:lnTo>
                  <a:lnTo>
                    <a:pt x="26" y="23"/>
                  </a:lnTo>
                  <a:lnTo>
                    <a:pt x="32" y="17"/>
                  </a:lnTo>
                  <a:lnTo>
                    <a:pt x="39" y="11"/>
                  </a:lnTo>
                  <a:lnTo>
                    <a:pt x="46" y="6"/>
                  </a:lnTo>
                  <a:lnTo>
                    <a:pt x="53" y="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70" y="0"/>
                  </a:lnTo>
                  <a:lnTo>
                    <a:pt x="78" y="2"/>
                  </a:lnTo>
                  <a:lnTo>
                    <a:pt x="85" y="3"/>
                  </a:lnTo>
                  <a:lnTo>
                    <a:pt x="93" y="6"/>
                  </a:lnTo>
                  <a:lnTo>
                    <a:pt x="101" y="11"/>
                  </a:lnTo>
                  <a:lnTo>
                    <a:pt x="109" y="17"/>
                  </a:lnTo>
                  <a:lnTo>
                    <a:pt x="117" y="24"/>
                  </a:lnTo>
                  <a:lnTo>
                    <a:pt x="124" y="31"/>
                  </a:lnTo>
                  <a:lnTo>
                    <a:pt x="130" y="41"/>
                  </a:lnTo>
                  <a:lnTo>
                    <a:pt x="136" y="50"/>
                  </a:lnTo>
                  <a:lnTo>
                    <a:pt x="142" y="61"/>
                  </a:lnTo>
                  <a:lnTo>
                    <a:pt x="148" y="73"/>
                  </a:lnTo>
                  <a:lnTo>
                    <a:pt x="152" y="85"/>
                  </a:lnTo>
                  <a:lnTo>
                    <a:pt x="156" y="96"/>
                  </a:lnTo>
                  <a:lnTo>
                    <a:pt x="159" y="111"/>
                  </a:lnTo>
                  <a:lnTo>
                    <a:pt x="162" y="124"/>
                  </a:lnTo>
                  <a:lnTo>
                    <a:pt x="162" y="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33735497-E7E9-64D4-0730-A4439AF2AF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3" y="641"/>
              <a:ext cx="43" cy="69"/>
            </a:xfrm>
            <a:custGeom>
              <a:avLst/>
              <a:gdLst>
                <a:gd name="T0" fmla="*/ 93 w 171"/>
                <a:gd name="T1" fmla="*/ 277 h 277"/>
                <a:gd name="T2" fmla="*/ 70 w 171"/>
                <a:gd name="T3" fmla="*/ 269 h 277"/>
                <a:gd name="T4" fmla="*/ 50 w 171"/>
                <a:gd name="T5" fmla="*/ 252 h 277"/>
                <a:gd name="T6" fmla="*/ 36 w 171"/>
                <a:gd name="T7" fmla="*/ 236 h 277"/>
                <a:gd name="T8" fmla="*/ 18 w 171"/>
                <a:gd name="T9" fmla="*/ 204 h 277"/>
                <a:gd name="T10" fmla="*/ 6 w 171"/>
                <a:gd name="T11" fmla="*/ 166 h 277"/>
                <a:gd name="T12" fmla="*/ 2 w 171"/>
                <a:gd name="T13" fmla="*/ 137 h 277"/>
                <a:gd name="T14" fmla="*/ 2 w 171"/>
                <a:gd name="T15" fmla="*/ 98 h 277"/>
                <a:gd name="T16" fmla="*/ 9 w 171"/>
                <a:gd name="T17" fmla="*/ 62 h 277"/>
                <a:gd name="T18" fmla="*/ 17 w 171"/>
                <a:gd name="T19" fmla="*/ 40 h 277"/>
                <a:gd name="T20" fmla="*/ 34 w 171"/>
                <a:gd name="T21" fmla="*/ 17 h 277"/>
                <a:gd name="T22" fmla="*/ 56 w 171"/>
                <a:gd name="T23" fmla="*/ 2 h 277"/>
                <a:gd name="T24" fmla="*/ 71 w 171"/>
                <a:gd name="T25" fmla="*/ 0 h 277"/>
                <a:gd name="T26" fmla="*/ 96 w 171"/>
                <a:gd name="T27" fmla="*/ 6 h 277"/>
                <a:gd name="T28" fmla="*/ 121 w 171"/>
                <a:gd name="T29" fmla="*/ 24 h 277"/>
                <a:gd name="T30" fmla="*/ 135 w 171"/>
                <a:gd name="T31" fmla="*/ 42 h 277"/>
                <a:gd name="T32" fmla="*/ 153 w 171"/>
                <a:gd name="T33" fmla="*/ 74 h 277"/>
                <a:gd name="T34" fmla="*/ 165 w 171"/>
                <a:gd name="T35" fmla="*/ 111 h 277"/>
                <a:gd name="T36" fmla="*/ 169 w 171"/>
                <a:gd name="T37" fmla="*/ 140 h 277"/>
                <a:gd name="T38" fmla="*/ 169 w 171"/>
                <a:gd name="T39" fmla="*/ 179 h 277"/>
                <a:gd name="T40" fmla="*/ 162 w 171"/>
                <a:gd name="T41" fmla="*/ 216 h 277"/>
                <a:gd name="T42" fmla="*/ 154 w 171"/>
                <a:gd name="T43" fmla="*/ 237 h 277"/>
                <a:gd name="T44" fmla="*/ 138 w 171"/>
                <a:gd name="T45" fmla="*/ 261 h 277"/>
                <a:gd name="T46" fmla="*/ 115 w 171"/>
                <a:gd name="T47" fmla="*/ 275 h 277"/>
                <a:gd name="T48" fmla="*/ 100 w 171"/>
                <a:gd name="T49" fmla="*/ 277 h 277"/>
                <a:gd name="T50" fmla="*/ 71 w 171"/>
                <a:gd name="T51" fmla="*/ 5 h 277"/>
                <a:gd name="T52" fmla="*/ 57 w 171"/>
                <a:gd name="T53" fmla="*/ 7 h 277"/>
                <a:gd name="T54" fmla="*/ 37 w 171"/>
                <a:gd name="T55" fmla="*/ 20 h 277"/>
                <a:gd name="T56" fmla="*/ 21 w 171"/>
                <a:gd name="T57" fmla="*/ 43 h 277"/>
                <a:gd name="T58" fmla="*/ 12 w 171"/>
                <a:gd name="T59" fmla="*/ 63 h 277"/>
                <a:gd name="T60" fmla="*/ 6 w 171"/>
                <a:gd name="T61" fmla="*/ 98 h 277"/>
                <a:gd name="T62" fmla="*/ 6 w 171"/>
                <a:gd name="T63" fmla="*/ 137 h 277"/>
                <a:gd name="T64" fmla="*/ 11 w 171"/>
                <a:gd name="T65" fmla="*/ 165 h 277"/>
                <a:gd name="T66" fmla="*/ 23 w 171"/>
                <a:gd name="T67" fmla="*/ 201 h 277"/>
                <a:gd name="T68" fmla="*/ 39 w 171"/>
                <a:gd name="T69" fmla="*/ 233 h 277"/>
                <a:gd name="T70" fmla="*/ 54 w 171"/>
                <a:gd name="T71" fmla="*/ 250 h 277"/>
                <a:gd name="T72" fmla="*/ 76 w 171"/>
                <a:gd name="T73" fmla="*/ 266 h 277"/>
                <a:gd name="T74" fmla="*/ 100 w 171"/>
                <a:gd name="T75" fmla="*/ 272 h 277"/>
                <a:gd name="T76" fmla="*/ 114 w 171"/>
                <a:gd name="T77" fmla="*/ 270 h 277"/>
                <a:gd name="T78" fmla="*/ 134 w 171"/>
                <a:gd name="T79" fmla="*/ 257 h 277"/>
                <a:gd name="T80" fmla="*/ 151 w 171"/>
                <a:gd name="T81" fmla="*/ 235 h 277"/>
                <a:gd name="T82" fmla="*/ 159 w 171"/>
                <a:gd name="T83" fmla="*/ 214 h 277"/>
                <a:gd name="T84" fmla="*/ 165 w 171"/>
                <a:gd name="T85" fmla="*/ 179 h 277"/>
                <a:gd name="T86" fmla="*/ 165 w 171"/>
                <a:gd name="T87" fmla="*/ 140 h 277"/>
                <a:gd name="T88" fmla="*/ 160 w 171"/>
                <a:gd name="T89" fmla="*/ 113 h 277"/>
                <a:gd name="T90" fmla="*/ 148 w 171"/>
                <a:gd name="T91" fmla="*/ 76 h 277"/>
                <a:gd name="T92" fmla="*/ 132 w 171"/>
                <a:gd name="T93" fmla="*/ 44 h 277"/>
                <a:gd name="T94" fmla="*/ 119 w 171"/>
                <a:gd name="T95" fmla="*/ 29 h 277"/>
                <a:gd name="T96" fmla="*/ 99 w 171"/>
                <a:gd name="T97" fmla="*/ 13 h 277"/>
                <a:gd name="T98" fmla="*/ 78 w 171"/>
                <a:gd name="T99" fmla="*/ 5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1" h="277">
                  <a:moveTo>
                    <a:pt x="100" y="277"/>
                  </a:moveTo>
                  <a:lnTo>
                    <a:pt x="100" y="277"/>
                  </a:lnTo>
                  <a:lnTo>
                    <a:pt x="93" y="277"/>
                  </a:lnTo>
                  <a:lnTo>
                    <a:pt x="84" y="275"/>
                  </a:lnTo>
                  <a:lnTo>
                    <a:pt x="77" y="272"/>
                  </a:lnTo>
                  <a:lnTo>
                    <a:pt x="70" y="269"/>
                  </a:lnTo>
                  <a:lnTo>
                    <a:pt x="63" y="264"/>
                  </a:lnTo>
                  <a:lnTo>
                    <a:pt x="56" y="259"/>
                  </a:lnTo>
                  <a:lnTo>
                    <a:pt x="50" y="252"/>
                  </a:lnTo>
                  <a:lnTo>
                    <a:pt x="43" y="245"/>
                  </a:lnTo>
                  <a:lnTo>
                    <a:pt x="43" y="245"/>
                  </a:lnTo>
                  <a:lnTo>
                    <a:pt x="36" y="236"/>
                  </a:lnTo>
                  <a:lnTo>
                    <a:pt x="30" y="226"/>
                  </a:lnTo>
                  <a:lnTo>
                    <a:pt x="24" y="214"/>
                  </a:lnTo>
                  <a:lnTo>
                    <a:pt x="18" y="204"/>
                  </a:lnTo>
                  <a:lnTo>
                    <a:pt x="13" y="191"/>
                  </a:lnTo>
                  <a:lnTo>
                    <a:pt x="10" y="179"/>
                  </a:lnTo>
                  <a:lnTo>
                    <a:pt x="6" y="166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2" y="137"/>
                  </a:lnTo>
                  <a:lnTo>
                    <a:pt x="2" y="124"/>
                  </a:lnTo>
                  <a:lnTo>
                    <a:pt x="0" y="111"/>
                  </a:lnTo>
                  <a:lnTo>
                    <a:pt x="2" y="98"/>
                  </a:lnTo>
                  <a:lnTo>
                    <a:pt x="3" y="85"/>
                  </a:lnTo>
                  <a:lnTo>
                    <a:pt x="5" y="74"/>
                  </a:lnTo>
                  <a:lnTo>
                    <a:pt x="9" y="62"/>
                  </a:lnTo>
                  <a:lnTo>
                    <a:pt x="12" y="51"/>
                  </a:lnTo>
                  <a:lnTo>
                    <a:pt x="12" y="51"/>
                  </a:lnTo>
                  <a:lnTo>
                    <a:pt x="17" y="40"/>
                  </a:lnTo>
                  <a:lnTo>
                    <a:pt x="22" y="31"/>
                  </a:lnTo>
                  <a:lnTo>
                    <a:pt x="28" y="24"/>
                  </a:lnTo>
                  <a:lnTo>
                    <a:pt x="34" y="17"/>
                  </a:lnTo>
                  <a:lnTo>
                    <a:pt x="41" y="11"/>
                  </a:lnTo>
                  <a:lnTo>
                    <a:pt x="48" y="6"/>
                  </a:lnTo>
                  <a:lnTo>
                    <a:pt x="56" y="2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8" y="2"/>
                  </a:lnTo>
                  <a:lnTo>
                    <a:pt x="96" y="6"/>
                  </a:lnTo>
                  <a:lnTo>
                    <a:pt x="104" y="11"/>
                  </a:lnTo>
                  <a:lnTo>
                    <a:pt x="113" y="17"/>
                  </a:lnTo>
                  <a:lnTo>
                    <a:pt x="121" y="24"/>
                  </a:lnTo>
                  <a:lnTo>
                    <a:pt x="128" y="32"/>
                  </a:lnTo>
                  <a:lnTo>
                    <a:pt x="128" y="32"/>
                  </a:lnTo>
                  <a:lnTo>
                    <a:pt x="135" y="42"/>
                  </a:lnTo>
                  <a:lnTo>
                    <a:pt x="141" y="51"/>
                  </a:lnTo>
                  <a:lnTo>
                    <a:pt x="147" y="63"/>
                  </a:lnTo>
                  <a:lnTo>
                    <a:pt x="153" y="74"/>
                  </a:lnTo>
                  <a:lnTo>
                    <a:pt x="158" y="87"/>
                  </a:lnTo>
                  <a:lnTo>
                    <a:pt x="161" y="98"/>
                  </a:lnTo>
                  <a:lnTo>
                    <a:pt x="165" y="111"/>
                  </a:lnTo>
                  <a:lnTo>
                    <a:pt x="167" y="126"/>
                  </a:lnTo>
                  <a:lnTo>
                    <a:pt x="167" y="126"/>
                  </a:lnTo>
                  <a:lnTo>
                    <a:pt x="169" y="140"/>
                  </a:lnTo>
                  <a:lnTo>
                    <a:pt x="169" y="153"/>
                  </a:lnTo>
                  <a:lnTo>
                    <a:pt x="171" y="166"/>
                  </a:lnTo>
                  <a:lnTo>
                    <a:pt x="169" y="179"/>
                  </a:lnTo>
                  <a:lnTo>
                    <a:pt x="168" y="192"/>
                  </a:lnTo>
                  <a:lnTo>
                    <a:pt x="166" y="204"/>
                  </a:lnTo>
                  <a:lnTo>
                    <a:pt x="162" y="216"/>
                  </a:lnTo>
                  <a:lnTo>
                    <a:pt x="159" y="226"/>
                  </a:lnTo>
                  <a:lnTo>
                    <a:pt x="159" y="226"/>
                  </a:lnTo>
                  <a:lnTo>
                    <a:pt x="154" y="237"/>
                  </a:lnTo>
                  <a:lnTo>
                    <a:pt x="149" y="246"/>
                  </a:lnTo>
                  <a:lnTo>
                    <a:pt x="143" y="253"/>
                  </a:lnTo>
                  <a:lnTo>
                    <a:pt x="138" y="261"/>
                  </a:lnTo>
                  <a:lnTo>
                    <a:pt x="130" y="266"/>
                  </a:lnTo>
                  <a:lnTo>
                    <a:pt x="123" y="271"/>
                  </a:lnTo>
                  <a:lnTo>
                    <a:pt x="115" y="275"/>
                  </a:lnTo>
                  <a:lnTo>
                    <a:pt x="108" y="277"/>
                  </a:lnTo>
                  <a:lnTo>
                    <a:pt x="108" y="277"/>
                  </a:lnTo>
                  <a:lnTo>
                    <a:pt x="100" y="277"/>
                  </a:lnTo>
                  <a:lnTo>
                    <a:pt x="100" y="277"/>
                  </a:lnTo>
                  <a:close/>
                  <a:moveTo>
                    <a:pt x="71" y="5"/>
                  </a:moveTo>
                  <a:lnTo>
                    <a:pt x="71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57" y="7"/>
                  </a:lnTo>
                  <a:lnTo>
                    <a:pt x="50" y="11"/>
                  </a:lnTo>
                  <a:lnTo>
                    <a:pt x="43" y="14"/>
                  </a:lnTo>
                  <a:lnTo>
                    <a:pt x="37" y="20"/>
                  </a:lnTo>
                  <a:lnTo>
                    <a:pt x="31" y="26"/>
                  </a:lnTo>
                  <a:lnTo>
                    <a:pt x="25" y="34"/>
                  </a:lnTo>
                  <a:lnTo>
                    <a:pt x="21" y="43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2" y="63"/>
                  </a:lnTo>
                  <a:lnTo>
                    <a:pt x="10" y="75"/>
                  </a:lnTo>
                  <a:lnTo>
                    <a:pt x="8" y="87"/>
                  </a:lnTo>
                  <a:lnTo>
                    <a:pt x="6" y="98"/>
                  </a:lnTo>
                  <a:lnTo>
                    <a:pt x="5" y="111"/>
                  </a:lnTo>
                  <a:lnTo>
                    <a:pt x="6" y="124"/>
                  </a:lnTo>
                  <a:lnTo>
                    <a:pt x="6" y="137"/>
                  </a:lnTo>
                  <a:lnTo>
                    <a:pt x="9" y="150"/>
                  </a:lnTo>
                  <a:lnTo>
                    <a:pt x="9" y="150"/>
                  </a:lnTo>
                  <a:lnTo>
                    <a:pt x="11" y="165"/>
                  </a:lnTo>
                  <a:lnTo>
                    <a:pt x="15" y="177"/>
                  </a:lnTo>
                  <a:lnTo>
                    <a:pt x="18" y="190"/>
                  </a:lnTo>
                  <a:lnTo>
                    <a:pt x="23" y="201"/>
                  </a:lnTo>
                  <a:lnTo>
                    <a:pt x="28" y="212"/>
                  </a:lnTo>
                  <a:lnTo>
                    <a:pt x="34" y="223"/>
                  </a:lnTo>
                  <a:lnTo>
                    <a:pt x="39" y="233"/>
                  </a:lnTo>
                  <a:lnTo>
                    <a:pt x="47" y="242"/>
                  </a:lnTo>
                  <a:lnTo>
                    <a:pt x="47" y="242"/>
                  </a:lnTo>
                  <a:lnTo>
                    <a:pt x="54" y="250"/>
                  </a:lnTo>
                  <a:lnTo>
                    <a:pt x="61" y="257"/>
                  </a:lnTo>
                  <a:lnTo>
                    <a:pt x="69" y="262"/>
                  </a:lnTo>
                  <a:lnTo>
                    <a:pt x="76" y="266"/>
                  </a:lnTo>
                  <a:lnTo>
                    <a:pt x="83" y="270"/>
                  </a:lnTo>
                  <a:lnTo>
                    <a:pt x="91" y="271"/>
                  </a:lnTo>
                  <a:lnTo>
                    <a:pt x="100" y="272"/>
                  </a:lnTo>
                  <a:lnTo>
                    <a:pt x="107" y="272"/>
                  </a:lnTo>
                  <a:lnTo>
                    <a:pt x="107" y="272"/>
                  </a:lnTo>
                  <a:lnTo>
                    <a:pt x="114" y="270"/>
                  </a:lnTo>
                  <a:lnTo>
                    <a:pt x="121" y="266"/>
                  </a:lnTo>
                  <a:lnTo>
                    <a:pt x="128" y="263"/>
                  </a:lnTo>
                  <a:lnTo>
                    <a:pt x="134" y="257"/>
                  </a:lnTo>
                  <a:lnTo>
                    <a:pt x="140" y="251"/>
                  </a:lnTo>
                  <a:lnTo>
                    <a:pt x="146" y="243"/>
                  </a:lnTo>
                  <a:lnTo>
                    <a:pt x="151" y="235"/>
                  </a:lnTo>
                  <a:lnTo>
                    <a:pt x="155" y="225"/>
                  </a:lnTo>
                  <a:lnTo>
                    <a:pt x="155" y="225"/>
                  </a:lnTo>
                  <a:lnTo>
                    <a:pt x="159" y="214"/>
                  </a:lnTo>
                  <a:lnTo>
                    <a:pt x="161" y="203"/>
                  </a:lnTo>
                  <a:lnTo>
                    <a:pt x="164" y="191"/>
                  </a:lnTo>
                  <a:lnTo>
                    <a:pt x="165" y="179"/>
                  </a:lnTo>
                  <a:lnTo>
                    <a:pt x="166" y="166"/>
                  </a:lnTo>
                  <a:lnTo>
                    <a:pt x="165" y="153"/>
                  </a:lnTo>
                  <a:lnTo>
                    <a:pt x="165" y="140"/>
                  </a:lnTo>
                  <a:lnTo>
                    <a:pt x="162" y="127"/>
                  </a:lnTo>
                  <a:lnTo>
                    <a:pt x="162" y="127"/>
                  </a:lnTo>
                  <a:lnTo>
                    <a:pt x="160" y="113"/>
                  </a:lnTo>
                  <a:lnTo>
                    <a:pt x="156" y="101"/>
                  </a:lnTo>
                  <a:lnTo>
                    <a:pt x="153" y="88"/>
                  </a:lnTo>
                  <a:lnTo>
                    <a:pt x="148" y="76"/>
                  </a:lnTo>
                  <a:lnTo>
                    <a:pt x="143" y="65"/>
                  </a:lnTo>
                  <a:lnTo>
                    <a:pt x="138" y="55"/>
                  </a:lnTo>
                  <a:lnTo>
                    <a:pt x="132" y="44"/>
                  </a:lnTo>
                  <a:lnTo>
                    <a:pt x="125" y="36"/>
                  </a:lnTo>
                  <a:lnTo>
                    <a:pt x="125" y="36"/>
                  </a:lnTo>
                  <a:lnTo>
                    <a:pt x="119" y="29"/>
                  </a:lnTo>
                  <a:lnTo>
                    <a:pt x="112" y="23"/>
                  </a:lnTo>
                  <a:lnTo>
                    <a:pt x="106" y="17"/>
                  </a:lnTo>
                  <a:lnTo>
                    <a:pt x="99" y="13"/>
                  </a:lnTo>
                  <a:lnTo>
                    <a:pt x="91" y="10"/>
                  </a:lnTo>
                  <a:lnTo>
                    <a:pt x="86" y="7"/>
                  </a:lnTo>
                  <a:lnTo>
                    <a:pt x="78" y="5"/>
                  </a:lnTo>
                  <a:lnTo>
                    <a:pt x="71" y="5"/>
                  </a:lnTo>
                  <a:lnTo>
                    <a:pt x="7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5A5F823A-C4AF-6A84-297B-2AF6AE532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2" y="614"/>
              <a:ext cx="41" cy="68"/>
            </a:xfrm>
            <a:custGeom>
              <a:avLst/>
              <a:gdLst>
                <a:gd name="T0" fmla="*/ 162 w 165"/>
                <a:gd name="T1" fmla="*/ 123 h 272"/>
                <a:gd name="T2" fmla="*/ 164 w 165"/>
                <a:gd name="T3" fmla="*/ 151 h 272"/>
                <a:gd name="T4" fmla="*/ 164 w 165"/>
                <a:gd name="T5" fmla="*/ 177 h 272"/>
                <a:gd name="T6" fmla="*/ 161 w 165"/>
                <a:gd name="T7" fmla="*/ 201 h 272"/>
                <a:gd name="T8" fmla="*/ 153 w 165"/>
                <a:gd name="T9" fmla="*/ 222 h 272"/>
                <a:gd name="T10" fmla="*/ 145 w 165"/>
                <a:gd name="T11" fmla="*/ 241 h 272"/>
                <a:gd name="T12" fmla="*/ 133 w 165"/>
                <a:gd name="T13" fmla="*/ 255 h 272"/>
                <a:gd name="T14" fmla="*/ 119 w 165"/>
                <a:gd name="T15" fmla="*/ 266 h 272"/>
                <a:gd name="T16" fmla="*/ 104 w 165"/>
                <a:gd name="T17" fmla="*/ 272 h 272"/>
                <a:gd name="T18" fmla="*/ 96 w 165"/>
                <a:gd name="T19" fmla="*/ 272 h 272"/>
                <a:gd name="T20" fmla="*/ 80 w 165"/>
                <a:gd name="T21" fmla="*/ 269 h 272"/>
                <a:gd name="T22" fmla="*/ 64 w 165"/>
                <a:gd name="T23" fmla="*/ 261 h 272"/>
                <a:gd name="T24" fmla="*/ 48 w 165"/>
                <a:gd name="T25" fmla="*/ 248 h 272"/>
                <a:gd name="T26" fmla="*/ 35 w 165"/>
                <a:gd name="T27" fmla="*/ 232 h 272"/>
                <a:gd name="T28" fmla="*/ 23 w 165"/>
                <a:gd name="T29" fmla="*/ 211 h 272"/>
                <a:gd name="T30" fmla="*/ 13 w 165"/>
                <a:gd name="T31" fmla="*/ 188 h 272"/>
                <a:gd name="T32" fmla="*/ 6 w 165"/>
                <a:gd name="T33" fmla="*/ 162 h 272"/>
                <a:gd name="T34" fmla="*/ 3 w 165"/>
                <a:gd name="T35" fmla="*/ 149 h 272"/>
                <a:gd name="T36" fmla="*/ 1 w 165"/>
                <a:gd name="T37" fmla="*/ 120 h 272"/>
                <a:gd name="T38" fmla="*/ 1 w 165"/>
                <a:gd name="T39" fmla="*/ 94 h 272"/>
                <a:gd name="T40" fmla="*/ 4 w 165"/>
                <a:gd name="T41" fmla="*/ 71 h 272"/>
                <a:gd name="T42" fmla="*/ 12 w 165"/>
                <a:gd name="T43" fmla="*/ 49 h 272"/>
                <a:gd name="T44" fmla="*/ 20 w 165"/>
                <a:gd name="T45" fmla="*/ 30 h 272"/>
                <a:gd name="T46" fmla="*/ 32 w 165"/>
                <a:gd name="T47" fmla="*/ 16 h 272"/>
                <a:gd name="T48" fmla="*/ 46 w 165"/>
                <a:gd name="T49" fmla="*/ 5 h 272"/>
                <a:gd name="T50" fmla="*/ 61 w 165"/>
                <a:gd name="T51" fmla="*/ 0 h 272"/>
                <a:gd name="T52" fmla="*/ 70 w 165"/>
                <a:gd name="T53" fmla="*/ 0 h 272"/>
                <a:gd name="T54" fmla="*/ 85 w 165"/>
                <a:gd name="T55" fmla="*/ 2 h 272"/>
                <a:gd name="T56" fmla="*/ 101 w 165"/>
                <a:gd name="T57" fmla="*/ 10 h 272"/>
                <a:gd name="T58" fmla="*/ 117 w 165"/>
                <a:gd name="T59" fmla="*/ 23 h 272"/>
                <a:gd name="T60" fmla="*/ 130 w 165"/>
                <a:gd name="T61" fmla="*/ 40 h 272"/>
                <a:gd name="T62" fmla="*/ 142 w 165"/>
                <a:gd name="T63" fmla="*/ 60 h 272"/>
                <a:gd name="T64" fmla="*/ 152 w 165"/>
                <a:gd name="T65" fmla="*/ 84 h 272"/>
                <a:gd name="T66" fmla="*/ 159 w 165"/>
                <a:gd name="T67" fmla="*/ 110 h 272"/>
                <a:gd name="T68" fmla="*/ 162 w 165"/>
                <a:gd name="T69" fmla="*/ 12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5" h="272">
                  <a:moveTo>
                    <a:pt x="162" y="123"/>
                  </a:moveTo>
                  <a:lnTo>
                    <a:pt x="162" y="123"/>
                  </a:lnTo>
                  <a:lnTo>
                    <a:pt x="164" y="137"/>
                  </a:lnTo>
                  <a:lnTo>
                    <a:pt x="164" y="151"/>
                  </a:lnTo>
                  <a:lnTo>
                    <a:pt x="165" y="164"/>
                  </a:lnTo>
                  <a:lnTo>
                    <a:pt x="164" y="177"/>
                  </a:lnTo>
                  <a:lnTo>
                    <a:pt x="163" y="189"/>
                  </a:lnTo>
                  <a:lnTo>
                    <a:pt x="161" y="201"/>
                  </a:lnTo>
                  <a:lnTo>
                    <a:pt x="157" y="213"/>
                  </a:lnTo>
                  <a:lnTo>
                    <a:pt x="153" y="222"/>
                  </a:lnTo>
                  <a:lnTo>
                    <a:pt x="150" y="233"/>
                  </a:lnTo>
                  <a:lnTo>
                    <a:pt x="145" y="241"/>
                  </a:lnTo>
                  <a:lnTo>
                    <a:pt x="139" y="249"/>
                  </a:lnTo>
                  <a:lnTo>
                    <a:pt x="133" y="255"/>
                  </a:lnTo>
                  <a:lnTo>
                    <a:pt x="126" y="261"/>
                  </a:lnTo>
                  <a:lnTo>
                    <a:pt x="119" y="266"/>
                  </a:lnTo>
                  <a:lnTo>
                    <a:pt x="112" y="269"/>
                  </a:lnTo>
                  <a:lnTo>
                    <a:pt x="104" y="272"/>
                  </a:lnTo>
                  <a:lnTo>
                    <a:pt x="104" y="272"/>
                  </a:lnTo>
                  <a:lnTo>
                    <a:pt x="96" y="272"/>
                  </a:lnTo>
                  <a:lnTo>
                    <a:pt x="87" y="271"/>
                  </a:lnTo>
                  <a:lnTo>
                    <a:pt x="80" y="269"/>
                  </a:lnTo>
                  <a:lnTo>
                    <a:pt x="72" y="266"/>
                  </a:lnTo>
                  <a:lnTo>
                    <a:pt x="64" y="261"/>
                  </a:lnTo>
                  <a:lnTo>
                    <a:pt x="57" y="255"/>
                  </a:lnTo>
                  <a:lnTo>
                    <a:pt x="48" y="248"/>
                  </a:lnTo>
                  <a:lnTo>
                    <a:pt x="41" y="241"/>
                  </a:lnTo>
                  <a:lnTo>
                    <a:pt x="35" y="232"/>
                  </a:lnTo>
                  <a:lnTo>
                    <a:pt x="29" y="222"/>
                  </a:lnTo>
                  <a:lnTo>
                    <a:pt x="23" y="211"/>
                  </a:lnTo>
                  <a:lnTo>
                    <a:pt x="17" y="200"/>
                  </a:lnTo>
                  <a:lnTo>
                    <a:pt x="13" y="188"/>
                  </a:lnTo>
                  <a:lnTo>
                    <a:pt x="9" y="176"/>
                  </a:lnTo>
                  <a:lnTo>
                    <a:pt x="6" y="162"/>
                  </a:lnTo>
                  <a:lnTo>
                    <a:pt x="3" y="149"/>
                  </a:lnTo>
                  <a:lnTo>
                    <a:pt x="3" y="149"/>
                  </a:lnTo>
                  <a:lnTo>
                    <a:pt x="1" y="135"/>
                  </a:lnTo>
                  <a:lnTo>
                    <a:pt x="1" y="120"/>
                  </a:lnTo>
                  <a:lnTo>
                    <a:pt x="0" y="107"/>
                  </a:lnTo>
                  <a:lnTo>
                    <a:pt x="1" y="94"/>
                  </a:lnTo>
                  <a:lnTo>
                    <a:pt x="2" y="82"/>
                  </a:lnTo>
                  <a:lnTo>
                    <a:pt x="4" y="71"/>
                  </a:lnTo>
                  <a:lnTo>
                    <a:pt x="8" y="59"/>
                  </a:lnTo>
                  <a:lnTo>
                    <a:pt x="12" y="49"/>
                  </a:lnTo>
                  <a:lnTo>
                    <a:pt x="15" y="39"/>
                  </a:lnTo>
                  <a:lnTo>
                    <a:pt x="20" y="30"/>
                  </a:lnTo>
                  <a:lnTo>
                    <a:pt x="26" y="22"/>
                  </a:lnTo>
                  <a:lnTo>
                    <a:pt x="32" y="16"/>
                  </a:lnTo>
                  <a:lnTo>
                    <a:pt x="39" y="10"/>
                  </a:lnTo>
                  <a:lnTo>
                    <a:pt x="46" y="5"/>
                  </a:lnTo>
                  <a:lnTo>
                    <a:pt x="53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70" y="0"/>
                  </a:lnTo>
                  <a:lnTo>
                    <a:pt x="78" y="1"/>
                  </a:lnTo>
                  <a:lnTo>
                    <a:pt x="85" y="2"/>
                  </a:lnTo>
                  <a:lnTo>
                    <a:pt x="93" y="5"/>
                  </a:lnTo>
                  <a:lnTo>
                    <a:pt x="101" y="10"/>
                  </a:lnTo>
                  <a:lnTo>
                    <a:pt x="109" y="16"/>
                  </a:lnTo>
                  <a:lnTo>
                    <a:pt x="117" y="23"/>
                  </a:lnTo>
                  <a:lnTo>
                    <a:pt x="124" y="30"/>
                  </a:lnTo>
                  <a:lnTo>
                    <a:pt x="130" y="40"/>
                  </a:lnTo>
                  <a:lnTo>
                    <a:pt x="136" y="49"/>
                  </a:lnTo>
                  <a:lnTo>
                    <a:pt x="142" y="60"/>
                  </a:lnTo>
                  <a:lnTo>
                    <a:pt x="148" y="72"/>
                  </a:lnTo>
                  <a:lnTo>
                    <a:pt x="152" y="84"/>
                  </a:lnTo>
                  <a:lnTo>
                    <a:pt x="156" y="95"/>
                  </a:lnTo>
                  <a:lnTo>
                    <a:pt x="159" y="110"/>
                  </a:lnTo>
                  <a:lnTo>
                    <a:pt x="162" y="123"/>
                  </a:lnTo>
                  <a:lnTo>
                    <a:pt x="162" y="1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0D13C3CE-05F2-2A47-19BA-5841EE3430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1" y="614"/>
              <a:ext cx="43" cy="69"/>
            </a:xfrm>
            <a:custGeom>
              <a:avLst/>
              <a:gdLst>
                <a:gd name="T0" fmla="*/ 93 w 171"/>
                <a:gd name="T1" fmla="*/ 277 h 277"/>
                <a:gd name="T2" fmla="*/ 70 w 171"/>
                <a:gd name="T3" fmla="*/ 269 h 277"/>
                <a:gd name="T4" fmla="*/ 50 w 171"/>
                <a:gd name="T5" fmla="*/ 252 h 277"/>
                <a:gd name="T6" fmla="*/ 36 w 171"/>
                <a:gd name="T7" fmla="*/ 236 h 277"/>
                <a:gd name="T8" fmla="*/ 18 w 171"/>
                <a:gd name="T9" fmla="*/ 204 h 277"/>
                <a:gd name="T10" fmla="*/ 6 w 171"/>
                <a:gd name="T11" fmla="*/ 166 h 277"/>
                <a:gd name="T12" fmla="*/ 2 w 171"/>
                <a:gd name="T13" fmla="*/ 138 h 277"/>
                <a:gd name="T14" fmla="*/ 2 w 171"/>
                <a:gd name="T15" fmla="*/ 98 h 277"/>
                <a:gd name="T16" fmla="*/ 9 w 171"/>
                <a:gd name="T17" fmla="*/ 62 h 277"/>
                <a:gd name="T18" fmla="*/ 17 w 171"/>
                <a:gd name="T19" fmla="*/ 40 h 277"/>
                <a:gd name="T20" fmla="*/ 34 w 171"/>
                <a:gd name="T21" fmla="*/ 17 h 277"/>
                <a:gd name="T22" fmla="*/ 56 w 171"/>
                <a:gd name="T23" fmla="*/ 3 h 277"/>
                <a:gd name="T24" fmla="*/ 71 w 171"/>
                <a:gd name="T25" fmla="*/ 0 h 277"/>
                <a:gd name="T26" fmla="*/ 96 w 171"/>
                <a:gd name="T27" fmla="*/ 6 h 277"/>
                <a:gd name="T28" fmla="*/ 121 w 171"/>
                <a:gd name="T29" fmla="*/ 24 h 277"/>
                <a:gd name="T30" fmla="*/ 135 w 171"/>
                <a:gd name="T31" fmla="*/ 42 h 277"/>
                <a:gd name="T32" fmla="*/ 153 w 171"/>
                <a:gd name="T33" fmla="*/ 74 h 277"/>
                <a:gd name="T34" fmla="*/ 165 w 171"/>
                <a:gd name="T35" fmla="*/ 111 h 277"/>
                <a:gd name="T36" fmla="*/ 169 w 171"/>
                <a:gd name="T37" fmla="*/ 140 h 277"/>
                <a:gd name="T38" fmla="*/ 169 w 171"/>
                <a:gd name="T39" fmla="*/ 179 h 277"/>
                <a:gd name="T40" fmla="*/ 162 w 171"/>
                <a:gd name="T41" fmla="*/ 216 h 277"/>
                <a:gd name="T42" fmla="*/ 154 w 171"/>
                <a:gd name="T43" fmla="*/ 237 h 277"/>
                <a:gd name="T44" fmla="*/ 138 w 171"/>
                <a:gd name="T45" fmla="*/ 261 h 277"/>
                <a:gd name="T46" fmla="*/ 115 w 171"/>
                <a:gd name="T47" fmla="*/ 275 h 277"/>
                <a:gd name="T48" fmla="*/ 100 w 171"/>
                <a:gd name="T49" fmla="*/ 277 h 277"/>
                <a:gd name="T50" fmla="*/ 71 w 171"/>
                <a:gd name="T51" fmla="*/ 5 h 277"/>
                <a:gd name="T52" fmla="*/ 57 w 171"/>
                <a:gd name="T53" fmla="*/ 7 h 277"/>
                <a:gd name="T54" fmla="*/ 37 w 171"/>
                <a:gd name="T55" fmla="*/ 20 h 277"/>
                <a:gd name="T56" fmla="*/ 20 w 171"/>
                <a:gd name="T57" fmla="*/ 43 h 277"/>
                <a:gd name="T58" fmla="*/ 12 w 171"/>
                <a:gd name="T59" fmla="*/ 63 h 277"/>
                <a:gd name="T60" fmla="*/ 6 w 171"/>
                <a:gd name="T61" fmla="*/ 98 h 277"/>
                <a:gd name="T62" fmla="*/ 6 w 171"/>
                <a:gd name="T63" fmla="*/ 138 h 277"/>
                <a:gd name="T64" fmla="*/ 11 w 171"/>
                <a:gd name="T65" fmla="*/ 165 h 277"/>
                <a:gd name="T66" fmla="*/ 23 w 171"/>
                <a:gd name="T67" fmla="*/ 201 h 277"/>
                <a:gd name="T68" fmla="*/ 39 w 171"/>
                <a:gd name="T69" fmla="*/ 233 h 277"/>
                <a:gd name="T70" fmla="*/ 54 w 171"/>
                <a:gd name="T71" fmla="*/ 250 h 277"/>
                <a:gd name="T72" fmla="*/ 76 w 171"/>
                <a:gd name="T73" fmla="*/ 267 h 277"/>
                <a:gd name="T74" fmla="*/ 100 w 171"/>
                <a:gd name="T75" fmla="*/ 272 h 277"/>
                <a:gd name="T76" fmla="*/ 114 w 171"/>
                <a:gd name="T77" fmla="*/ 270 h 277"/>
                <a:gd name="T78" fmla="*/ 134 w 171"/>
                <a:gd name="T79" fmla="*/ 257 h 277"/>
                <a:gd name="T80" fmla="*/ 151 w 171"/>
                <a:gd name="T81" fmla="*/ 235 h 277"/>
                <a:gd name="T82" fmla="*/ 159 w 171"/>
                <a:gd name="T83" fmla="*/ 214 h 277"/>
                <a:gd name="T84" fmla="*/ 165 w 171"/>
                <a:gd name="T85" fmla="*/ 179 h 277"/>
                <a:gd name="T86" fmla="*/ 165 w 171"/>
                <a:gd name="T87" fmla="*/ 140 h 277"/>
                <a:gd name="T88" fmla="*/ 160 w 171"/>
                <a:gd name="T89" fmla="*/ 113 h 277"/>
                <a:gd name="T90" fmla="*/ 148 w 171"/>
                <a:gd name="T91" fmla="*/ 76 h 277"/>
                <a:gd name="T92" fmla="*/ 132 w 171"/>
                <a:gd name="T93" fmla="*/ 44 h 277"/>
                <a:gd name="T94" fmla="*/ 119 w 171"/>
                <a:gd name="T95" fmla="*/ 29 h 277"/>
                <a:gd name="T96" fmla="*/ 99 w 171"/>
                <a:gd name="T97" fmla="*/ 13 h 277"/>
                <a:gd name="T98" fmla="*/ 78 w 171"/>
                <a:gd name="T99" fmla="*/ 5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1" h="277">
                  <a:moveTo>
                    <a:pt x="100" y="277"/>
                  </a:moveTo>
                  <a:lnTo>
                    <a:pt x="100" y="277"/>
                  </a:lnTo>
                  <a:lnTo>
                    <a:pt x="93" y="277"/>
                  </a:lnTo>
                  <a:lnTo>
                    <a:pt x="84" y="275"/>
                  </a:lnTo>
                  <a:lnTo>
                    <a:pt x="77" y="272"/>
                  </a:lnTo>
                  <a:lnTo>
                    <a:pt x="70" y="269"/>
                  </a:lnTo>
                  <a:lnTo>
                    <a:pt x="63" y="264"/>
                  </a:lnTo>
                  <a:lnTo>
                    <a:pt x="56" y="259"/>
                  </a:lnTo>
                  <a:lnTo>
                    <a:pt x="50" y="252"/>
                  </a:lnTo>
                  <a:lnTo>
                    <a:pt x="43" y="245"/>
                  </a:lnTo>
                  <a:lnTo>
                    <a:pt x="43" y="245"/>
                  </a:lnTo>
                  <a:lnTo>
                    <a:pt x="36" y="236"/>
                  </a:lnTo>
                  <a:lnTo>
                    <a:pt x="30" y="226"/>
                  </a:lnTo>
                  <a:lnTo>
                    <a:pt x="24" y="214"/>
                  </a:lnTo>
                  <a:lnTo>
                    <a:pt x="18" y="204"/>
                  </a:lnTo>
                  <a:lnTo>
                    <a:pt x="13" y="191"/>
                  </a:lnTo>
                  <a:lnTo>
                    <a:pt x="10" y="179"/>
                  </a:lnTo>
                  <a:lnTo>
                    <a:pt x="6" y="166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2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2" y="98"/>
                  </a:lnTo>
                  <a:lnTo>
                    <a:pt x="3" y="85"/>
                  </a:lnTo>
                  <a:lnTo>
                    <a:pt x="5" y="74"/>
                  </a:lnTo>
                  <a:lnTo>
                    <a:pt x="9" y="62"/>
                  </a:lnTo>
                  <a:lnTo>
                    <a:pt x="12" y="51"/>
                  </a:lnTo>
                  <a:lnTo>
                    <a:pt x="12" y="51"/>
                  </a:lnTo>
                  <a:lnTo>
                    <a:pt x="17" y="40"/>
                  </a:lnTo>
                  <a:lnTo>
                    <a:pt x="22" y="31"/>
                  </a:lnTo>
                  <a:lnTo>
                    <a:pt x="28" y="24"/>
                  </a:lnTo>
                  <a:lnTo>
                    <a:pt x="34" y="17"/>
                  </a:lnTo>
                  <a:lnTo>
                    <a:pt x="41" y="11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8" y="3"/>
                  </a:lnTo>
                  <a:lnTo>
                    <a:pt x="96" y="6"/>
                  </a:lnTo>
                  <a:lnTo>
                    <a:pt x="104" y="11"/>
                  </a:lnTo>
                  <a:lnTo>
                    <a:pt x="113" y="17"/>
                  </a:lnTo>
                  <a:lnTo>
                    <a:pt x="121" y="24"/>
                  </a:lnTo>
                  <a:lnTo>
                    <a:pt x="128" y="32"/>
                  </a:lnTo>
                  <a:lnTo>
                    <a:pt x="128" y="32"/>
                  </a:lnTo>
                  <a:lnTo>
                    <a:pt x="135" y="42"/>
                  </a:lnTo>
                  <a:lnTo>
                    <a:pt x="141" y="51"/>
                  </a:lnTo>
                  <a:lnTo>
                    <a:pt x="147" y="63"/>
                  </a:lnTo>
                  <a:lnTo>
                    <a:pt x="153" y="74"/>
                  </a:lnTo>
                  <a:lnTo>
                    <a:pt x="158" y="87"/>
                  </a:lnTo>
                  <a:lnTo>
                    <a:pt x="161" y="98"/>
                  </a:lnTo>
                  <a:lnTo>
                    <a:pt x="165" y="111"/>
                  </a:lnTo>
                  <a:lnTo>
                    <a:pt x="167" y="126"/>
                  </a:lnTo>
                  <a:lnTo>
                    <a:pt x="167" y="126"/>
                  </a:lnTo>
                  <a:lnTo>
                    <a:pt x="169" y="140"/>
                  </a:lnTo>
                  <a:lnTo>
                    <a:pt x="169" y="153"/>
                  </a:lnTo>
                  <a:lnTo>
                    <a:pt x="171" y="166"/>
                  </a:lnTo>
                  <a:lnTo>
                    <a:pt x="169" y="179"/>
                  </a:lnTo>
                  <a:lnTo>
                    <a:pt x="168" y="192"/>
                  </a:lnTo>
                  <a:lnTo>
                    <a:pt x="166" y="204"/>
                  </a:lnTo>
                  <a:lnTo>
                    <a:pt x="162" y="216"/>
                  </a:lnTo>
                  <a:lnTo>
                    <a:pt x="159" y="226"/>
                  </a:lnTo>
                  <a:lnTo>
                    <a:pt x="159" y="226"/>
                  </a:lnTo>
                  <a:lnTo>
                    <a:pt x="154" y="237"/>
                  </a:lnTo>
                  <a:lnTo>
                    <a:pt x="149" y="246"/>
                  </a:lnTo>
                  <a:lnTo>
                    <a:pt x="143" y="254"/>
                  </a:lnTo>
                  <a:lnTo>
                    <a:pt x="138" y="261"/>
                  </a:lnTo>
                  <a:lnTo>
                    <a:pt x="130" y="267"/>
                  </a:lnTo>
                  <a:lnTo>
                    <a:pt x="123" y="271"/>
                  </a:lnTo>
                  <a:lnTo>
                    <a:pt x="115" y="275"/>
                  </a:lnTo>
                  <a:lnTo>
                    <a:pt x="108" y="277"/>
                  </a:lnTo>
                  <a:lnTo>
                    <a:pt x="108" y="277"/>
                  </a:lnTo>
                  <a:lnTo>
                    <a:pt x="100" y="277"/>
                  </a:lnTo>
                  <a:lnTo>
                    <a:pt x="100" y="277"/>
                  </a:lnTo>
                  <a:close/>
                  <a:moveTo>
                    <a:pt x="71" y="5"/>
                  </a:moveTo>
                  <a:lnTo>
                    <a:pt x="71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57" y="7"/>
                  </a:lnTo>
                  <a:lnTo>
                    <a:pt x="50" y="11"/>
                  </a:lnTo>
                  <a:lnTo>
                    <a:pt x="43" y="14"/>
                  </a:lnTo>
                  <a:lnTo>
                    <a:pt x="37" y="20"/>
                  </a:lnTo>
                  <a:lnTo>
                    <a:pt x="31" y="26"/>
                  </a:lnTo>
                  <a:lnTo>
                    <a:pt x="25" y="35"/>
                  </a:lnTo>
                  <a:lnTo>
                    <a:pt x="20" y="43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2" y="63"/>
                  </a:lnTo>
                  <a:lnTo>
                    <a:pt x="10" y="75"/>
                  </a:lnTo>
                  <a:lnTo>
                    <a:pt x="7" y="87"/>
                  </a:lnTo>
                  <a:lnTo>
                    <a:pt x="6" y="98"/>
                  </a:lnTo>
                  <a:lnTo>
                    <a:pt x="5" y="111"/>
                  </a:lnTo>
                  <a:lnTo>
                    <a:pt x="6" y="125"/>
                  </a:lnTo>
                  <a:lnTo>
                    <a:pt x="6" y="138"/>
                  </a:lnTo>
                  <a:lnTo>
                    <a:pt x="9" y="151"/>
                  </a:lnTo>
                  <a:lnTo>
                    <a:pt x="9" y="151"/>
                  </a:lnTo>
                  <a:lnTo>
                    <a:pt x="11" y="165"/>
                  </a:lnTo>
                  <a:lnTo>
                    <a:pt x="15" y="177"/>
                  </a:lnTo>
                  <a:lnTo>
                    <a:pt x="18" y="190"/>
                  </a:lnTo>
                  <a:lnTo>
                    <a:pt x="23" y="201"/>
                  </a:lnTo>
                  <a:lnTo>
                    <a:pt x="28" y="212"/>
                  </a:lnTo>
                  <a:lnTo>
                    <a:pt x="34" y="223"/>
                  </a:lnTo>
                  <a:lnTo>
                    <a:pt x="39" y="233"/>
                  </a:lnTo>
                  <a:lnTo>
                    <a:pt x="47" y="242"/>
                  </a:lnTo>
                  <a:lnTo>
                    <a:pt x="47" y="242"/>
                  </a:lnTo>
                  <a:lnTo>
                    <a:pt x="54" y="250"/>
                  </a:lnTo>
                  <a:lnTo>
                    <a:pt x="61" y="257"/>
                  </a:lnTo>
                  <a:lnTo>
                    <a:pt x="69" y="262"/>
                  </a:lnTo>
                  <a:lnTo>
                    <a:pt x="76" y="267"/>
                  </a:lnTo>
                  <a:lnTo>
                    <a:pt x="83" y="270"/>
                  </a:lnTo>
                  <a:lnTo>
                    <a:pt x="91" y="271"/>
                  </a:lnTo>
                  <a:lnTo>
                    <a:pt x="100" y="272"/>
                  </a:lnTo>
                  <a:lnTo>
                    <a:pt x="107" y="272"/>
                  </a:lnTo>
                  <a:lnTo>
                    <a:pt x="107" y="272"/>
                  </a:lnTo>
                  <a:lnTo>
                    <a:pt x="114" y="270"/>
                  </a:lnTo>
                  <a:lnTo>
                    <a:pt x="121" y="267"/>
                  </a:lnTo>
                  <a:lnTo>
                    <a:pt x="128" y="263"/>
                  </a:lnTo>
                  <a:lnTo>
                    <a:pt x="134" y="257"/>
                  </a:lnTo>
                  <a:lnTo>
                    <a:pt x="140" y="251"/>
                  </a:lnTo>
                  <a:lnTo>
                    <a:pt x="146" y="243"/>
                  </a:lnTo>
                  <a:lnTo>
                    <a:pt x="151" y="235"/>
                  </a:lnTo>
                  <a:lnTo>
                    <a:pt x="155" y="225"/>
                  </a:lnTo>
                  <a:lnTo>
                    <a:pt x="155" y="225"/>
                  </a:lnTo>
                  <a:lnTo>
                    <a:pt x="159" y="214"/>
                  </a:lnTo>
                  <a:lnTo>
                    <a:pt x="161" y="203"/>
                  </a:lnTo>
                  <a:lnTo>
                    <a:pt x="164" y="191"/>
                  </a:lnTo>
                  <a:lnTo>
                    <a:pt x="165" y="179"/>
                  </a:lnTo>
                  <a:lnTo>
                    <a:pt x="166" y="166"/>
                  </a:lnTo>
                  <a:lnTo>
                    <a:pt x="165" y="153"/>
                  </a:lnTo>
                  <a:lnTo>
                    <a:pt x="165" y="140"/>
                  </a:lnTo>
                  <a:lnTo>
                    <a:pt x="162" y="127"/>
                  </a:lnTo>
                  <a:lnTo>
                    <a:pt x="162" y="127"/>
                  </a:lnTo>
                  <a:lnTo>
                    <a:pt x="160" y="113"/>
                  </a:lnTo>
                  <a:lnTo>
                    <a:pt x="156" y="101"/>
                  </a:lnTo>
                  <a:lnTo>
                    <a:pt x="153" y="88"/>
                  </a:lnTo>
                  <a:lnTo>
                    <a:pt x="148" y="76"/>
                  </a:lnTo>
                  <a:lnTo>
                    <a:pt x="143" y="65"/>
                  </a:lnTo>
                  <a:lnTo>
                    <a:pt x="138" y="55"/>
                  </a:lnTo>
                  <a:lnTo>
                    <a:pt x="132" y="44"/>
                  </a:lnTo>
                  <a:lnTo>
                    <a:pt x="125" y="36"/>
                  </a:lnTo>
                  <a:lnTo>
                    <a:pt x="125" y="36"/>
                  </a:lnTo>
                  <a:lnTo>
                    <a:pt x="119" y="29"/>
                  </a:lnTo>
                  <a:lnTo>
                    <a:pt x="112" y="23"/>
                  </a:lnTo>
                  <a:lnTo>
                    <a:pt x="106" y="17"/>
                  </a:lnTo>
                  <a:lnTo>
                    <a:pt x="99" y="13"/>
                  </a:lnTo>
                  <a:lnTo>
                    <a:pt x="91" y="10"/>
                  </a:lnTo>
                  <a:lnTo>
                    <a:pt x="86" y="7"/>
                  </a:lnTo>
                  <a:lnTo>
                    <a:pt x="78" y="5"/>
                  </a:lnTo>
                  <a:lnTo>
                    <a:pt x="71" y="5"/>
                  </a:lnTo>
                  <a:lnTo>
                    <a:pt x="7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E5CC3B0A-D9D7-FE7F-7B9B-4B92B0430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7" y="1836"/>
              <a:ext cx="69" cy="329"/>
            </a:xfrm>
            <a:custGeom>
              <a:avLst/>
              <a:gdLst>
                <a:gd name="T0" fmla="*/ 276 w 276"/>
                <a:gd name="T1" fmla="*/ 1309 h 1316"/>
                <a:gd name="T2" fmla="*/ 276 w 276"/>
                <a:gd name="T3" fmla="*/ 1309 h 1316"/>
                <a:gd name="T4" fmla="*/ 261 w 276"/>
                <a:gd name="T5" fmla="*/ 1180 h 1316"/>
                <a:gd name="T6" fmla="*/ 243 w 276"/>
                <a:gd name="T7" fmla="*/ 1052 h 1316"/>
                <a:gd name="T8" fmla="*/ 243 w 276"/>
                <a:gd name="T9" fmla="*/ 1052 h 1316"/>
                <a:gd name="T10" fmla="*/ 223 w 276"/>
                <a:gd name="T11" fmla="*/ 923 h 1316"/>
                <a:gd name="T12" fmla="*/ 200 w 276"/>
                <a:gd name="T13" fmla="*/ 795 h 1316"/>
                <a:gd name="T14" fmla="*/ 200 w 276"/>
                <a:gd name="T15" fmla="*/ 795 h 1316"/>
                <a:gd name="T16" fmla="*/ 177 w 276"/>
                <a:gd name="T17" fmla="*/ 668 h 1316"/>
                <a:gd name="T18" fmla="*/ 150 w 276"/>
                <a:gd name="T19" fmla="*/ 541 h 1316"/>
                <a:gd name="T20" fmla="*/ 150 w 276"/>
                <a:gd name="T21" fmla="*/ 541 h 1316"/>
                <a:gd name="T22" fmla="*/ 121 w 276"/>
                <a:gd name="T23" fmla="*/ 413 h 1316"/>
                <a:gd name="T24" fmla="*/ 91 w 276"/>
                <a:gd name="T25" fmla="*/ 286 h 1316"/>
                <a:gd name="T26" fmla="*/ 91 w 276"/>
                <a:gd name="T27" fmla="*/ 286 h 1316"/>
                <a:gd name="T28" fmla="*/ 57 w 276"/>
                <a:gd name="T29" fmla="*/ 161 h 1316"/>
                <a:gd name="T30" fmla="*/ 22 w 276"/>
                <a:gd name="T31" fmla="*/ 37 h 1316"/>
                <a:gd name="T32" fmla="*/ 22 w 276"/>
                <a:gd name="T33" fmla="*/ 37 h 1316"/>
                <a:gd name="T34" fmla="*/ 14 w 276"/>
                <a:gd name="T35" fmla="*/ 5 h 1316"/>
                <a:gd name="T36" fmla="*/ 14 w 276"/>
                <a:gd name="T37" fmla="*/ 5 h 1316"/>
                <a:gd name="T38" fmla="*/ 11 w 276"/>
                <a:gd name="T39" fmla="*/ 2 h 1316"/>
                <a:gd name="T40" fmla="*/ 10 w 276"/>
                <a:gd name="T41" fmla="*/ 0 h 1316"/>
                <a:gd name="T42" fmla="*/ 7 w 276"/>
                <a:gd name="T43" fmla="*/ 0 h 1316"/>
                <a:gd name="T44" fmla="*/ 4 w 276"/>
                <a:gd name="T45" fmla="*/ 0 h 1316"/>
                <a:gd name="T46" fmla="*/ 2 w 276"/>
                <a:gd name="T47" fmla="*/ 1 h 1316"/>
                <a:gd name="T48" fmla="*/ 1 w 276"/>
                <a:gd name="T49" fmla="*/ 3 h 1316"/>
                <a:gd name="T50" fmla="*/ 0 w 276"/>
                <a:gd name="T51" fmla="*/ 6 h 1316"/>
                <a:gd name="T52" fmla="*/ 0 w 276"/>
                <a:gd name="T53" fmla="*/ 8 h 1316"/>
                <a:gd name="T54" fmla="*/ 0 w 276"/>
                <a:gd name="T55" fmla="*/ 8 h 1316"/>
                <a:gd name="T56" fmla="*/ 35 w 276"/>
                <a:gd name="T57" fmla="*/ 134 h 1316"/>
                <a:gd name="T58" fmla="*/ 68 w 276"/>
                <a:gd name="T59" fmla="*/ 259 h 1316"/>
                <a:gd name="T60" fmla="*/ 68 w 276"/>
                <a:gd name="T61" fmla="*/ 259 h 1316"/>
                <a:gd name="T62" fmla="*/ 100 w 276"/>
                <a:gd name="T63" fmla="*/ 383 h 1316"/>
                <a:gd name="T64" fmla="*/ 128 w 276"/>
                <a:gd name="T65" fmla="*/ 510 h 1316"/>
                <a:gd name="T66" fmla="*/ 128 w 276"/>
                <a:gd name="T67" fmla="*/ 510 h 1316"/>
                <a:gd name="T68" fmla="*/ 156 w 276"/>
                <a:gd name="T69" fmla="*/ 637 h 1316"/>
                <a:gd name="T70" fmla="*/ 180 w 276"/>
                <a:gd name="T71" fmla="*/ 765 h 1316"/>
                <a:gd name="T72" fmla="*/ 180 w 276"/>
                <a:gd name="T73" fmla="*/ 765 h 1316"/>
                <a:gd name="T74" fmla="*/ 203 w 276"/>
                <a:gd name="T75" fmla="*/ 891 h 1316"/>
                <a:gd name="T76" fmla="*/ 224 w 276"/>
                <a:gd name="T77" fmla="*/ 1020 h 1316"/>
                <a:gd name="T78" fmla="*/ 224 w 276"/>
                <a:gd name="T79" fmla="*/ 1020 h 1316"/>
                <a:gd name="T80" fmla="*/ 242 w 276"/>
                <a:gd name="T81" fmla="*/ 1148 h 1316"/>
                <a:gd name="T82" fmla="*/ 258 w 276"/>
                <a:gd name="T83" fmla="*/ 1276 h 1316"/>
                <a:gd name="T84" fmla="*/ 258 w 276"/>
                <a:gd name="T85" fmla="*/ 1276 h 1316"/>
                <a:gd name="T86" fmla="*/ 262 w 276"/>
                <a:gd name="T87" fmla="*/ 1309 h 1316"/>
                <a:gd name="T88" fmla="*/ 262 w 276"/>
                <a:gd name="T89" fmla="*/ 1309 h 1316"/>
                <a:gd name="T90" fmla="*/ 262 w 276"/>
                <a:gd name="T91" fmla="*/ 1312 h 1316"/>
                <a:gd name="T92" fmla="*/ 264 w 276"/>
                <a:gd name="T93" fmla="*/ 1314 h 1316"/>
                <a:gd name="T94" fmla="*/ 267 w 276"/>
                <a:gd name="T95" fmla="*/ 1315 h 1316"/>
                <a:gd name="T96" fmla="*/ 269 w 276"/>
                <a:gd name="T97" fmla="*/ 1316 h 1316"/>
                <a:gd name="T98" fmla="*/ 271 w 276"/>
                <a:gd name="T99" fmla="*/ 1315 h 1316"/>
                <a:gd name="T100" fmla="*/ 274 w 276"/>
                <a:gd name="T101" fmla="*/ 1314 h 1316"/>
                <a:gd name="T102" fmla="*/ 275 w 276"/>
                <a:gd name="T103" fmla="*/ 1312 h 1316"/>
                <a:gd name="T104" fmla="*/ 276 w 276"/>
                <a:gd name="T105" fmla="*/ 1309 h 1316"/>
                <a:gd name="T106" fmla="*/ 276 w 276"/>
                <a:gd name="T107" fmla="*/ 1309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6" h="1316">
                  <a:moveTo>
                    <a:pt x="276" y="1309"/>
                  </a:moveTo>
                  <a:lnTo>
                    <a:pt x="276" y="1309"/>
                  </a:lnTo>
                  <a:lnTo>
                    <a:pt x="261" y="1180"/>
                  </a:lnTo>
                  <a:lnTo>
                    <a:pt x="243" y="1052"/>
                  </a:lnTo>
                  <a:lnTo>
                    <a:pt x="243" y="1052"/>
                  </a:lnTo>
                  <a:lnTo>
                    <a:pt x="223" y="923"/>
                  </a:lnTo>
                  <a:lnTo>
                    <a:pt x="200" y="795"/>
                  </a:lnTo>
                  <a:lnTo>
                    <a:pt x="200" y="795"/>
                  </a:lnTo>
                  <a:lnTo>
                    <a:pt x="177" y="668"/>
                  </a:lnTo>
                  <a:lnTo>
                    <a:pt x="150" y="541"/>
                  </a:lnTo>
                  <a:lnTo>
                    <a:pt x="150" y="541"/>
                  </a:lnTo>
                  <a:lnTo>
                    <a:pt x="121" y="413"/>
                  </a:lnTo>
                  <a:lnTo>
                    <a:pt x="91" y="286"/>
                  </a:lnTo>
                  <a:lnTo>
                    <a:pt x="91" y="286"/>
                  </a:lnTo>
                  <a:lnTo>
                    <a:pt x="57" y="161"/>
                  </a:lnTo>
                  <a:lnTo>
                    <a:pt x="22" y="37"/>
                  </a:lnTo>
                  <a:lnTo>
                    <a:pt x="22" y="37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1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35" y="134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100" y="383"/>
                  </a:lnTo>
                  <a:lnTo>
                    <a:pt x="128" y="510"/>
                  </a:lnTo>
                  <a:lnTo>
                    <a:pt x="128" y="510"/>
                  </a:lnTo>
                  <a:lnTo>
                    <a:pt x="156" y="637"/>
                  </a:lnTo>
                  <a:lnTo>
                    <a:pt x="180" y="765"/>
                  </a:lnTo>
                  <a:lnTo>
                    <a:pt x="180" y="765"/>
                  </a:lnTo>
                  <a:lnTo>
                    <a:pt x="203" y="891"/>
                  </a:lnTo>
                  <a:lnTo>
                    <a:pt x="224" y="1020"/>
                  </a:lnTo>
                  <a:lnTo>
                    <a:pt x="224" y="1020"/>
                  </a:lnTo>
                  <a:lnTo>
                    <a:pt x="242" y="1148"/>
                  </a:lnTo>
                  <a:lnTo>
                    <a:pt x="258" y="1276"/>
                  </a:lnTo>
                  <a:lnTo>
                    <a:pt x="258" y="1276"/>
                  </a:lnTo>
                  <a:lnTo>
                    <a:pt x="262" y="1309"/>
                  </a:lnTo>
                  <a:lnTo>
                    <a:pt x="262" y="1309"/>
                  </a:lnTo>
                  <a:lnTo>
                    <a:pt x="262" y="1312"/>
                  </a:lnTo>
                  <a:lnTo>
                    <a:pt x="264" y="1314"/>
                  </a:lnTo>
                  <a:lnTo>
                    <a:pt x="267" y="1315"/>
                  </a:lnTo>
                  <a:lnTo>
                    <a:pt x="269" y="1316"/>
                  </a:lnTo>
                  <a:lnTo>
                    <a:pt x="271" y="1315"/>
                  </a:lnTo>
                  <a:lnTo>
                    <a:pt x="274" y="1314"/>
                  </a:lnTo>
                  <a:lnTo>
                    <a:pt x="275" y="1312"/>
                  </a:lnTo>
                  <a:lnTo>
                    <a:pt x="276" y="1309"/>
                  </a:lnTo>
                  <a:lnTo>
                    <a:pt x="276" y="13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756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409B9A10-3763-8252-0FDF-8B6CA6B115E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0"/>
            <a:ext cx="6400800" cy="6858000"/>
            <a:chOff x="1824" y="0"/>
            <a:chExt cx="4032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EF02A08A-5386-AE3B-75BC-F9F1926DB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1521"/>
              <a:ext cx="3981" cy="2799"/>
            </a:xfrm>
            <a:custGeom>
              <a:avLst/>
              <a:gdLst>
                <a:gd name="T0" fmla="*/ 10429 w 11943"/>
                <a:gd name="T1" fmla="*/ 2310 h 8398"/>
                <a:gd name="T2" fmla="*/ 9633 w 11943"/>
                <a:gd name="T3" fmla="*/ 1499 h 8398"/>
                <a:gd name="T4" fmla="*/ 9347 w 11943"/>
                <a:gd name="T5" fmla="*/ 1299 h 8398"/>
                <a:gd name="T6" fmla="*/ 8333 w 11943"/>
                <a:gd name="T7" fmla="*/ 907 h 8398"/>
                <a:gd name="T8" fmla="*/ 6855 w 11943"/>
                <a:gd name="T9" fmla="*/ 294 h 8398"/>
                <a:gd name="T10" fmla="*/ 6571 w 11943"/>
                <a:gd name="T11" fmla="*/ 89 h 8398"/>
                <a:gd name="T12" fmla="*/ 6169 w 11943"/>
                <a:gd name="T13" fmla="*/ 12 h 8398"/>
                <a:gd name="T14" fmla="*/ 5150 w 11943"/>
                <a:gd name="T15" fmla="*/ 31 h 8398"/>
                <a:gd name="T16" fmla="*/ 4522 w 11943"/>
                <a:gd name="T17" fmla="*/ 139 h 8398"/>
                <a:gd name="T18" fmla="*/ 4296 w 11943"/>
                <a:gd name="T19" fmla="*/ 208 h 8398"/>
                <a:gd name="T20" fmla="*/ 4176 w 11943"/>
                <a:gd name="T21" fmla="*/ 419 h 8398"/>
                <a:gd name="T22" fmla="*/ 3905 w 11943"/>
                <a:gd name="T23" fmla="*/ 619 h 8398"/>
                <a:gd name="T24" fmla="*/ 3700 w 11943"/>
                <a:gd name="T25" fmla="*/ 699 h 8398"/>
                <a:gd name="T26" fmla="*/ 3306 w 11943"/>
                <a:gd name="T27" fmla="*/ 854 h 8398"/>
                <a:gd name="T28" fmla="*/ 2758 w 11943"/>
                <a:gd name="T29" fmla="*/ 1091 h 8398"/>
                <a:gd name="T30" fmla="*/ 2033 w 11943"/>
                <a:gd name="T31" fmla="*/ 1331 h 8398"/>
                <a:gd name="T32" fmla="*/ 1702 w 11943"/>
                <a:gd name="T33" fmla="*/ 1538 h 8398"/>
                <a:gd name="T34" fmla="*/ 1485 w 11943"/>
                <a:gd name="T35" fmla="*/ 1841 h 8398"/>
                <a:gd name="T36" fmla="*/ 1023 w 11943"/>
                <a:gd name="T37" fmla="*/ 2594 h 8398"/>
                <a:gd name="T38" fmla="*/ 723 w 11943"/>
                <a:gd name="T39" fmla="*/ 3579 h 8398"/>
                <a:gd name="T40" fmla="*/ 448 w 11943"/>
                <a:gd name="T41" fmla="*/ 4334 h 8398"/>
                <a:gd name="T42" fmla="*/ 112 w 11943"/>
                <a:gd name="T43" fmla="*/ 4998 h 8398"/>
                <a:gd name="T44" fmla="*/ 14 w 11943"/>
                <a:gd name="T45" fmla="*/ 5351 h 8398"/>
                <a:gd name="T46" fmla="*/ 7 w 11943"/>
                <a:gd name="T47" fmla="*/ 5572 h 8398"/>
                <a:gd name="T48" fmla="*/ 175 w 11943"/>
                <a:gd name="T49" fmla="*/ 5297 h 8398"/>
                <a:gd name="T50" fmla="*/ 507 w 11943"/>
                <a:gd name="T51" fmla="*/ 5006 h 8398"/>
                <a:gd name="T52" fmla="*/ 939 w 11943"/>
                <a:gd name="T53" fmla="*/ 4873 h 8398"/>
                <a:gd name="T54" fmla="*/ 1369 w 11943"/>
                <a:gd name="T55" fmla="*/ 4879 h 8398"/>
                <a:gd name="T56" fmla="*/ 1680 w 11943"/>
                <a:gd name="T57" fmla="*/ 5007 h 8398"/>
                <a:gd name="T58" fmla="*/ 1965 w 11943"/>
                <a:gd name="T59" fmla="*/ 5260 h 8398"/>
                <a:gd name="T60" fmla="*/ 2172 w 11943"/>
                <a:gd name="T61" fmla="*/ 5570 h 8398"/>
                <a:gd name="T62" fmla="*/ 2260 w 11943"/>
                <a:gd name="T63" fmla="*/ 5854 h 8398"/>
                <a:gd name="T64" fmla="*/ 2410 w 11943"/>
                <a:gd name="T65" fmla="*/ 6176 h 8398"/>
                <a:gd name="T66" fmla="*/ 2417 w 11943"/>
                <a:gd name="T67" fmla="*/ 6543 h 8398"/>
                <a:gd name="T68" fmla="*/ 2317 w 11943"/>
                <a:gd name="T69" fmla="*/ 7473 h 8398"/>
                <a:gd name="T70" fmla="*/ 2248 w 11943"/>
                <a:gd name="T71" fmla="*/ 7891 h 8398"/>
                <a:gd name="T72" fmla="*/ 2203 w 11943"/>
                <a:gd name="T73" fmla="*/ 8122 h 8398"/>
                <a:gd name="T74" fmla="*/ 8907 w 11943"/>
                <a:gd name="T75" fmla="*/ 8124 h 8398"/>
                <a:gd name="T76" fmla="*/ 8741 w 11943"/>
                <a:gd name="T77" fmla="*/ 6214 h 8398"/>
                <a:gd name="T78" fmla="*/ 8740 w 11943"/>
                <a:gd name="T79" fmla="*/ 5367 h 8398"/>
                <a:gd name="T80" fmla="*/ 8804 w 11943"/>
                <a:gd name="T81" fmla="*/ 5093 h 8398"/>
                <a:gd name="T82" fmla="*/ 8951 w 11943"/>
                <a:gd name="T83" fmla="*/ 5002 h 8398"/>
                <a:gd name="T84" fmla="*/ 9156 w 11943"/>
                <a:gd name="T85" fmla="*/ 5055 h 8398"/>
                <a:gd name="T86" fmla="*/ 9488 w 11943"/>
                <a:gd name="T87" fmla="*/ 5296 h 8398"/>
                <a:gd name="T88" fmla="*/ 9861 w 11943"/>
                <a:gd name="T89" fmla="*/ 5734 h 8398"/>
                <a:gd name="T90" fmla="*/ 10041 w 11943"/>
                <a:gd name="T91" fmla="*/ 5945 h 8398"/>
                <a:gd name="T92" fmla="*/ 10309 w 11943"/>
                <a:gd name="T93" fmla="*/ 6064 h 8398"/>
                <a:gd name="T94" fmla="*/ 10664 w 11943"/>
                <a:gd name="T95" fmla="*/ 6119 h 8398"/>
                <a:gd name="T96" fmla="*/ 11032 w 11943"/>
                <a:gd name="T97" fmla="*/ 6103 h 8398"/>
                <a:gd name="T98" fmla="*/ 11317 w 11943"/>
                <a:gd name="T99" fmla="*/ 6006 h 8398"/>
                <a:gd name="T100" fmla="*/ 11597 w 11943"/>
                <a:gd name="T101" fmla="*/ 5729 h 8398"/>
                <a:gd name="T102" fmla="*/ 11811 w 11943"/>
                <a:gd name="T103" fmla="*/ 5281 h 8398"/>
                <a:gd name="T104" fmla="*/ 11938 w 11943"/>
                <a:gd name="T105" fmla="*/ 4672 h 8398"/>
                <a:gd name="T106" fmla="*/ 11926 w 11943"/>
                <a:gd name="T107" fmla="*/ 4379 h 8398"/>
                <a:gd name="T108" fmla="*/ 11825 w 11943"/>
                <a:gd name="T109" fmla="*/ 4069 h 8398"/>
                <a:gd name="T110" fmla="*/ 11512 w 11943"/>
                <a:gd name="T111" fmla="*/ 3601 h 8398"/>
                <a:gd name="T112" fmla="*/ 10906 w 11943"/>
                <a:gd name="T113" fmla="*/ 2934 h 8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943" h="8398">
                  <a:moveTo>
                    <a:pt x="10746" y="2727"/>
                  </a:moveTo>
                  <a:lnTo>
                    <a:pt x="10746" y="2727"/>
                  </a:lnTo>
                  <a:lnTo>
                    <a:pt x="10711" y="2676"/>
                  </a:lnTo>
                  <a:lnTo>
                    <a:pt x="10674" y="2623"/>
                  </a:lnTo>
                  <a:lnTo>
                    <a:pt x="10635" y="2572"/>
                  </a:lnTo>
                  <a:lnTo>
                    <a:pt x="10597" y="2519"/>
                  </a:lnTo>
                  <a:lnTo>
                    <a:pt x="10556" y="2466"/>
                  </a:lnTo>
                  <a:lnTo>
                    <a:pt x="10515" y="2414"/>
                  </a:lnTo>
                  <a:lnTo>
                    <a:pt x="10429" y="2310"/>
                  </a:lnTo>
                  <a:lnTo>
                    <a:pt x="10341" y="2206"/>
                  </a:lnTo>
                  <a:lnTo>
                    <a:pt x="10251" y="2103"/>
                  </a:lnTo>
                  <a:lnTo>
                    <a:pt x="10159" y="2004"/>
                  </a:lnTo>
                  <a:lnTo>
                    <a:pt x="10068" y="1906"/>
                  </a:lnTo>
                  <a:lnTo>
                    <a:pt x="9977" y="1814"/>
                  </a:lnTo>
                  <a:lnTo>
                    <a:pt x="9886" y="1727"/>
                  </a:lnTo>
                  <a:lnTo>
                    <a:pt x="9798" y="1644"/>
                  </a:lnTo>
                  <a:lnTo>
                    <a:pt x="9714" y="1569"/>
                  </a:lnTo>
                  <a:lnTo>
                    <a:pt x="9633" y="1499"/>
                  </a:lnTo>
                  <a:lnTo>
                    <a:pt x="9595" y="1467"/>
                  </a:lnTo>
                  <a:lnTo>
                    <a:pt x="9556" y="1438"/>
                  </a:lnTo>
                  <a:lnTo>
                    <a:pt x="9520" y="1411"/>
                  </a:lnTo>
                  <a:lnTo>
                    <a:pt x="9486" y="1385"/>
                  </a:lnTo>
                  <a:lnTo>
                    <a:pt x="9454" y="1362"/>
                  </a:lnTo>
                  <a:lnTo>
                    <a:pt x="9422" y="1341"/>
                  </a:lnTo>
                  <a:lnTo>
                    <a:pt x="9422" y="1341"/>
                  </a:lnTo>
                  <a:lnTo>
                    <a:pt x="9388" y="1321"/>
                  </a:lnTo>
                  <a:lnTo>
                    <a:pt x="9347" y="1299"/>
                  </a:lnTo>
                  <a:lnTo>
                    <a:pt x="9300" y="1276"/>
                  </a:lnTo>
                  <a:lnTo>
                    <a:pt x="9246" y="1251"/>
                  </a:lnTo>
                  <a:lnTo>
                    <a:pt x="9187" y="1226"/>
                  </a:lnTo>
                  <a:lnTo>
                    <a:pt x="9123" y="1199"/>
                  </a:lnTo>
                  <a:lnTo>
                    <a:pt x="8983" y="1142"/>
                  </a:lnTo>
                  <a:lnTo>
                    <a:pt x="8829" y="1084"/>
                  </a:lnTo>
                  <a:lnTo>
                    <a:pt x="8668" y="1024"/>
                  </a:lnTo>
                  <a:lnTo>
                    <a:pt x="8501" y="965"/>
                  </a:lnTo>
                  <a:lnTo>
                    <a:pt x="8333" y="907"/>
                  </a:lnTo>
                  <a:lnTo>
                    <a:pt x="8170" y="851"/>
                  </a:lnTo>
                  <a:lnTo>
                    <a:pt x="8014" y="798"/>
                  </a:lnTo>
                  <a:lnTo>
                    <a:pt x="7745" y="709"/>
                  </a:lnTo>
                  <a:lnTo>
                    <a:pt x="7558" y="649"/>
                  </a:lnTo>
                  <a:lnTo>
                    <a:pt x="7487" y="626"/>
                  </a:lnTo>
                  <a:lnTo>
                    <a:pt x="7208" y="488"/>
                  </a:lnTo>
                  <a:lnTo>
                    <a:pt x="6906" y="339"/>
                  </a:lnTo>
                  <a:lnTo>
                    <a:pt x="6855" y="294"/>
                  </a:lnTo>
                  <a:lnTo>
                    <a:pt x="6855" y="294"/>
                  </a:lnTo>
                  <a:lnTo>
                    <a:pt x="6824" y="266"/>
                  </a:lnTo>
                  <a:lnTo>
                    <a:pt x="6794" y="239"/>
                  </a:lnTo>
                  <a:lnTo>
                    <a:pt x="6764" y="214"/>
                  </a:lnTo>
                  <a:lnTo>
                    <a:pt x="6732" y="189"/>
                  </a:lnTo>
                  <a:lnTo>
                    <a:pt x="6701" y="166"/>
                  </a:lnTo>
                  <a:lnTo>
                    <a:pt x="6669" y="144"/>
                  </a:lnTo>
                  <a:lnTo>
                    <a:pt x="6637" y="125"/>
                  </a:lnTo>
                  <a:lnTo>
                    <a:pt x="6604" y="106"/>
                  </a:lnTo>
                  <a:lnTo>
                    <a:pt x="6571" y="89"/>
                  </a:lnTo>
                  <a:lnTo>
                    <a:pt x="6536" y="74"/>
                  </a:lnTo>
                  <a:lnTo>
                    <a:pt x="6500" y="61"/>
                  </a:lnTo>
                  <a:lnTo>
                    <a:pt x="6463" y="49"/>
                  </a:lnTo>
                  <a:lnTo>
                    <a:pt x="6424" y="40"/>
                  </a:lnTo>
                  <a:lnTo>
                    <a:pt x="6386" y="31"/>
                  </a:lnTo>
                  <a:lnTo>
                    <a:pt x="6345" y="26"/>
                  </a:lnTo>
                  <a:lnTo>
                    <a:pt x="6304" y="22"/>
                  </a:lnTo>
                  <a:lnTo>
                    <a:pt x="6304" y="22"/>
                  </a:lnTo>
                  <a:lnTo>
                    <a:pt x="6169" y="12"/>
                  </a:lnTo>
                  <a:lnTo>
                    <a:pt x="6035" y="5"/>
                  </a:lnTo>
                  <a:lnTo>
                    <a:pt x="5903" y="2"/>
                  </a:lnTo>
                  <a:lnTo>
                    <a:pt x="5769" y="0"/>
                  </a:lnTo>
                  <a:lnTo>
                    <a:pt x="5636" y="2"/>
                  </a:lnTo>
                  <a:lnTo>
                    <a:pt x="5501" y="5"/>
                  </a:lnTo>
                  <a:lnTo>
                    <a:pt x="5367" y="12"/>
                  </a:lnTo>
                  <a:lnTo>
                    <a:pt x="5230" y="22"/>
                  </a:lnTo>
                  <a:lnTo>
                    <a:pt x="5230" y="22"/>
                  </a:lnTo>
                  <a:lnTo>
                    <a:pt x="5150" y="31"/>
                  </a:lnTo>
                  <a:lnTo>
                    <a:pt x="5072" y="41"/>
                  </a:lnTo>
                  <a:lnTo>
                    <a:pt x="4994" y="53"/>
                  </a:lnTo>
                  <a:lnTo>
                    <a:pt x="4917" y="66"/>
                  </a:lnTo>
                  <a:lnTo>
                    <a:pt x="4840" y="79"/>
                  </a:lnTo>
                  <a:lnTo>
                    <a:pt x="4762" y="94"/>
                  </a:lnTo>
                  <a:lnTo>
                    <a:pt x="4604" y="125"/>
                  </a:lnTo>
                  <a:lnTo>
                    <a:pt x="4604" y="125"/>
                  </a:lnTo>
                  <a:lnTo>
                    <a:pt x="4564" y="133"/>
                  </a:lnTo>
                  <a:lnTo>
                    <a:pt x="4522" y="139"/>
                  </a:lnTo>
                  <a:lnTo>
                    <a:pt x="4479" y="145"/>
                  </a:lnTo>
                  <a:lnTo>
                    <a:pt x="4434" y="154"/>
                  </a:lnTo>
                  <a:lnTo>
                    <a:pt x="4413" y="158"/>
                  </a:lnTo>
                  <a:lnTo>
                    <a:pt x="4391" y="165"/>
                  </a:lnTo>
                  <a:lnTo>
                    <a:pt x="4371" y="171"/>
                  </a:lnTo>
                  <a:lnTo>
                    <a:pt x="4350" y="178"/>
                  </a:lnTo>
                  <a:lnTo>
                    <a:pt x="4332" y="187"/>
                  </a:lnTo>
                  <a:lnTo>
                    <a:pt x="4313" y="197"/>
                  </a:lnTo>
                  <a:lnTo>
                    <a:pt x="4296" y="208"/>
                  </a:lnTo>
                  <a:lnTo>
                    <a:pt x="4281" y="221"/>
                  </a:lnTo>
                  <a:lnTo>
                    <a:pt x="4273" y="251"/>
                  </a:lnTo>
                  <a:lnTo>
                    <a:pt x="4273" y="251"/>
                  </a:lnTo>
                  <a:lnTo>
                    <a:pt x="4253" y="310"/>
                  </a:lnTo>
                  <a:lnTo>
                    <a:pt x="4235" y="372"/>
                  </a:lnTo>
                  <a:lnTo>
                    <a:pt x="4226" y="404"/>
                  </a:lnTo>
                  <a:lnTo>
                    <a:pt x="4226" y="404"/>
                  </a:lnTo>
                  <a:lnTo>
                    <a:pt x="4200" y="411"/>
                  </a:lnTo>
                  <a:lnTo>
                    <a:pt x="4176" y="419"/>
                  </a:lnTo>
                  <a:lnTo>
                    <a:pt x="4153" y="429"/>
                  </a:lnTo>
                  <a:lnTo>
                    <a:pt x="4130" y="440"/>
                  </a:lnTo>
                  <a:lnTo>
                    <a:pt x="4109" y="452"/>
                  </a:lnTo>
                  <a:lnTo>
                    <a:pt x="4089" y="464"/>
                  </a:lnTo>
                  <a:lnTo>
                    <a:pt x="4068" y="478"/>
                  </a:lnTo>
                  <a:lnTo>
                    <a:pt x="4049" y="492"/>
                  </a:lnTo>
                  <a:lnTo>
                    <a:pt x="4012" y="522"/>
                  </a:lnTo>
                  <a:lnTo>
                    <a:pt x="3976" y="553"/>
                  </a:lnTo>
                  <a:lnTo>
                    <a:pt x="3905" y="619"/>
                  </a:lnTo>
                  <a:lnTo>
                    <a:pt x="3905" y="619"/>
                  </a:lnTo>
                  <a:lnTo>
                    <a:pt x="3886" y="634"/>
                  </a:lnTo>
                  <a:lnTo>
                    <a:pt x="3866" y="646"/>
                  </a:lnTo>
                  <a:lnTo>
                    <a:pt x="3866" y="646"/>
                  </a:lnTo>
                  <a:lnTo>
                    <a:pt x="3840" y="659"/>
                  </a:lnTo>
                  <a:lnTo>
                    <a:pt x="3813" y="671"/>
                  </a:lnTo>
                  <a:lnTo>
                    <a:pt x="3785" y="679"/>
                  </a:lnTo>
                  <a:lnTo>
                    <a:pt x="3757" y="686"/>
                  </a:lnTo>
                  <a:lnTo>
                    <a:pt x="3700" y="699"/>
                  </a:lnTo>
                  <a:lnTo>
                    <a:pt x="3671" y="707"/>
                  </a:lnTo>
                  <a:lnTo>
                    <a:pt x="3641" y="714"/>
                  </a:lnTo>
                  <a:lnTo>
                    <a:pt x="3641" y="714"/>
                  </a:lnTo>
                  <a:lnTo>
                    <a:pt x="3584" y="735"/>
                  </a:lnTo>
                  <a:lnTo>
                    <a:pt x="3526" y="757"/>
                  </a:lnTo>
                  <a:lnTo>
                    <a:pt x="3471" y="780"/>
                  </a:lnTo>
                  <a:lnTo>
                    <a:pt x="3415" y="803"/>
                  </a:lnTo>
                  <a:lnTo>
                    <a:pt x="3359" y="829"/>
                  </a:lnTo>
                  <a:lnTo>
                    <a:pt x="3306" y="854"/>
                  </a:lnTo>
                  <a:lnTo>
                    <a:pt x="3197" y="906"/>
                  </a:lnTo>
                  <a:lnTo>
                    <a:pt x="3089" y="957"/>
                  </a:lnTo>
                  <a:lnTo>
                    <a:pt x="3034" y="982"/>
                  </a:lnTo>
                  <a:lnTo>
                    <a:pt x="2980" y="1006"/>
                  </a:lnTo>
                  <a:lnTo>
                    <a:pt x="2925" y="1029"/>
                  </a:lnTo>
                  <a:lnTo>
                    <a:pt x="2870" y="1051"/>
                  </a:lnTo>
                  <a:lnTo>
                    <a:pt x="2815" y="1072"/>
                  </a:lnTo>
                  <a:lnTo>
                    <a:pt x="2758" y="1091"/>
                  </a:lnTo>
                  <a:lnTo>
                    <a:pt x="2758" y="1091"/>
                  </a:lnTo>
                  <a:lnTo>
                    <a:pt x="2676" y="1117"/>
                  </a:lnTo>
                  <a:lnTo>
                    <a:pt x="2593" y="1142"/>
                  </a:lnTo>
                  <a:lnTo>
                    <a:pt x="2420" y="1194"/>
                  </a:lnTo>
                  <a:lnTo>
                    <a:pt x="2333" y="1221"/>
                  </a:lnTo>
                  <a:lnTo>
                    <a:pt x="2245" y="1249"/>
                  </a:lnTo>
                  <a:lnTo>
                    <a:pt x="2158" y="1280"/>
                  </a:lnTo>
                  <a:lnTo>
                    <a:pt x="2116" y="1296"/>
                  </a:lnTo>
                  <a:lnTo>
                    <a:pt x="2074" y="1313"/>
                  </a:lnTo>
                  <a:lnTo>
                    <a:pt x="2033" y="1331"/>
                  </a:lnTo>
                  <a:lnTo>
                    <a:pt x="1992" y="1349"/>
                  </a:lnTo>
                  <a:lnTo>
                    <a:pt x="1952" y="1370"/>
                  </a:lnTo>
                  <a:lnTo>
                    <a:pt x="1913" y="1390"/>
                  </a:lnTo>
                  <a:lnTo>
                    <a:pt x="1875" y="1412"/>
                  </a:lnTo>
                  <a:lnTo>
                    <a:pt x="1838" y="1434"/>
                  </a:lnTo>
                  <a:lnTo>
                    <a:pt x="1802" y="1458"/>
                  </a:lnTo>
                  <a:lnTo>
                    <a:pt x="1767" y="1484"/>
                  </a:lnTo>
                  <a:lnTo>
                    <a:pt x="1734" y="1510"/>
                  </a:lnTo>
                  <a:lnTo>
                    <a:pt x="1702" y="1538"/>
                  </a:lnTo>
                  <a:lnTo>
                    <a:pt x="1671" y="1567"/>
                  </a:lnTo>
                  <a:lnTo>
                    <a:pt x="1643" y="1598"/>
                  </a:lnTo>
                  <a:lnTo>
                    <a:pt x="1616" y="1632"/>
                  </a:lnTo>
                  <a:lnTo>
                    <a:pt x="1590" y="1665"/>
                  </a:lnTo>
                  <a:lnTo>
                    <a:pt x="1566" y="1701"/>
                  </a:lnTo>
                  <a:lnTo>
                    <a:pt x="1544" y="1739"/>
                  </a:lnTo>
                  <a:lnTo>
                    <a:pt x="1544" y="1739"/>
                  </a:lnTo>
                  <a:lnTo>
                    <a:pt x="1515" y="1790"/>
                  </a:lnTo>
                  <a:lnTo>
                    <a:pt x="1485" y="1841"/>
                  </a:lnTo>
                  <a:lnTo>
                    <a:pt x="1424" y="1941"/>
                  </a:lnTo>
                  <a:lnTo>
                    <a:pt x="1297" y="2139"/>
                  </a:lnTo>
                  <a:lnTo>
                    <a:pt x="1234" y="2239"/>
                  </a:lnTo>
                  <a:lnTo>
                    <a:pt x="1172" y="2341"/>
                  </a:lnTo>
                  <a:lnTo>
                    <a:pt x="1143" y="2392"/>
                  </a:lnTo>
                  <a:lnTo>
                    <a:pt x="1114" y="2443"/>
                  </a:lnTo>
                  <a:lnTo>
                    <a:pt x="1087" y="2496"/>
                  </a:lnTo>
                  <a:lnTo>
                    <a:pt x="1060" y="2550"/>
                  </a:lnTo>
                  <a:lnTo>
                    <a:pt x="1023" y="2594"/>
                  </a:lnTo>
                  <a:lnTo>
                    <a:pt x="1023" y="2594"/>
                  </a:lnTo>
                  <a:lnTo>
                    <a:pt x="984" y="2703"/>
                  </a:lnTo>
                  <a:lnTo>
                    <a:pt x="947" y="2811"/>
                  </a:lnTo>
                  <a:lnTo>
                    <a:pt x="914" y="2920"/>
                  </a:lnTo>
                  <a:lnTo>
                    <a:pt x="880" y="3029"/>
                  </a:lnTo>
                  <a:lnTo>
                    <a:pt x="848" y="3140"/>
                  </a:lnTo>
                  <a:lnTo>
                    <a:pt x="817" y="3250"/>
                  </a:lnTo>
                  <a:lnTo>
                    <a:pt x="755" y="3470"/>
                  </a:lnTo>
                  <a:lnTo>
                    <a:pt x="723" y="3579"/>
                  </a:lnTo>
                  <a:lnTo>
                    <a:pt x="690" y="3688"/>
                  </a:lnTo>
                  <a:lnTo>
                    <a:pt x="656" y="3797"/>
                  </a:lnTo>
                  <a:lnTo>
                    <a:pt x="620" y="3906"/>
                  </a:lnTo>
                  <a:lnTo>
                    <a:pt x="582" y="4014"/>
                  </a:lnTo>
                  <a:lnTo>
                    <a:pt x="541" y="4121"/>
                  </a:lnTo>
                  <a:lnTo>
                    <a:pt x="519" y="4175"/>
                  </a:lnTo>
                  <a:lnTo>
                    <a:pt x="497" y="4227"/>
                  </a:lnTo>
                  <a:lnTo>
                    <a:pt x="473" y="4281"/>
                  </a:lnTo>
                  <a:lnTo>
                    <a:pt x="448" y="4334"/>
                  </a:lnTo>
                  <a:lnTo>
                    <a:pt x="448" y="4334"/>
                  </a:lnTo>
                  <a:lnTo>
                    <a:pt x="416" y="4398"/>
                  </a:lnTo>
                  <a:lnTo>
                    <a:pt x="382" y="4464"/>
                  </a:lnTo>
                  <a:lnTo>
                    <a:pt x="311" y="4595"/>
                  </a:lnTo>
                  <a:lnTo>
                    <a:pt x="241" y="4728"/>
                  </a:lnTo>
                  <a:lnTo>
                    <a:pt x="206" y="4795"/>
                  </a:lnTo>
                  <a:lnTo>
                    <a:pt x="173" y="4862"/>
                  </a:lnTo>
                  <a:lnTo>
                    <a:pt x="142" y="4930"/>
                  </a:lnTo>
                  <a:lnTo>
                    <a:pt x="112" y="4998"/>
                  </a:lnTo>
                  <a:lnTo>
                    <a:pt x="85" y="5067"/>
                  </a:lnTo>
                  <a:lnTo>
                    <a:pt x="73" y="5102"/>
                  </a:lnTo>
                  <a:lnTo>
                    <a:pt x="62" y="5138"/>
                  </a:lnTo>
                  <a:lnTo>
                    <a:pt x="51" y="5173"/>
                  </a:lnTo>
                  <a:lnTo>
                    <a:pt x="42" y="5209"/>
                  </a:lnTo>
                  <a:lnTo>
                    <a:pt x="33" y="5243"/>
                  </a:lnTo>
                  <a:lnTo>
                    <a:pt x="25" y="5279"/>
                  </a:lnTo>
                  <a:lnTo>
                    <a:pt x="19" y="5315"/>
                  </a:lnTo>
                  <a:lnTo>
                    <a:pt x="14" y="5351"/>
                  </a:lnTo>
                  <a:lnTo>
                    <a:pt x="10" y="5387"/>
                  </a:lnTo>
                  <a:lnTo>
                    <a:pt x="7" y="5425"/>
                  </a:lnTo>
                  <a:lnTo>
                    <a:pt x="7" y="5425"/>
                  </a:lnTo>
                  <a:lnTo>
                    <a:pt x="2" y="5467"/>
                  </a:lnTo>
                  <a:lnTo>
                    <a:pt x="1" y="5489"/>
                  </a:lnTo>
                  <a:lnTo>
                    <a:pt x="0" y="5509"/>
                  </a:lnTo>
                  <a:lnTo>
                    <a:pt x="1" y="5530"/>
                  </a:lnTo>
                  <a:lnTo>
                    <a:pt x="3" y="5550"/>
                  </a:lnTo>
                  <a:lnTo>
                    <a:pt x="7" y="5572"/>
                  </a:lnTo>
                  <a:lnTo>
                    <a:pt x="15" y="5594"/>
                  </a:lnTo>
                  <a:lnTo>
                    <a:pt x="37" y="5586"/>
                  </a:lnTo>
                  <a:lnTo>
                    <a:pt x="37" y="5586"/>
                  </a:lnTo>
                  <a:lnTo>
                    <a:pt x="55" y="5532"/>
                  </a:lnTo>
                  <a:lnTo>
                    <a:pt x="74" y="5481"/>
                  </a:lnTo>
                  <a:lnTo>
                    <a:pt x="97" y="5432"/>
                  </a:lnTo>
                  <a:lnTo>
                    <a:pt x="121" y="5386"/>
                  </a:lnTo>
                  <a:lnTo>
                    <a:pt x="147" y="5341"/>
                  </a:lnTo>
                  <a:lnTo>
                    <a:pt x="175" y="5297"/>
                  </a:lnTo>
                  <a:lnTo>
                    <a:pt x="206" y="5258"/>
                  </a:lnTo>
                  <a:lnTo>
                    <a:pt x="238" y="5219"/>
                  </a:lnTo>
                  <a:lnTo>
                    <a:pt x="271" y="5182"/>
                  </a:lnTo>
                  <a:lnTo>
                    <a:pt x="307" y="5148"/>
                  </a:lnTo>
                  <a:lnTo>
                    <a:pt x="344" y="5115"/>
                  </a:lnTo>
                  <a:lnTo>
                    <a:pt x="383" y="5085"/>
                  </a:lnTo>
                  <a:lnTo>
                    <a:pt x="423" y="5057"/>
                  </a:lnTo>
                  <a:lnTo>
                    <a:pt x="464" y="5030"/>
                  </a:lnTo>
                  <a:lnTo>
                    <a:pt x="507" y="5006"/>
                  </a:lnTo>
                  <a:lnTo>
                    <a:pt x="551" y="4984"/>
                  </a:lnTo>
                  <a:lnTo>
                    <a:pt x="596" y="4963"/>
                  </a:lnTo>
                  <a:lnTo>
                    <a:pt x="642" y="4945"/>
                  </a:lnTo>
                  <a:lnTo>
                    <a:pt x="689" y="4929"/>
                  </a:lnTo>
                  <a:lnTo>
                    <a:pt x="738" y="4913"/>
                  </a:lnTo>
                  <a:lnTo>
                    <a:pt x="788" y="4900"/>
                  </a:lnTo>
                  <a:lnTo>
                    <a:pt x="838" y="4890"/>
                  </a:lnTo>
                  <a:lnTo>
                    <a:pt x="888" y="4880"/>
                  </a:lnTo>
                  <a:lnTo>
                    <a:pt x="939" y="4873"/>
                  </a:lnTo>
                  <a:lnTo>
                    <a:pt x="992" y="4868"/>
                  </a:lnTo>
                  <a:lnTo>
                    <a:pt x="1044" y="4865"/>
                  </a:lnTo>
                  <a:lnTo>
                    <a:pt x="1098" y="4862"/>
                  </a:lnTo>
                  <a:lnTo>
                    <a:pt x="1151" y="4862"/>
                  </a:lnTo>
                  <a:lnTo>
                    <a:pt x="1206" y="4863"/>
                  </a:lnTo>
                  <a:lnTo>
                    <a:pt x="1260" y="4867"/>
                  </a:lnTo>
                  <a:lnTo>
                    <a:pt x="1313" y="4872"/>
                  </a:lnTo>
                  <a:lnTo>
                    <a:pt x="1369" y="4879"/>
                  </a:lnTo>
                  <a:lnTo>
                    <a:pt x="1369" y="4879"/>
                  </a:lnTo>
                  <a:lnTo>
                    <a:pt x="1403" y="4885"/>
                  </a:lnTo>
                  <a:lnTo>
                    <a:pt x="1438" y="4893"/>
                  </a:lnTo>
                  <a:lnTo>
                    <a:pt x="1472" y="4903"/>
                  </a:lnTo>
                  <a:lnTo>
                    <a:pt x="1507" y="4916"/>
                  </a:lnTo>
                  <a:lnTo>
                    <a:pt x="1542" y="4931"/>
                  </a:lnTo>
                  <a:lnTo>
                    <a:pt x="1578" y="4947"/>
                  </a:lnTo>
                  <a:lnTo>
                    <a:pt x="1612" y="4966"/>
                  </a:lnTo>
                  <a:lnTo>
                    <a:pt x="1647" y="4985"/>
                  </a:lnTo>
                  <a:lnTo>
                    <a:pt x="1680" y="5007"/>
                  </a:lnTo>
                  <a:lnTo>
                    <a:pt x="1715" y="5030"/>
                  </a:lnTo>
                  <a:lnTo>
                    <a:pt x="1748" y="5055"/>
                  </a:lnTo>
                  <a:lnTo>
                    <a:pt x="1781" y="5082"/>
                  </a:lnTo>
                  <a:lnTo>
                    <a:pt x="1813" y="5109"/>
                  </a:lnTo>
                  <a:lnTo>
                    <a:pt x="1845" y="5137"/>
                  </a:lnTo>
                  <a:lnTo>
                    <a:pt x="1876" y="5166"/>
                  </a:lnTo>
                  <a:lnTo>
                    <a:pt x="1907" y="5197"/>
                  </a:lnTo>
                  <a:lnTo>
                    <a:pt x="1936" y="5228"/>
                  </a:lnTo>
                  <a:lnTo>
                    <a:pt x="1965" y="5260"/>
                  </a:lnTo>
                  <a:lnTo>
                    <a:pt x="1993" y="5294"/>
                  </a:lnTo>
                  <a:lnTo>
                    <a:pt x="2020" y="5327"/>
                  </a:lnTo>
                  <a:lnTo>
                    <a:pt x="2045" y="5360"/>
                  </a:lnTo>
                  <a:lnTo>
                    <a:pt x="2070" y="5395"/>
                  </a:lnTo>
                  <a:lnTo>
                    <a:pt x="2093" y="5430"/>
                  </a:lnTo>
                  <a:lnTo>
                    <a:pt x="2115" y="5464"/>
                  </a:lnTo>
                  <a:lnTo>
                    <a:pt x="2135" y="5499"/>
                  </a:lnTo>
                  <a:lnTo>
                    <a:pt x="2154" y="5535"/>
                  </a:lnTo>
                  <a:lnTo>
                    <a:pt x="2172" y="5570"/>
                  </a:lnTo>
                  <a:lnTo>
                    <a:pt x="2189" y="5604"/>
                  </a:lnTo>
                  <a:lnTo>
                    <a:pt x="2203" y="5639"/>
                  </a:lnTo>
                  <a:lnTo>
                    <a:pt x="2216" y="5674"/>
                  </a:lnTo>
                  <a:lnTo>
                    <a:pt x="2226" y="5707"/>
                  </a:lnTo>
                  <a:lnTo>
                    <a:pt x="2236" y="5740"/>
                  </a:lnTo>
                  <a:lnTo>
                    <a:pt x="2236" y="5740"/>
                  </a:lnTo>
                  <a:lnTo>
                    <a:pt x="2244" y="5778"/>
                  </a:lnTo>
                  <a:lnTo>
                    <a:pt x="2252" y="5816"/>
                  </a:lnTo>
                  <a:lnTo>
                    <a:pt x="2260" y="5854"/>
                  </a:lnTo>
                  <a:lnTo>
                    <a:pt x="2265" y="5891"/>
                  </a:lnTo>
                  <a:lnTo>
                    <a:pt x="2293" y="5922"/>
                  </a:lnTo>
                  <a:lnTo>
                    <a:pt x="2293" y="5922"/>
                  </a:lnTo>
                  <a:lnTo>
                    <a:pt x="2315" y="5967"/>
                  </a:lnTo>
                  <a:lnTo>
                    <a:pt x="2336" y="6013"/>
                  </a:lnTo>
                  <a:lnTo>
                    <a:pt x="2360" y="6059"/>
                  </a:lnTo>
                  <a:lnTo>
                    <a:pt x="2381" y="6105"/>
                  </a:lnTo>
                  <a:lnTo>
                    <a:pt x="2401" y="6152"/>
                  </a:lnTo>
                  <a:lnTo>
                    <a:pt x="2410" y="6176"/>
                  </a:lnTo>
                  <a:lnTo>
                    <a:pt x="2417" y="6199"/>
                  </a:lnTo>
                  <a:lnTo>
                    <a:pt x="2424" y="6223"/>
                  </a:lnTo>
                  <a:lnTo>
                    <a:pt x="2429" y="6248"/>
                  </a:lnTo>
                  <a:lnTo>
                    <a:pt x="2434" y="6272"/>
                  </a:lnTo>
                  <a:lnTo>
                    <a:pt x="2436" y="6297"/>
                  </a:lnTo>
                  <a:lnTo>
                    <a:pt x="2429" y="6342"/>
                  </a:lnTo>
                  <a:lnTo>
                    <a:pt x="2429" y="6342"/>
                  </a:lnTo>
                  <a:lnTo>
                    <a:pt x="2422" y="6476"/>
                  </a:lnTo>
                  <a:lnTo>
                    <a:pt x="2417" y="6543"/>
                  </a:lnTo>
                  <a:lnTo>
                    <a:pt x="2412" y="6610"/>
                  </a:lnTo>
                  <a:lnTo>
                    <a:pt x="2412" y="6610"/>
                  </a:lnTo>
                  <a:lnTo>
                    <a:pt x="2392" y="6826"/>
                  </a:lnTo>
                  <a:lnTo>
                    <a:pt x="2370" y="7042"/>
                  </a:lnTo>
                  <a:lnTo>
                    <a:pt x="2358" y="7150"/>
                  </a:lnTo>
                  <a:lnTo>
                    <a:pt x="2347" y="7257"/>
                  </a:lnTo>
                  <a:lnTo>
                    <a:pt x="2333" y="7365"/>
                  </a:lnTo>
                  <a:lnTo>
                    <a:pt x="2317" y="7473"/>
                  </a:lnTo>
                  <a:lnTo>
                    <a:pt x="2317" y="7473"/>
                  </a:lnTo>
                  <a:lnTo>
                    <a:pt x="2310" y="7530"/>
                  </a:lnTo>
                  <a:lnTo>
                    <a:pt x="2302" y="7589"/>
                  </a:lnTo>
                  <a:lnTo>
                    <a:pt x="2295" y="7650"/>
                  </a:lnTo>
                  <a:lnTo>
                    <a:pt x="2286" y="7712"/>
                  </a:lnTo>
                  <a:lnTo>
                    <a:pt x="2276" y="7772"/>
                  </a:lnTo>
                  <a:lnTo>
                    <a:pt x="2271" y="7803"/>
                  </a:lnTo>
                  <a:lnTo>
                    <a:pt x="2265" y="7833"/>
                  </a:lnTo>
                  <a:lnTo>
                    <a:pt x="2257" y="7861"/>
                  </a:lnTo>
                  <a:lnTo>
                    <a:pt x="2248" y="7891"/>
                  </a:lnTo>
                  <a:lnTo>
                    <a:pt x="2239" y="7918"/>
                  </a:lnTo>
                  <a:lnTo>
                    <a:pt x="2229" y="7945"/>
                  </a:lnTo>
                  <a:lnTo>
                    <a:pt x="2192" y="8004"/>
                  </a:lnTo>
                  <a:lnTo>
                    <a:pt x="2192" y="8004"/>
                  </a:lnTo>
                  <a:lnTo>
                    <a:pt x="2195" y="8027"/>
                  </a:lnTo>
                  <a:lnTo>
                    <a:pt x="2199" y="8050"/>
                  </a:lnTo>
                  <a:lnTo>
                    <a:pt x="2202" y="8073"/>
                  </a:lnTo>
                  <a:lnTo>
                    <a:pt x="2203" y="8097"/>
                  </a:lnTo>
                  <a:lnTo>
                    <a:pt x="2203" y="8122"/>
                  </a:lnTo>
                  <a:lnTo>
                    <a:pt x="2203" y="8146"/>
                  </a:lnTo>
                  <a:lnTo>
                    <a:pt x="2199" y="8195"/>
                  </a:lnTo>
                  <a:lnTo>
                    <a:pt x="2193" y="8245"/>
                  </a:lnTo>
                  <a:lnTo>
                    <a:pt x="2185" y="8295"/>
                  </a:lnTo>
                  <a:lnTo>
                    <a:pt x="2174" y="8347"/>
                  </a:lnTo>
                  <a:lnTo>
                    <a:pt x="2161" y="8398"/>
                  </a:lnTo>
                  <a:lnTo>
                    <a:pt x="8936" y="8398"/>
                  </a:lnTo>
                  <a:lnTo>
                    <a:pt x="8936" y="8398"/>
                  </a:lnTo>
                  <a:lnTo>
                    <a:pt x="8907" y="8124"/>
                  </a:lnTo>
                  <a:lnTo>
                    <a:pt x="8866" y="7740"/>
                  </a:lnTo>
                  <a:lnTo>
                    <a:pt x="8815" y="7275"/>
                  </a:lnTo>
                  <a:lnTo>
                    <a:pt x="8756" y="6753"/>
                  </a:lnTo>
                  <a:lnTo>
                    <a:pt x="8747" y="6651"/>
                  </a:lnTo>
                  <a:lnTo>
                    <a:pt x="8747" y="6518"/>
                  </a:lnTo>
                  <a:lnTo>
                    <a:pt x="8747" y="6518"/>
                  </a:lnTo>
                  <a:lnTo>
                    <a:pt x="8746" y="6443"/>
                  </a:lnTo>
                  <a:lnTo>
                    <a:pt x="8745" y="6367"/>
                  </a:lnTo>
                  <a:lnTo>
                    <a:pt x="8741" y="6214"/>
                  </a:lnTo>
                  <a:lnTo>
                    <a:pt x="8736" y="6060"/>
                  </a:lnTo>
                  <a:lnTo>
                    <a:pt x="8731" y="5905"/>
                  </a:lnTo>
                  <a:lnTo>
                    <a:pt x="8728" y="5827"/>
                  </a:lnTo>
                  <a:lnTo>
                    <a:pt x="8727" y="5749"/>
                  </a:lnTo>
                  <a:lnTo>
                    <a:pt x="8727" y="5672"/>
                  </a:lnTo>
                  <a:lnTo>
                    <a:pt x="8728" y="5595"/>
                  </a:lnTo>
                  <a:lnTo>
                    <a:pt x="8731" y="5518"/>
                  </a:lnTo>
                  <a:lnTo>
                    <a:pt x="8734" y="5441"/>
                  </a:lnTo>
                  <a:lnTo>
                    <a:pt x="8740" y="5367"/>
                  </a:lnTo>
                  <a:lnTo>
                    <a:pt x="8747" y="5291"/>
                  </a:lnTo>
                  <a:lnTo>
                    <a:pt x="8747" y="5291"/>
                  </a:lnTo>
                  <a:lnTo>
                    <a:pt x="8751" y="5255"/>
                  </a:lnTo>
                  <a:lnTo>
                    <a:pt x="8756" y="5222"/>
                  </a:lnTo>
                  <a:lnTo>
                    <a:pt x="8764" y="5191"/>
                  </a:lnTo>
                  <a:lnTo>
                    <a:pt x="8772" y="5162"/>
                  </a:lnTo>
                  <a:lnTo>
                    <a:pt x="8781" y="5137"/>
                  </a:lnTo>
                  <a:lnTo>
                    <a:pt x="8792" y="5114"/>
                  </a:lnTo>
                  <a:lnTo>
                    <a:pt x="8804" y="5093"/>
                  </a:lnTo>
                  <a:lnTo>
                    <a:pt x="8816" y="5075"/>
                  </a:lnTo>
                  <a:lnTo>
                    <a:pt x="8829" y="5058"/>
                  </a:lnTo>
                  <a:lnTo>
                    <a:pt x="8845" y="5044"/>
                  </a:lnTo>
                  <a:lnTo>
                    <a:pt x="8860" y="5033"/>
                  </a:lnTo>
                  <a:lnTo>
                    <a:pt x="8877" y="5022"/>
                  </a:lnTo>
                  <a:lnTo>
                    <a:pt x="8895" y="5015"/>
                  </a:lnTo>
                  <a:lnTo>
                    <a:pt x="8913" y="5008"/>
                  </a:lnTo>
                  <a:lnTo>
                    <a:pt x="8932" y="5005"/>
                  </a:lnTo>
                  <a:lnTo>
                    <a:pt x="8951" y="5002"/>
                  </a:lnTo>
                  <a:lnTo>
                    <a:pt x="8972" y="5002"/>
                  </a:lnTo>
                  <a:lnTo>
                    <a:pt x="8993" y="5003"/>
                  </a:lnTo>
                  <a:lnTo>
                    <a:pt x="9015" y="5006"/>
                  </a:lnTo>
                  <a:lnTo>
                    <a:pt x="9037" y="5010"/>
                  </a:lnTo>
                  <a:lnTo>
                    <a:pt x="9060" y="5016"/>
                  </a:lnTo>
                  <a:lnTo>
                    <a:pt x="9083" y="5024"/>
                  </a:lnTo>
                  <a:lnTo>
                    <a:pt x="9107" y="5033"/>
                  </a:lnTo>
                  <a:lnTo>
                    <a:pt x="9132" y="5043"/>
                  </a:lnTo>
                  <a:lnTo>
                    <a:pt x="9156" y="5055"/>
                  </a:lnTo>
                  <a:lnTo>
                    <a:pt x="9181" y="5067"/>
                  </a:lnTo>
                  <a:lnTo>
                    <a:pt x="9206" y="5082"/>
                  </a:lnTo>
                  <a:lnTo>
                    <a:pt x="9232" y="5096"/>
                  </a:lnTo>
                  <a:lnTo>
                    <a:pt x="9257" y="5112"/>
                  </a:lnTo>
                  <a:lnTo>
                    <a:pt x="9283" y="5129"/>
                  </a:lnTo>
                  <a:lnTo>
                    <a:pt x="9334" y="5166"/>
                  </a:lnTo>
                  <a:lnTo>
                    <a:pt x="9386" y="5207"/>
                  </a:lnTo>
                  <a:lnTo>
                    <a:pt x="9437" y="5250"/>
                  </a:lnTo>
                  <a:lnTo>
                    <a:pt x="9488" y="5296"/>
                  </a:lnTo>
                  <a:lnTo>
                    <a:pt x="9538" y="5344"/>
                  </a:lnTo>
                  <a:lnTo>
                    <a:pt x="9587" y="5392"/>
                  </a:lnTo>
                  <a:lnTo>
                    <a:pt x="9633" y="5443"/>
                  </a:lnTo>
                  <a:lnTo>
                    <a:pt x="9678" y="5493"/>
                  </a:lnTo>
                  <a:lnTo>
                    <a:pt x="9721" y="5543"/>
                  </a:lnTo>
                  <a:lnTo>
                    <a:pt x="9761" y="5593"/>
                  </a:lnTo>
                  <a:lnTo>
                    <a:pt x="9798" y="5642"/>
                  </a:lnTo>
                  <a:lnTo>
                    <a:pt x="9832" y="5689"/>
                  </a:lnTo>
                  <a:lnTo>
                    <a:pt x="9861" y="5734"/>
                  </a:lnTo>
                  <a:lnTo>
                    <a:pt x="9888" y="5778"/>
                  </a:lnTo>
                  <a:lnTo>
                    <a:pt x="9909" y="5818"/>
                  </a:lnTo>
                  <a:lnTo>
                    <a:pt x="9927" y="5855"/>
                  </a:lnTo>
                  <a:lnTo>
                    <a:pt x="9933" y="5872"/>
                  </a:lnTo>
                  <a:lnTo>
                    <a:pt x="9938" y="5888"/>
                  </a:lnTo>
                  <a:lnTo>
                    <a:pt x="10000" y="5910"/>
                  </a:lnTo>
                  <a:lnTo>
                    <a:pt x="10000" y="5910"/>
                  </a:lnTo>
                  <a:lnTo>
                    <a:pt x="10019" y="5928"/>
                  </a:lnTo>
                  <a:lnTo>
                    <a:pt x="10041" y="5945"/>
                  </a:lnTo>
                  <a:lnTo>
                    <a:pt x="10064" y="5961"/>
                  </a:lnTo>
                  <a:lnTo>
                    <a:pt x="10088" y="5977"/>
                  </a:lnTo>
                  <a:lnTo>
                    <a:pt x="10115" y="5991"/>
                  </a:lnTo>
                  <a:lnTo>
                    <a:pt x="10143" y="6005"/>
                  </a:lnTo>
                  <a:lnTo>
                    <a:pt x="10174" y="6019"/>
                  </a:lnTo>
                  <a:lnTo>
                    <a:pt x="10206" y="6031"/>
                  </a:lnTo>
                  <a:lnTo>
                    <a:pt x="10238" y="6044"/>
                  </a:lnTo>
                  <a:lnTo>
                    <a:pt x="10273" y="6054"/>
                  </a:lnTo>
                  <a:lnTo>
                    <a:pt x="10309" y="6064"/>
                  </a:lnTo>
                  <a:lnTo>
                    <a:pt x="10344" y="6073"/>
                  </a:lnTo>
                  <a:lnTo>
                    <a:pt x="10383" y="6082"/>
                  </a:lnTo>
                  <a:lnTo>
                    <a:pt x="10421" y="6090"/>
                  </a:lnTo>
                  <a:lnTo>
                    <a:pt x="10460" y="6096"/>
                  </a:lnTo>
                  <a:lnTo>
                    <a:pt x="10500" y="6103"/>
                  </a:lnTo>
                  <a:lnTo>
                    <a:pt x="10541" y="6108"/>
                  </a:lnTo>
                  <a:lnTo>
                    <a:pt x="10582" y="6113"/>
                  </a:lnTo>
                  <a:lnTo>
                    <a:pt x="10623" y="6117"/>
                  </a:lnTo>
                  <a:lnTo>
                    <a:pt x="10664" y="6119"/>
                  </a:lnTo>
                  <a:lnTo>
                    <a:pt x="10706" y="6121"/>
                  </a:lnTo>
                  <a:lnTo>
                    <a:pt x="10747" y="6122"/>
                  </a:lnTo>
                  <a:lnTo>
                    <a:pt x="10788" y="6122"/>
                  </a:lnTo>
                  <a:lnTo>
                    <a:pt x="10830" y="6121"/>
                  </a:lnTo>
                  <a:lnTo>
                    <a:pt x="10871" y="6119"/>
                  </a:lnTo>
                  <a:lnTo>
                    <a:pt x="10912" y="6117"/>
                  </a:lnTo>
                  <a:lnTo>
                    <a:pt x="10952" y="6113"/>
                  </a:lnTo>
                  <a:lnTo>
                    <a:pt x="10992" y="6108"/>
                  </a:lnTo>
                  <a:lnTo>
                    <a:pt x="11032" y="6103"/>
                  </a:lnTo>
                  <a:lnTo>
                    <a:pt x="11069" y="6096"/>
                  </a:lnTo>
                  <a:lnTo>
                    <a:pt x="11107" y="6089"/>
                  </a:lnTo>
                  <a:lnTo>
                    <a:pt x="11143" y="6080"/>
                  </a:lnTo>
                  <a:lnTo>
                    <a:pt x="11143" y="6080"/>
                  </a:lnTo>
                  <a:lnTo>
                    <a:pt x="11179" y="6069"/>
                  </a:lnTo>
                  <a:lnTo>
                    <a:pt x="11214" y="6058"/>
                  </a:lnTo>
                  <a:lnTo>
                    <a:pt x="11249" y="6042"/>
                  </a:lnTo>
                  <a:lnTo>
                    <a:pt x="11283" y="6026"/>
                  </a:lnTo>
                  <a:lnTo>
                    <a:pt x="11317" y="6006"/>
                  </a:lnTo>
                  <a:lnTo>
                    <a:pt x="11351" y="5985"/>
                  </a:lnTo>
                  <a:lnTo>
                    <a:pt x="11384" y="5960"/>
                  </a:lnTo>
                  <a:lnTo>
                    <a:pt x="11416" y="5933"/>
                  </a:lnTo>
                  <a:lnTo>
                    <a:pt x="11448" y="5905"/>
                  </a:lnTo>
                  <a:lnTo>
                    <a:pt x="11479" y="5874"/>
                  </a:lnTo>
                  <a:lnTo>
                    <a:pt x="11510" y="5842"/>
                  </a:lnTo>
                  <a:lnTo>
                    <a:pt x="11539" y="5806"/>
                  </a:lnTo>
                  <a:lnTo>
                    <a:pt x="11569" y="5769"/>
                  </a:lnTo>
                  <a:lnTo>
                    <a:pt x="11597" y="5729"/>
                  </a:lnTo>
                  <a:lnTo>
                    <a:pt x="11624" y="5688"/>
                  </a:lnTo>
                  <a:lnTo>
                    <a:pt x="11651" y="5644"/>
                  </a:lnTo>
                  <a:lnTo>
                    <a:pt x="11676" y="5598"/>
                  </a:lnTo>
                  <a:lnTo>
                    <a:pt x="11701" y="5550"/>
                  </a:lnTo>
                  <a:lnTo>
                    <a:pt x="11725" y="5500"/>
                  </a:lnTo>
                  <a:lnTo>
                    <a:pt x="11748" y="5449"/>
                  </a:lnTo>
                  <a:lnTo>
                    <a:pt x="11770" y="5395"/>
                  </a:lnTo>
                  <a:lnTo>
                    <a:pt x="11790" y="5338"/>
                  </a:lnTo>
                  <a:lnTo>
                    <a:pt x="11811" y="5281"/>
                  </a:lnTo>
                  <a:lnTo>
                    <a:pt x="11830" y="5220"/>
                  </a:lnTo>
                  <a:lnTo>
                    <a:pt x="11847" y="5159"/>
                  </a:lnTo>
                  <a:lnTo>
                    <a:pt x="11864" y="5096"/>
                  </a:lnTo>
                  <a:lnTo>
                    <a:pt x="11879" y="5029"/>
                  </a:lnTo>
                  <a:lnTo>
                    <a:pt x="11893" y="4962"/>
                  </a:lnTo>
                  <a:lnTo>
                    <a:pt x="11906" y="4893"/>
                  </a:lnTo>
                  <a:lnTo>
                    <a:pt x="11919" y="4821"/>
                  </a:lnTo>
                  <a:lnTo>
                    <a:pt x="11929" y="4748"/>
                  </a:lnTo>
                  <a:lnTo>
                    <a:pt x="11938" y="4672"/>
                  </a:lnTo>
                  <a:lnTo>
                    <a:pt x="11938" y="4672"/>
                  </a:lnTo>
                  <a:lnTo>
                    <a:pt x="11940" y="4635"/>
                  </a:lnTo>
                  <a:lnTo>
                    <a:pt x="11943" y="4597"/>
                  </a:lnTo>
                  <a:lnTo>
                    <a:pt x="11943" y="4560"/>
                  </a:lnTo>
                  <a:lnTo>
                    <a:pt x="11943" y="4523"/>
                  </a:lnTo>
                  <a:lnTo>
                    <a:pt x="11940" y="4487"/>
                  </a:lnTo>
                  <a:lnTo>
                    <a:pt x="11937" y="4450"/>
                  </a:lnTo>
                  <a:lnTo>
                    <a:pt x="11933" y="4414"/>
                  </a:lnTo>
                  <a:lnTo>
                    <a:pt x="11926" y="4379"/>
                  </a:lnTo>
                  <a:lnTo>
                    <a:pt x="11920" y="4343"/>
                  </a:lnTo>
                  <a:lnTo>
                    <a:pt x="11911" y="4308"/>
                  </a:lnTo>
                  <a:lnTo>
                    <a:pt x="11902" y="4274"/>
                  </a:lnTo>
                  <a:lnTo>
                    <a:pt x="11892" y="4239"/>
                  </a:lnTo>
                  <a:lnTo>
                    <a:pt x="11880" y="4204"/>
                  </a:lnTo>
                  <a:lnTo>
                    <a:pt x="11867" y="4171"/>
                  </a:lnTo>
                  <a:lnTo>
                    <a:pt x="11855" y="4136"/>
                  </a:lnTo>
                  <a:lnTo>
                    <a:pt x="11840" y="4103"/>
                  </a:lnTo>
                  <a:lnTo>
                    <a:pt x="11825" y="4069"/>
                  </a:lnTo>
                  <a:lnTo>
                    <a:pt x="11808" y="4037"/>
                  </a:lnTo>
                  <a:lnTo>
                    <a:pt x="11792" y="4004"/>
                  </a:lnTo>
                  <a:lnTo>
                    <a:pt x="11774" y="3972"/>
                  </a:lnTo>
                  <a:lnTo>
                    <a:pt x="11737" y="3908"/>
                  </a:lnTo>
                  <a:lnTo>
                    <a:pt x="11696" y="3845"/>
                  </a:lnTo>
                  <a:lnTo>
                    <a:pt x="11653" y="3782"/>
                  </a:lnTo>
                  <a:lnTo>
                    <a:pt x="11608" y="3720"/>
                  </a:lnTo>
                  <a:lnTo>
                    <a:pt x="11561" y="3660"/>
                  </a:lnTo>
                  <a:lnTo>
                    <a:pt x="11512" y="3601"/>
                  </a:lnTo>
                  <a:lnTo>
                    <a:pt x="11462" y="3542"/>
                  </a:lnTo>
                  <a:lnTo>
                    <a:pt x="11412" y="3482"/>
                  </a:lnTo>
                  <a:lnTo>
                    <a:pt x="11360" y="3425"/>
                  </a:lnTo>
                  <a:lnTo>
                    <a:pt x="11307" y="3368"/>
                  </a:lnTo>
                  <a:lnTo>
                    <a:pt x="11203" y="3256"/>
                  </a:lnTo>
                  <a:lnTo>
                    <a:pt x="11100" y="3147"/>
                  </a:lnTo>
                  <a:lnTo>
                    <a:pt x="11000" y="3039"/>
                  </a:lnTo>
                  <a:lnTo>
                    <a:pt x="10952" y="2987"/>
                  </a:lnTo>
                  <a:lnTo>
                    <a:pt x="10906" y="2934"/>
                  </a:lnTo>
                  <a:lnTo>
                    <a:pt x="10862" y="2881"/>
                  </a:lnTo>
                  <a:lnTo>
                    <a:pt x="10821" y="2830"/>
                  </a:lnTo>
                  <a:lnTo>
                    <a:pt x="10782" y="2779"/>
                  </a:lnTo>
                  <a:lnTo>
                    <a:pt x="10746" y="27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9047B55-461C-9C07-4E1C-EA24E6AB0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1521"/>
              <a:ext cx="3981" cy="2799"/>
            </a:xfrm>
            <a:custGeom>
              <a:avLst/>
              <a:gdLst>
                <a:gd name="T0" fmla="*/ 10429 w 11943"/>
                <a:gd name="T1" fmla="*/ 2310 h 8398"/>
                <a:gd name="T2" fmla="*/ 9633 w 11943"/>
                <a:gd name="T3" fmla="*/ 1499 h 8398"/>
                <a:gd name="T4" fmla="*/ 9347 w 11943"/>
                <a:gd name="T5" fmla="*/ 1299 h 8398"/>
                <a:gd name="T6" fmla="*/ 8333 w 11943"/>
                <a:gd name="T7" fmla="*/ 907 h 8398"/>
                <a:gd name="T8" fmla="*/ 6855 w 11943"/>
                <a:gd name="T9" fmla="*/ 294 h 8398"/>
                <a:gd name="T10" fmla="*/ 6571 w 11943"/>
                <a:gd name="T11" fmla="*/ 89 h 8398"/>
                <a:gd name="T12" fmla="*/ 6169 w 11943"/>
                <a:gd name="T13" fmla="*/ 12 h 8398"/>
                <a:gd name="T14" fmla="*/ 5150 w 11943"/>
                <a:gd name="T15" fmla="*/ 31 h 8398"/>
                <a:gd name="T16" fmla="*/ 4522 w 11943"/>
                <a:gd name="T17" fmla="*/ 139 h 8398"/>
                <a:gd name="T18" fmla="*/ 4296 w 11943"/>
                <a:gd name="T19" fmla="*/ 208 h 8398"/>
                <a:gd name="T20" fmla="*/ 4176 w 11943"/>
                <a:gd name="T21" fmla="*/ 419 h 8398"/>
                <a:gd name="T22" fmla="*/ 3905 w 11943"/>
                <a:gd name="T23" fmla="*/ 619 h 8398"/>
                <a:gd name="T24" fmla="*/ 3700 w 11943"/>
                <a:gd name="T25" fmla="*/ 699 h 8398"/>
                <a:gd name="T26" fmla="*/ 3306 w 11943"/>
                <a:gd name="T27" fmla="*/ 854 h 8398"/>
                <a:gd name="T28" fmla="*/ 2758 w 11943"/>
                <a:gd name="T29" fmla="*/ 1091 h 8398"/>
                <a:gd name="T30" fmla="*/ 2033 w 11943"/>
                <a:gd name="T31" fmla="*/ 1331 h 8398"/>
                <a:gd name="T32" fmla="*/ 1702 w 11943"/>
                <a:gd name="T33" fmla="*/ 1538 h 8398"/>
                <a:gd name="T34" fmla="*/ 1485 w 11943"/>
                <a:gd name="T35" fmla="*/ 1841 h 8398"/>
                <a:gd name="T36" fmla="*/ 1023 w 11943"/>
                <a:gd name="T37" fmla="*/ 2594 h 8398"/>
                <a:gd name="T38" fmla="*/ 723 w 11943"/>
                <a:gd name="T39" fmla="*/ 3579 h 8398"/>
                <a:gd name="T40" fmla="*/ 448 w 11943"/>
                <a:gd name="T41" fmla="*/ 4334 h 8398"/>
                <a:gd name="T42" fmla="*/ 112 w 11943"/>
                <a:gd name="T43" fmla="*/ 4998 h 8398"/>
                <a:gd name="T44" fmla="*/ 14 w 11943"/>
                <a:gd name="T45" fmla="*/ 5351 h 8398"/>
                <a:gd name="T46" fmla="*/ 7 w 11943"/>
                <a:gd name="T47" fmla="*/ 5572 h 8398"/>
                <a:gd name="T48" fmla="*/ 175 w 11943"/>
                <a:gd name="T49" fmla="*/ 5297 h 8398"/>
                <a:gd name="T50" fmla="*/ 507 w 11943"/>
                <a:gd name="T51" fmla="*/ 5006 h 8398"/>
                <a:gd name="T52" fmla="*/ 939 w 11943"/>
                <a:gd name="T53" fmla="*/ 4873 h 8398"/>
                <a:gd name="T54" fmla="*/ 1369 w 11943"/>
                <a:gd name="T55" fmla="*/ 4879 h 8398"/>
                <a:gd name="T56" fmla="*/ 1680 w 11943"/>
                <a:gd name="T57" fmla="*/ 5007 h 8398"/>
                <a:gd name="T58" fmla="*/ 1965 w 11943"/>
                <a:gd name="T59" fmla="*/ 5260 h 8398"/>
                <a:gd name="T60" fmla="*/ 2172 w 11943"/>
                <a:gd name="T61" fmla="*/ 5570 h 8398"/>
                <a:gd name="T62" fmla="*/ 2260 w 11943"/>
                <a:gd name="T63" fmla="*/ 5854 h 8398"/>
                <a:gd name="T64" fmla="*/ 2410 w 11943"/>
                <a:gd name="T65" fmla="*/ 6176 h 8398"/>
                <a:gd name="T66" fmla="*/ 2417 w 11943"/>
                <a:gd name="T67" fmla="*/ 6543 h 8398"/>
                <a:gd name="T68" fmla="*/ 2317 w 11943"/>
                <a:gd name="T69" fmla="*/ 7473 h 8398"/>
                <a:gd name="T70" fmla="*/ 2248 w 11943"/>
                <a:gd name="T71" fmla="*/ 7891 h 8398"/>
                <a:gd name="T72" fmla="*/ 2203 w 11943"/>
                <a:gd name="T73" fmla="*/ 8122 h 8398"/>
                <a:gd name="T74" fmla="*/ 8907 w 11943"/>
                <a:gd name="T75" fmla="*/ 8124 h 8398"/>
                <a:gd name="T76" fmla="*/ 8741 w 11943"/>
                <a:gd name="T77" fmla="*/ 6214 h 8398"/>
                <a:gd name="T78" fmla="*/ 8740 w 11943"/>
                <a:gd name="T79" fmla="*/ 5367 h 8398"/>
                <a:gd name="T80" fmla="*/ 8804 w 11943"/>
                <a:gd name="T81" fmla="*/ 5093 h 8398"/>
                <a:gd name="T82" fmla="*/ 8951 w 11943"/>
                <a:gd name="T83" fmla="*/ 5002 h 8398"/>
                <a:gd name="T84" fmla="*/ 9156 w 11943"/>
                <a:gd name="T85" fmla="*/ 5055 h 8398"/>
                <a:gd name="T86" fmla="*/ 9488 w 11943"/>
                <a:gd name="T87" fmla="*/ 5296 h 8398"/>
                <a:gd name="T88" fmla="*/ 9861 w 11943"/>
                <a:gd name="T89" fmla="*/ 5734 h 8398"/>
                <a:gd name="T90" fmla="*/ 10041 w 11943"/>
                <a:gd name="T91" fmla="*/ 5945 h 8398"/>
                <a:gd name="T92" fmla="*/ 10309 w 11943"/>
                <a:gd name="T93" fmla="*/ 6064 h 8398"/>
                <a:gd name="T94" fmla="*/ 10664 w 11943"/>
                <a:gd name="T95" fmla="*/ 6119 h 8398"/>
                <a:gd name="T96" fmla="*/ 11032 w 11943"/>
                <a:gd name="T97" fmla="*/ 6103 h 8398"/>
                <a:gd name="T98" fmla="*/ 11317 w 11943"/>
                <a:gd name="T99" fmla="*/ 6006 h 8398"/>
                <a:gd name="T100" fmla="*/ 11597 w 11943"/>
                <a:gd name="T101" fmla="*/ 5729 h 8398"/>
                <a:gd name="T102" fmla="*/ 11811 w 11943"/>
                <a:gd name="T103" fmla="*/ 5281 h 8398"/>
                <a:gd name="T104" fmla="*/ 11938 w 11943"/>
                <a:gd name="T105" fmla="*/ 4672 h 8398"/>
                <a:gd name="T106" fmla="*/ 11926 w 11943"/>
                <a:gd name="T107" fmla="*/ 4379 h 8398"/>
                <a:gd name="T108" fmla="*/ 11825 w 11943"/>
                <a:gd name="T109" fmla="*/ 4069 h 8398"/>
                <a:gd name="T110" fmla="*/ 11512 w 11943"/>
                <a:gd name="T111" fmla="*/ 3601 h 8398"/>
                <a:gd name="T112" fmla="*/ 10906 w 11943"/>
                <a:gd name="T113" fmla="*/ 2934 h 8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943" h="8398">
                  <a:moveTo>
                    <a:pt x="10746" y="2727"/>
                  </a:moveTo>
                  <a:lnTo>
                    <a:pt x="10746" y="2727"/>
                  </a:lnTo>
                  <a:lnTo>
                    <a:pt x="10711" y="2676"/>
                  </a:lnTo>
                  <a:lnTo>
                    <a:pt x="10674" y="2623"/>
                  </a:lnTo>
                  <a:lnTo>
                    <a:pt x="10635" y="2572"/>
                  </a:lnTo>
                  <a:lnTo>
                    <a:pt x="10597" y="2519"/>
                  </a:lnTo>
                  <a:lnTo>
                    <a:pt x="10556" y="2466"/>
                  </a:lnTo>
                  <a:lnTo>
                    <a:pt x="10515" y="2414"/>
                  </a:lnTo>
                  <a:lnTo>
                    <a:pt x="10429" y="2310"/>
                  </a:lnTo>
                  <a:lnTo>
                    <a:pt x="10341" y="2206"/>
                  </a:lnTo>
                  <a:lnTo>
                    <a:pt x="10251" y="2103"/>
                  </a:lnTo>
                  <a:lnTo>
                    <a:pt x="10159" y="2004"/>
                  </a:lnTo>
                  <a:lnTo>
                    <a:pt x="10068" y="1906"/>
                  </a:lnTo>
                  <a:lnTo>
                    <a:pt x="9977" y="1814"/>
                  </a:lnTo>
                  <a:lnTo>
                    <a:pt x="9886" y="1727"/>
                  </a:lnTo>
                  <a:lnTo>
                    <a:pt x="9798" y="1644"/>
                  </a:lnTo>
                  <a:lnTo>
                    <a:pt x="9714" y="1569"/>
                  </a:lnTo>
                  <a:lnTo>
                    <a:pt x="9633" y="1499"/>
                  </a:lnTo>
                  <a:lnTo>
                    <a:pt x="9595" y="1467"/>
                  </a:lnTo>
                  <a:lnTo>
                    <a:pt x="9556" y="1438"/>
                  </a:lnTo>
                  <a:lnTo>
                    <a:pt x="9520" y="1411"/>
                  </a:lnTo>
                  <a:lnTo>
                    <a:pt x="9486" y="1385"/>
                  </a:lnTo>
                  <a:lnTo>
                    <a:pt x="9454" y="1362"/>
                  </a:lnTo>
                  <a:lnTo>
                    <a:pt x="9422" y="1341"/>
                  </a:lnTo>
                  <a:lnTo>
                    <a:pt x="9422" y="1341"/>
                  </a:lnTo>
                  <a:lnTo>
                    <a:pt x="9388" y="1321"/>
                  </a:lnTo>
                  <a:lnTo>
                    <a:pt x="9347" y="1299"/>
                  </a:lnTo>
                  <a:lnTo>
                    <a:pt x="9300" y="1276"/>
                  </a:lnTo>
                  <a:lnTo>
                    <a:pt x="9246" y="1251"/>
                  </a:lnTo>
                  <a:lnTo>
                    <a:pt x="9187" y="1226"/>
                  </a:lnTo>
                  <a:lnTo>
                    <a:pt x="9123" y="1199"/>
                  </a:lnTo>
                  <a:lnTo>
                    <a:pt x="8983" y="1142"/>
                  </a:lnTo>
                  <a:lnTo>
                    <a:pt x="8829" y="1084"/>
                  </a:lnTo>
                  <a:lnTo>
                    <a:pt x="8668" y="1024"/>
                  </a:lnTo>
                  <a:lnTo>
                    <a:pt x="8501" y="965"/>
                  </a:lnTo>
                  <a:lnTo>
                    <a:pt x="8333" y="907"/>
                  </a:lnTo>
                  <a:lnTo>
                    <a:pt x="8170" y="851"/>
                  </a:lnTo>
                  <a:lnTo>
                    <a:pt x="8014" y="798"/>
                  </a:lnTo>
                  <a:lnTo>
                    <a:pt x="7745" y="709"/>
                  </a:lnTo>
                  <a:lnTo>
                    <a:pt x="7558" y="649"/>
                  </a:lnTo>
                  <a:lnTo>
                    <a:pt x="7487" y="626"/>
                  </a:lnTo>
                  <a:lnTo>
                    <a:pt x="7208" y="488"/>
                  </a:lnTo>
                  <a:lnTo>
                    <a:pt x="6906" y="339"/>
                  </a:lnTo>
                  <a:lnTo>
                    <a:pt x="6855" y="294"/>
                  </a:lnTo>
                  <a:lnTo>
                    <a:pt x="6855" y="294"/>
                  </a:lnTo>
                  <a:lnTo>
                    <a:pt x="6824" y="266"/>
                  </a:lnTo>
                  <a:lnTo>
                    <a:pt x="6794" y="239"/>
                  </a:lnTo>
                  <a:lnTo>
                    <a:pt x="6764" y="214"/>
                  </a:lnTo>
                  <a:lnTo>
                    <a:pt x="6732" y="189"/>
                  </a:lnTo>
                  <a:lnTo>
                    <a:pt x="6701" y="166"/>
                  </a:lnTo>
                  <a:lnTo>
                    <a:pt x="6669" y="144"/>
                  </a:lnTo>
                  <a:lnTo>
                    <a:pt x="6637" y="125"/>
                  </a:lnTo>
                  <a:lnTo>
                    <a:pt x="6604" y="106"/>
                  </a:lnTo>
                  <a:lnTo>
                    <a:pt x="6571" y="89"/>
                  </a:lnTo>
                  <a:lnTo>
                    <a:pt x="6536" y="74"/>
                  </a:lnTo>
                  <a:lnTo>
                    <a:pt x="6500" y="61"/>
                  </a:lnTo>
                  <a:lnTo>
                    <a:pt x="6463" y="49"/>
                  </a:lnTo>
                  <a:lnTo>
                    <a:pt x="6424" y="40"/>
                  </a:lnTo>
                  <a:lnTo>
                    <a:pt x="6386" y="31"/>
                  </a:lnTo>
                  <a:lnTo>
                    <a:pt x="6345" y="26"/>
                  </a:lnTo>
                  <a:lnTo>
                    <a:pt x="6304" y="22"/>
                  </a:lnTo>
                  <a:lnTo>
                    <a:pt x="6304" y="22"/>
                  </a:lnTo>
                  <a:lnTo>
                    <a:pt x="6169" y="12"/>
                  </a:lnTo>
                  <a:lnTo>
                    <a:pt x="6035" y="5"/>
                  </a:lnTo>
                  <a:lnTo>
                    <a:pt x="5903" y="2"/>
                  </a:lnTo>
                  <a:lnTo>
                    <a:pt x="5769" y="0"/>
                  </a:lnTo>
                  <a:lnTo>
                    <a:pt x="5636" y="2"/>
                  </a:lnTo>
                  <a:lnTo>
                    <a:pt x="5501" y="5"/>
                  </a:lnTo>
                  <a:lnTo>
                    <a:pt x="5367" y="12"/>
                  </a:lnTo>
                  <a:lnTo>
                    <a:pt x="5230" y="22"/>
                  </a:lnTo>
                  <a:lnTo>
                    <a:pt x="5230" y="22"/>
                  </a:lnTo>
                  <a:lnTo>
                    <a:pt x="5150" y="31"/>
                  </a:lnTo>
                  <a:lnTo>
                    <a:pt x="5072" y="41"/>
                  </a:lnTo>
                  <a:lnTo>
                    <a:pt x="4994" y="53"/>
                  </a:lnTo>
                  <a:lnTo>
                    <a:pt x="4917" y="66"/>
                  </a:lnTo>
                  <a:lnTo>
                    <a:pt x="4840" y="79"/>
                  </a:lnTo>
                  <a:lnTo>
                    <a:pt x="4762" y="94"/>
                  </a:lnTo>
                  <a:lnTo>
                    <a:pt x="4604" y="125"/>
                  </a:lnTo>
                  <a:lnTo>
                    <a:pt x="4604" y="125"/>
                  </a:lnTo>
                  <a:lnTo>
                    <a:pt x="4564" y="133"/>
                  </a:lnTo>
                  <a:lnTo>
                    <a:pt x="4522" y="139"/>
                  </a:lnTo>
                  <a:lnTo>
                    <a:pt x="4479" y="145"/>
                  </a:lnTo>
                  <a:lnTo>
                    <a:pt x="4434" y="154"/>
                  </a:lnTo>
                  <a:lnTo>
                    <a:pt x="4413" y="158"/>
                  </a:lnTo>
                  <a:lnTo>
                    <a:pt x="4391" y="165"/>
                  </a:lnTo>
                  <a:lnTo>
                    <a:pt x="4371" y="171"/>
                  </a:lnTo>
                  <a:lnTo>
                    <a:pt x="4350" y="178"/>
                  </a:lnTo>
                  <a:lnTo>
                    <a:pt x="4332" y="187"/>
                  </a:lnTo>
                  <a:lnTo>
                    <a:pt x="4313" y="197"/>
                  </a:lnTo>
                  <a:lnTo>
                    <a:pt x="4296" y="208"/>
                  </a:lnTo>
                  <a:lnTo>
                    <a:pt x="4281" y="221"/>
                  </a:lnTo>
                  <a:lnTo>
                    <a:pt x="4273" y="251"/>
                  </a:lnTo>
                  <a:lnTo>
                    <a:pt x="4273" y="251"/>
                  </a:lnTo>
                  <a:lnTo>
                    <a:pt x="4253" y="310"/>
                  </a:lnTo>
                  <a:lnTo>
                    <a:pt x="4235" y="372"/>
                  </a:lnTo>
                  <a:lnTo>
                    <a:pt x="4226" y="404"/>
                  </a:lnTo>
                  <a:lnTo>
                    <a:pt x="4226" y="404"/>
                  </a:lnTo>
                  <a:lnTo>
                    <a:pt x="4200" y="411"/>
                  </a:lnTo>
                  <a:lnTo>
                    <a:pt x="4176" y="419"/>
                  </a:lnTo>
                  <a:lnTo>
                    <a:pt x="4153" y="429"/>
                  </a:lnTo>
                  <a:lnTo>
                    <a:pt x="4130" y="440"/>
                  </a:lnTo>
                  <a:lnTo>
                    <a:pt x="4109" y="452"/>
                  </a:lnTo>
                  <a:lnTo>
                    <a:pt x="4089" y="464"/>
                  </a:lnTo>
                  <a:lnTo>
                    <a:pt x="4068" y="478"/>
                  </a:lnTo>
                  <a:lnTo>
                    <a:pt x="4049" y="492"/>
                  </a:lnTo>
                  <a:lnTo>
                    <a:pt x="4012" y="522"/>
                  </a:lnTo>
                  <a:lnTo>
                    <a:pt x="3976" y="553"/>
                  </a:lnTo>
                  <a:lnTo>
                    <a:pt x="3905" y="619"/>
                  </a:lnTo>
                  <a:lnTo>
                    <a:pt x="3905" y="619"/>
                  </a:lnTo>
                  <a:lnTo>
                    <a:pt x="3886" y="634"/>
                  </a:lnTo>
                  <a:lnTo>
                    <a:pt x="3866" y="646"/>
                  </a:lnTo>
                  <a:lnTo>
                    <a:pt x="3866" y="646"/>
                  </a:lnTo>
                  <a:lnTo>
                    <a:pt x="3840" y="659"/>
                  </a:lnTo>
                  <a:lnTo>
                    <a:pt x="3813" y="671"/>
                  </a:lnTo>
                  <a:lnTo>
                    <a:pt x="3785" y="679"/>
                  </a:lnTo>
                  <a:lnTo>
                    <a:pt x="3757" y="686"/>
                  </a:lnTo>
                  <a:lnTo>
                    <a:pt x="3700" y="699"/>
                  </a:lnTo>
                  <a:lnTo>
                    <a:pt x="3671" y="707"/>
                  </a:lnTo>
                  <a:lnTo>
                    <a:pt x="3641" y="714"/>
                  </a:lnTo>
                  <a:lnTo>
                    <a:pt x="3641" y="714"/>
                  </a:lnTo>
                  <a:lnTo>
                    <a:pt x="3584" y="735"/>
                  </a:lnTo>
                  <a:lnTo>
                    <a:pt x="3526" y="757"/>
                  </a:lnTo>
                  <a:lnTo>
                    <a:pt x="3471" y="780"/>
                  </a:lnTo>
                  <a:lnTo>
                    <a:pt x="3415" y="803"/>
                  </a:lnTo>
                  <a:lnTo>
                    <a:pt x="3359" y="829"/>
                  </a:lnTo>
                  <a:lnTo>
                    <a:pt x="3306" y="854"/>
                  </a:lnTo>
                  <a:lnTo>
                    <a:pt x="3197" y="906"/>
                  </a:lnTo>
                  <a:lnTo>
                    <a:pt x="3089" y="957"/>
                  </a:lnTo>
                  <a:lnTo>
                    <a:pt x="3034" y="982"/>
                  </a:lnTo>
                  <a:lnTo>
                    <a:pt x="2980" y="1006"/>
                  </a:lnTo>
                  <a:lnTo>
                    <a:pt x="2925" y="1029"/>
                  </a:lnTo>
                  <a:lnTo>
                    <a:pt x="2870" y="1051"/>
                  </a:lnTo>
                  <a:lnTo>
                    <a:pt x="2815" y="1072"/>
                  </a:lnTo>
                  <a:lnTo>
                    <a:pt x="2758" y="1091"/>
                  </a:lnTo>
                  <a:lnTo>
                    <a:pt x="2758" y="1091"/>
                  </a:lnTo>
                  <a:lnTo>
                    <a:pt x="2676" y="1117"/>
                  </a:lnTo>
                  <a:lnTo>
                    <a:pt x="2593" y="1142"/>
                  </a:lnTo>
                  <a:lnTo>
                    <a:pt x="2420" y="1194"/>
                  </a:lnTo>
                  <a:lnTo>
                    <a:pt x="2333" y="1221"/>
                  </a:lnTo>
                  <a:lnTo>
                    <a:pt x="2245" y="1249"/>
                  </a:lnTo>
                  <a:lnTo>
                    <a:pt x="2158" y="1280"/>
                  </a:lnTo>
                  <a:lnTo>
                    <a:pt x="2116" y="1296"/>
                  </a:lnTo>
                  <a:lnTo>
                    <a:pt x="2074" y="1313"/>
                  </a:lnTo>
                  <a:lnTo>
                    <a:pt x="2033" y="1331"/>
                  </a:lnTo>
                  <a:lnTo>
                    <a:pt x="1992" y="1349"/>
                  </a:lnTo>
                  <a:lnTo>
                    <a:pt x="1952" y="1370"/>
                  </a:lnTo>
                  <a:lnTo>
                    <a:pt x="1913" y="1390"/>
                  </a:lnTo>
                  <a:lnTo>
                    <a:pt x="1875" y="1412"/>
                  </a:lnTo>
                  <a:lnTo>
                    <a:pt x="1838" y="1434"/>
                  </a:lnTo>
                  <a:lnTo>
                    <a:pt x="1802" y="1458"/>
                  </a:lnTo>
                  <a:lnTo>
                    <a:pt x="1767" y="1484"/>
                  </a:lnTo>
                  <a:lnTo>
                    <a:pt x="1734" y="1510"/>
                  </a:lnTo>
                  <a:lnTo>
                    <a:pt x="1702" y="1538"/>
                  </a:lnTo>
                  <a:lnTo>
                    <a:pt x="1671" y="1567"/>
                  </a:lnTo>
                  <a:lnTo>
                    <a:pt x="1643" y="1598"/>
                  </a:lnTo>
                  <a:lnTo>
                    <a:pt x="1616" y="1632"/>
                  </a:lnTo>
                  <a:lnTo>
                    <a:pt x="1590" y="1665"/>
                  </a:lnTo>
                  <a:lnTo>
                    <a:pt x="1566" y="1701"/>
                  </a:lnTo>
                  <a:lnTo>
                    <a:pt x="1544" y="1739"/>
                  </a:lnTo>
                  <a:lnTo>
                    <a:pt x="1544" y="1739"/>
                  </a:lnTo>
                  <a:lnTo>
                    <a:pt x="1515" y="1790"/>
                  </a:lnTo>
                  <a:lnTo>
                    <a:pt x="1485" y="1841"/>
                  </a:lnTo>
                  <a:lnTo>
                    <a:pt x="1424" y="1941"/>
                  </a:lnTo>
                  <a:lnTo>
                    <a:pt x="1297" y="2139"/>
                  </a:lnTo>
                  <a:lnTo>
                    <a:pt x="1234" y="2239"/>
                  </a:lnTo>
                  <a:lnTo>
                    <a:pt x="1172" y="2341"/>
                  </a:lnTo>
                  <a:lnTo>
                    <a:pt x="1143" y="2392"/>
                  </a:lnTo>
                  <a:lnTo>
                    <a:pt x="1114" y="2443"/>
                  </a:lnTo>
                  <a:lnTo>
                    <a:pt x="1087" y="2496"/>
                  </a:lnTo>
                  <a:lnTo>
                    <a:pt x="1060" y="2550"/>
                  </a:lnTo>
                  <a:lnTo>
                    <a:pt x="1023" y="2594"/>
                  </a:lnTo>
                  <a:lnTo>
                    <a:pt x="1023" y="2594"/>
                  </a:lnTo>
                  <a:lnTo>
                    <a:pt x="984" y="2703"/>
                  </a:lnTo>
                  <a:lnTo>
                    <a:pt x="947" y="2811"/>
                  </a:lnTo>
                  <a:lnTo>
                    <a:pt x="914" y="2920"/>
                  </a:lnTo>
                  <a:lnTo>
                    <a:pt x="880" y="3029"/>
                  </a:lnTo>
                  <a:lnTo>
                    <a:pt x="848" y="3140"/>
                  </a:lnTo>
                  <a:lnTo>
                    <a:pt x="817" y="3250"/>
                  </a:lnTo>
                  <a:lnTo>
                    <a:pt x="755" y="3470"/>
                  </a:lnTo>
                  <a:lnTo>
                    <a:pt x="723" y="3579"/>
                  </a:lnTo>
                  <a:lnTo>
                    <a:pt x="690" y="3688"/>
                  </a:lnTo>
                  <a:lnTo>
                    <a:pt x="656" y="3797"/>
                  </a:lnTo>
                  <a:lnTo>
                    <a:pt x="620" y="3906"/>
                  </a:lnTo>
                  <a:lnTo>
                    <a:pt x="582" y="4014"/>
                  </a:lnTo>
                  <a:lnTo>
                    <a:pt x="541" y="4121"/>
                  </a:lnTo>
                  <a:lnTo>
                    <a:pt x="519" y="4175"/>
                  </a:lnTo>
                  <a:lnTo>
                    <a:pt x="497" y="4227"/>
                  </a:lnTo>
                  <a:lnTo>
                    <a:pt x="473" y="4281"/>
                  </a:lnTo>
                  <a:lnTo>
                    <a:pt x="448" y="4334"/>
                  </a:lnTo>
                  <a:lnTo>
                    <a:pt x="448" y="4334"/>
                  </a:lnTo>
                  <a:lnTo>
                    <a:pt x="416" y="4398"/>
                  </a:lnTo>
                  <a:lnTo>
                    <a:pt x="382" y="4464"/>
                  </a:lnTo>
                  <a:lnTo>
                    <a:pt x="311" y="4595"/>
                  </a:lnTo>
                  <a:lnTo>
                    <a:pt x="241" y="4728"/>
                  </a:lnTo>
                  <a:lnTo>
                    <a:pt x="206" y="4795"/>
                  </a:lnTo>
                  <a:lnTo>
                    <a:pt x="173" y="4862"/>
                  </a:lnTo>
                  <a:lnTo>
                    <a:pt x="142" y="4930"/>
                  </a:lnTo>
                  <a:lnTo>
                    <a:pt x="112" y="4998"/>
                  </a:lnTo>
                  <a:lnTo>
                    <a:pt x="85" y="5067"/>
                  </a:lnTo>
                  <a:lnTo>
                    <a:pt x="73" y="5102"/>
                  </a:lnTo>
                  <a:lnTo>
                    <a:pt x="62" y="5138"/>
                  </a:lnTo>
                  <a:lnTo>
                    <a:pt x="51" y="5173"/>
                  </a:lnTo>
                  <a:lnTo>
                    <a:pt x="42" y="5209"/>
                  </a:lnTo>
                  <a:lnTo>
                    <a:pt x="33" y="5243"/>
                  </a:lnTo>
                  <a:lnTo>
                    <a:pt x="25" y="5279"/>
                  </a:lnTo>
                  <a:lnTo>
                    <a:pt x="19" y="5315"/>
                  </a:lnTo>
                  <a:lnTo>
                    <a:pt x="14" y="5351"/>
                  </a:lnTo>
                  <a:lnTo>
                    <a:pt x="10" y="5387"/>
                  </a:lnTo>
                  <a:lnTo>
                    <a:pt x="7" y="5425"/>
                  </a:lnTo>
                  <a:lnTo>
                    <a:pt x="7" y="5425"/>
                  </a:lnTo>
                  <a:lnTo>
                    <a:pt x="2" y="5467"/>
                  </a:lnTo>
                  <a:lnTo>
                    <a:pt x="1" y="5489"/>
                  </a:lnTo>
                  <a:lnTo>
                    <a:pt x="0" y="5509"/>
                  </a:lnTo>
                  <a:lnTo>
                    <a:pt x="1" y="5530"/>
                  </a:lnTo>
                  <a:lnTo>
                    <a:pt x="3" y="5550"/>
                  </a:lnTo>
                  <a:lnTo>
                    <a:pt x="7" y="5572"/>
                  </a:lnTo>
                  <a:lnTo>
                    <a:pt x="15" y="5594"/>
                  </a:lnTo>
                  <a:lnTo>
                    <a:pt x="37" y="5586"/>
                  </a:lnTo>
                  <a:lnTo>
                    <a:pt x="37" y="5586"/>
                  </a:lnTo>
                  <a:lnTo>
                    <a:pt x="55" y="5532"/>
                  </a:lnTo>
                  <a:lnTo>
                    <a:pt x="74" y="5481"/>
                  </a:lnTo>
                  <a:lnTo>
                    <a:pt x="97" y="5432"/>
                  </a:lnTo>
                  <a:lnTo>
                    <a:pt x="121" y="5386"/>
                  </a:lnTo>
                  <a:lnTo>
                    <a:pt x="147" y="5341"/>
                  </a:lnTo>
                  <a:lnTo>
                    <a:pt x="175" y="5297"/>
                  </a:lnTo>
                  <a:lnTo>
                    <a:pt x="206" y="5258"/>
                  </a:lnTo>
                  <a:lnTo>
                    <a:pt x="238" y="5219"/>
                  </a:lnTo>
                  <a:lnTo>
                    <a:pt x="271" y="5182"/>
                  </a:lnTo>
                  <a:lnTo>
                    <a:pt x="307" y="5148"/>
                  </a:lnTo>
                  <a:lnTo>
                    <a:pt x="344" y="5115"/>
                  </a:lnTo>
                  <a:lnTo>
                    <a:pt x="383" y="5085"/>
                  </a:lnTo>
                  <a:lnTo>
                    <a:pt x="423" y="5057"/>
                  </a:lnTo>
                  <a:lnTo>
                    <a:pt x="464" y="5030"/>
                  </a:lnTo>
                  <a:lnTo>
                    <a:pt x="507" y="5006"/>
                  </a:lnTo>
                  <a:lnTo>
                    <a:pt x="551" y="4984"/>
                  </a:lnTo>
                  <a:lnTo>
                    <a:pt x="596" y="4963"/>
                  </a:lnTo>
                  <a:lnTo>
                    <a:pt x="642" y="4945"/>
                  </a:lnTo>
                  <a:lnTo>
                    <a:pt x="689" y="4929"/>
                  </a:lnTo>
                  <a:lnTo>
                    <a:pt x="738" y="4913"/>
                  </a:lnTo>
                  <a:lnTo>
                    <a:pt x="788" y="4900"/>
                  </a:lnTo>
                  <a:lnTo>
                    <a:pt x="838" y="4890"/>
                  </a:lnTo>
                  <a:lnTo>
                    <a:pt x="888" y="4880"/>
                  </a:lnTo>
                  <a:lnTo>
                    <a:pt x="939" y="4873"/>
                  </a:lnTo>
                  <a:lnTo>
                    <a:pt x="992" y="4868"/>
                  </a:lnTo>
                  <a:lnTo>
                    <a:pt x="1044" y="4865"/>
                  </a:lnTo>
                  <a:lnTo>
                    <a:pt x="1098" y="4862"/>
                  </a:lnTo>
                  <a:lnTo>
                    <a:pt x="1151" y="4862"/>
                  </a:lnTo>
                  <a:lnTo>
                    <a:pt x="1206" y="4863"/>
                  </a:lnTo>
                  <a:lnTo>
                    <a:pt x="1260" y="4867"/>
                  </a:lnTo>
                  <a:lnTo>
                    <a:pt x="1313" y="4872"/>
                  </a:lnTo>
                  <a:lnTo>
                    <a:pt x="1369" y="4879"/>
                  </a:lnTo>
                  <a:lnTo>
                    <a:pt x="1369" y="4879"/>
                  </a:lnTo>
                  <a:lnTo>
                    <a:pt x="1403" y="4885"/>
                  </a:lnTo>
                  <a:lnTo>
                    <a:pt x="1438" y="4893"/>
                  </a:lnTo>
                  <a:lnTo>
                    <a:pt x="1472" y="4903"/>
                  </a:lnTo>
                  <a:lnTo>
                    <a:pt x="1507" y="4916"/>
                  </a:lnTo>
                  <a:lnTo>
                    <a:pt x="1542" y="4931"/>
                  </a:lnTo>
                  <a:lnTo>
                    <a:pt x="1578" y="4947"/>
                  </a:lnTo>
                  <a:lnTo>
                    <a:pt x="1612" y="4966"/>
                  </a:lnTo>
                  <a:lnTo>
                    <a:pt x="1647" y="4985"/>
                  </a:lnTo>
                  <a:lnTo>
                    <a:pt x="1680" y="5007"/>
                  </a:lnTo>
                  <a:lnTo>
                    <a:pt x="1715" y="5030"/>
                  </a:lnTo>
                  <a:lnTo>
                    <a:pt x="1748" y="5055"/>
                  </a:lnTo>
                  <a:lnTo>
                    <a:pt x="1781" y="5082"/>
                  </a:lnTo>
                  <a:lnTo>
                    <a:pt x="1813" y="5109"/>
                  </a:lnTo>
                  <a:lnTo>
                    <a:pt x="1845" y="5137"/>
                  </a:lnTo>
                  <a:lnTo>
                    <a:pt x="1876" y="5166"/>
                  </a:lnTo>
                  <a:lnTo>
                    <a:pt x="1907" y="5197"/>
                  </a:lnTo>
                  <a:lnTo>
                    <a:pt x="1936" y="5228"/>
                  </a:lnTo>
                  <a:lnTo>
                    <a:pt x="1965" y="5260"/>
                  </a:lnTo>
                  <a:lnTo>
                    <a:pt x="1993" y="5294"/>
                  </a:lnTo>
                  <a:lnTo>
                    <a:pt x="2020" y="5327"/>
                  </a:lnTo>
                  <a:lnTo>
                    <a:pt x="2045" y="5360"/>
                  </a:lnTo>
                  <a:lnTo>
                    <a:pt x="2070" y="5395"/>
                  </a:lnTo>
                  <a:lnTo>
                    <a:pt x="2093" y="5430"/>
                  </a:lnTo>
                  <a:lnTo>
                    <a:pt x="2115" y="5464"/>
                  </a:lnTo>
                  <a:lnTo>
                    <a:pt x="2135" y="5499"/>
                  </a:lnTo>
                  <a:lnTo>
                    <a:pt x="2154" y="5535"/>
                  </a:lnTo>
                  <a:lnTo>
                    <a:pt x="2172" y="5570"/>
                  </a:lnTo>
                  <a:lnTo>
                    <a:pt x="2189" y="5604"/>
                  </a:lnTo>
                  <a:lnTo>
                    <a:pt x="2203" y="5639"/>
                  </a:lnTo>
                  <a:lnTo>
                    <a:pt x="2216" y="5674"/>
                  </a:lnTo>
                  <a:lnTo>
                    <a:pt x="2226" y="5707"/>
                  </a:lnTo>
                  <a:lnTo>
                    <a:pt x="2236" y="5740"/>
                  </a:lnTo>
                  <a:lnTo>
                    <a:pt x="2236" y="5740"/>
                  </a:lnTo>
                  <a:lnTo>
                    <a:pt x="2244" y="5778"/>
                  </a:lnTo>
                  <a:lnTo>
                    <a:pt x="2252" y="5816"/>
                  </a:lnTo>
                  <a:lnTo>
                    <a:pt x="2260" y="5854"/>
                  </a:lnTo>
                  <a:lnTo>
                    <a:pt x="2265" y="5891"/>
                  </a:lnTo>
                  <a:lnTo>
                    <a:pt x="2293" y="5922"/>
                  </a:lnTo>
                  <a:lnTo>
                    <a:pt x="2293" y="5922"/>
                  </a:lnTo>
                  <a:lnTo>
                    <a:pt x="2315" y="5967"/>
                  </a:lnTo>
                  <a:lnTo>
                    <a:pt x="2336" y="6013"/>
                  </a:lnTo>
                  <a:lnTo>
                    <a:pt x="2360" y="6059"/>
                  </a:lnTo>
                  <a:lnTo>
                    <a:pt x="2381" y="6105"/>
                  </a:lnTo>
                  <a:lnTo>
                    <a:pt x="2401" y="6152"/>
                  </a:lnTo>
                  <a:lnTo>
                    <a:pt x="2410" y="6176"/>
                  </a:lnTo>
                  <a:lnTo>
                    <a:pt x="2417" y="6199"/>
                  </a:lnTo>
                  <a:lnTo>
                    <a:pt x="2424" y="6223"/>
                  </a:lnTo>
                  <a:lnTo>
                    <a:pt x="2429" y="6248"/>
                  </a:lnTo>
                  <a:lnTo>
                    <a:pt x="2434" y="6272"/>
                  </a:lnTo>
                  <a:lnTo>
                    <a:pt x="2436" y="6297"/>
                  </a:lnTo>
                  <a:lnTo>
                    <a:pt x="2429" y="6342"/>
                  </a:lnTo>
                  <a:lnTo>
                    <a:pt x="2429" y="6342"/>
                  </a:lnTo>
                  <a:lnTo>
                    <a:pt x="2422" y="6476"/>
                  </a:lnTo>
                  <a:lnTo>
                    <a:pt x="2417" y="6543"/>
                  </a:lnTo>
                  <a:lnTo>
                    <a:pt x="2412" y="6610"/>
                  </a:lnTo>
                  <a:lnTo>
                    <a:pt x="2412" y="6610"/>
                  </a:lnTo>
                  <a:lnTo>
                    <a:pt x="2392" y="6826"/>
                  </a:lnTo>
                  <a:lnTo>
                    <a:pt x="2370" y="7042"/>
                  </a:lnTo>
                  <a:lnTo>
                    <a:pt x="2358" y="7150"/>
                  </a:lnTo>
                  <a:lnTo>
                    <a:pt x="2347" y="7257"/>
                  </a:lnTo>
                  <a:lnTo>
                    <a:pt x="2333" y="7365"/>
                  </a:lnTo>
                  <a:lnTo>
                    <a:pt x="2317" y="7473"/>
                  </a:lnTo>
                  <a:lnTo>
                    <a:pt x="2317" y="7473"/>
                  </a:lnTo>
                  <a:lnTo>
                    <a:pt x="2310" y="7530"/>
                  </a:lnTo>
                  <a:lnTo>
                    <a:pt x="2302" y="7589"/>
                  </a:lnTo>
                  <a:lnTo>
                    <a:pt x="2295" y="7650"/>
                  </a:lnTo>
                  <a:lnTo>
                    <a:pt x="2286" y="7712"/>
                  </a:lnTo>
                  <a:lnTo>
                    <a:pt x="2276" y="7772"/>
                  </a:lnTo>
                  <a:lnTo>
                    <a:pt x="2271" y="7803"/>
                  </a:lnTo>
                  <a:lnTo>
                    <a:pt x="2265" y="7833"/>
                  </a:lnTo>
                  <a:lnTo>
                    <a:pt x="2257" y="7861"/>
                  </a:lnTo>
                  <a:lnTo>
                    <a:pt x="2248" y="7891"/>
                  </a:lnTo>
                  <a:lnTo>
                    <a:pt x="2239" y="7918"/>
                  </a:lnTo>
                  <a:lnTo>
                    <a:pt x="2229" y="7945"/>
                  </a:lnTo>
                  <a:lnTo>
                    <a:pt x="2192" y="8004"/>
                  </a:lnTo>
                  <a:lnTo>
                    <a:pt x="2192" y="8004"/>
                  </a:lnTo>
                  <a:lnTo>
                    <a:pt x="2195" y="8027"/>
                  </a:lnTo>
                  <a:lnTo>
                    <a:pt x="2199" y="8050"/>
                  </a:lnTo>
                  <a:lnTo>
                    <a:pt x="2202" y="8073"/>
                  </a:lnTo>
                  <a:lnTo>
                    <a:pt x="2203" y="8097"/>
                  </a:lnTo>
                  <a:lnTo>
                    <a:pt x="2203" y="8122"/>
                  </a:lnTo>
                  <a:lnTo>
                    <a:pt x="2203" y="8146"/>
                  </a:lnTo>
                  <a:lnTo>
                    <a:pt x="2199" y="8195"/>
                  </a:lnTo>
                  <a:lnTo>
                    <a:pt x="2193" y="8245"/>
                  </a:lnTo>
                  <a:lnTo>
                    <a:pt x="2185" y="8295"/>
                  </a:lnTo>
                  <a:lnTo>
                    <a:pt x="2174" y="8347"/>
                  </a:lnTo>
                  <a:lnTo>
                    <a:pt x="2161" y="8398"/>
                  </a:lnTo>
                  <a:lnTo>
                    <a:pt x="8936" y="8398"/>
                  </a:lnTo>
                  <a:lnTo>
                    <a:pt x="8936" y="8398"/>
                  </a:lnTo>
                  <a:lnTo>
                    <a:pt x="8907" y="8124"/>
                  </a:lnTo>
                  <a:lnTo>
                    <a:pt x="8866" y="7740"/>
                  </a:lnTo>
                  <a:lnTo>
                    <a:pt x="8815" y="7275"/>
                  </a:lnTo>
                  <a:lnTo>
                    <a:pt x="8756" y="6753"/>
                  </a:lnTo>
                  <a:lnTo>
                    <a:pt x="8747" y="6651"/>
                  </a:lnTo>
                  <a:lnTo>
                    <a:pt x="8747" y="6518"/>
                  </a:lnTo>
                  <a:lnTo>
                    <a:pt x="8747" y="6518"/>
                  </a:lnTo>
                  <a:lnTo>
                    <a:pt x="8746" y="6443"/>
                  </a:lnTo>
                  <a:lnTo>
                    <a:pt x="8745" y="6367"/>
                  </a:lnTo>
                  <a:lnTo>
                    <a:pt x="8741" y="6214"/>
                  </a:lnTo>
                  <a:lnTo>
                    <a:pt x="8736" y="6060"/>
                  </a:lnTo>
                  <a:lnTo>
                    <a:pt x="8731" y="5905"/>
                  </a:lnTo>
                  <a:lnTo>
                    <a:pt x="8728" y="5827"/>
                  </a:lnTo>
                  <a:lnTo>
                    <a:pt x="8727" y="5749"/>
                  </a:lnTo>
                  <a:lnTo>
                    <a:pt x="8727" y="5672"/>
                  </a:lnTo>
                  <a:lnTo>
                    <a:pt x="8728" y="5595"/>
                  </a:lnTo>
                  <a:lnTo>
                    <a:pt x="8731" y="5518"/>
                  </a:lnTo>
                  <a:lnTo>
                    <a:pt x="8734" y="5441"/>
                  </a:lnTo>
                  <a:lnTo>
                    <a:pt x="8740" y="5367"/>
                  </a:lnTo>
                  <a:lnTo>
                    <a:pt x="8747" y="5291"/>
                  </a:lnTo>
                  <a:lnTo>
                    <a:pt x="8747" y="5291"/>
                  </a:lnTo>
                  <a:lnTo>
                    <a:pt x="8751" y="5255"/>
                  </a:lnTo>
                  <a:lnTo>
                    <a:pt x="8756" y="5222"/>
                  </a:lnTo>
                  <a:lnTo>
                    <a:pt x="8764" y="5191"/>
                  </a:lnTo>
                  <a:lnTo>
                    <a:pt x="8772" y="5162"/>
                  </a:lnTo>
                  <a:lnTo>
                    <a:pt x="8781" y="5137"/>
                  </a:lnTo>
                  <a:lnTo>
                    <a:pt x="8792" y="5114"/>
                  </a:lnTo>
                  <a:lnTo>
                    <a:pt x="8804" y="5093"/>
                  </a:lnTo>
                  <a:lnTo>
                    <a:pt x="8816" y="5075"/>
                  </a:lnTo>
                  <a:lnTo>
                    <a:pt x="8829" y="5058"/>
                  </a:lnTo>
                  <a:lnTo>
                    <a:pt x="8845" y="5044"/>
                  </a:lnTo>
                  <a:lnTo>
                    <a:pt x="8860" y="5033"/>
                  </a:lnTo>
                  <a:lnTo>
                    <a:pt x="8877" y="5022"/>
                  </a:lnTo>
                  <a:lnTo>
                    <a:pt x="8895" y="5015"/>
                  </a:lnTo>
                  <a:lnTo>
                    <a:pt x="8913" y="5008"/>
                  </a:lnTo>
                  <a:lnTo>
                    <a:pt x="8932" y="5005"/>
                  </a:lnTo>
                  <a:lnTo>
                    <a:pt x="8951" y="5002"/>
                  </a:lnTo>
                  <a:lnTo>
                    <a:pt x="8972" y="5002"/>
                  </a:lnTo>
                  <a:lnTo>
                    <a:pt x="8993" y="5003"/>
                  </a:lnTo>
                  <a:lnTo>
                    <a:pt x="9015" y="5006"/>
                  </a:lnTo>
                  <a:lnTo>
                    <a:pt x="9037" y="5010"/>
                  </a:lnTo>
                  <a:lnTo>
                    <a:pt x="9060" y="5016"/>
                  </a:lnTo>
                  <a:lnTo>
                    <a:pt x="9083" y="5024"/>
                  </a:lnTo>
                  <a:lnTo>
                    <a:pt x="9107" y="5033"/>
                  </a:lnTo>
                  <a:lnTo>
                    <a:pt x="9132" y="5043"/>
                  </a:lnTo>
                  <a:lnTo>
                    <a:pt x="9156" y="5055"/>
                  </a:lnTo>
                  <a:lnTo>
                    <a:pt x="9181" y="5067"/>
                  </a:lnTo>
                  <a:lnTo>
                    <a:pt x="9206" y="5082"/>
                  </a:lnTo>
                  <a:lnTo>
                    <a:pt x="9232" y="5096"/>
                  </a:lnTo>
                  <a:lnTo>
                    <a:pt x="9257" y="5112"/>
                  </a:lnTo>
                  <a:lnTo>
                    <a:pt x="9283" y="5129"/>
                  </a:lnTo>
                  <a:lnTo>
                    <a:pt x="9334" y="5166"/>
                  </a:lnTo>
                  <a:lnTo>
                    <a:pt x="9386" y="5207"/>
                  </a:lnTo>
                  <a:lnTo>
                    <a:pt x="9437" y="5250"/>
                  </a:lnTo>
                  <a:lnTo>
                    <a:pt x="9488" y="5296"/>
                  </a:lnTo>
                  <a:lnTo>
                    <a:pt x="9538" y="5344"/>
                  </a:lnTo>
                  <a:lnTo>
                    <a:pt x="9587" y="5392"/>
                  </a:lnTo>
                  <a:lnTo>
                    <a:pt x="9633" y="5443"/>
                  </a:lnTo>
                  <a:lnTo>
                    <a:pt x="9678" y="5493"/>
                  </a:lnTo>
                  <a:lnTo>
                    <a:pt x="9721" y="5543"/>
                  </a:lnTo>
                  <a:lnTo>
                    <a:pt x="9761" y="5593"/>
                  </a:lnTo>
                  <a:lnTo>
                    <a:pt x="9798" y="5642"/>
                  </a:lnTo>
                  <a:lnTo>
                    <a:pt x="9832" y="5689"/>
                  </a:lnTo>
                  <a:lnTo>
                    <a:pt x="9861" y="5734"/>
                  </a:lnTo>
                  <a:lnTo>
                    <a:pt x="9888" y="5778"/>
                  </a:lnTo>
                  <a:lnTo>
                    <a:pt x="9909" y="5818"/>
                  </a:lnTo>
                  <a:lnTo>
                    <a:pt x="9927" y="5855"/>
                  </a:lnTo>
                  <a:lnTo>
                    <a:pt x="9933" y="5872"/>
                  </a:lnTo>
                  <a:lnTo>
                    <a:pt x="9938" y="5888"/>
                  </a:lnTo>
                  <a:lnTo>
                    <a:pt x="10000" y="5910"/>
                  </a:lnTo>
                  <a:lnTo>
                    <a:pt x="10000" y="5910"/>
                  </a:lnTo>
                  <a:lnTo>
                    <a:pt x="10019" y="5928"/>
                  </a:lnTo>
                  <a:lnTo>
                    <a:pt x="10041" y="5945"/>
                  </a:lnTo>
                  <a:lnTo>
                    <a:pt x="10064" y="5961"/>
                  </a:lnTo>
                  <a:lnTo>
                    <a:pt x="10088" y="5977"/>
                  </a:lnTo>
                  <a:lnTo>
                    <a:pt x="10115" y="5991"/>
                  </a:lnTo>
                  <a:lnTo>
                    <a:pt x="10143" y="6005"/>
                  </a:lnTo>
                  <a:lnTo>
                    <a:pt x="10174" y="6019"/>
                  </a:lnTo>
                  <a:lnTo>
                    <a:pt x="10206" y="6031"/>
                  </a:lnTo>
                  <a:lnTo>
                    <a:pt x="10238" y="6044"/>
                  </a:lnTo>
                  <a:lnTo>
                    <a:pt x="10273" y="6054"/>
                  </a:lnTo>
                  <a:lnTo>
                    <a:pt x="10309" y="6064"/>
                  </a:lnTo>
                  <a:lnTo>
                    <a:pt x="10344" y="6073"/>
                  </a:lnTo>
                  <a:lnTo>
                    <a:pt x="10383" y="6082"/>
                  </a:lnTo>
                  <a:lnTo>
                    <a:pt x="10421" y="6090"/>
                  </a:lnTo>
                  <a:lnTo>
                    <a:pt x="10460" y="6096"/>
                  </a:lnTo>
                  <a:lnTo>
                    <a:pt x="10500" y="6103"/>
                  </a:lnTo>
                  <a:lnTo>
                    <a:pt x="10541" y="6108"/>
                  </a:lnTo>
                  <a:lnTo>
                    <a:pt x="10582" y="6113"/>
                  </a:lnTo>
                  <a:lnTo>
                    <a:pt x="10623" y="6117"/>
                  </a:lnTo>
                  <a:lnTo>
                    <a:pt x="10664" y="6119"/>
                  </a:lnTo>
                  <a:lnTo>
                    <a:pt x="10706" y="6121"/>
                  </a:lnTo>
                  <a:lnTo>
                    <a:pt x="10747" y="6122"/>
                  </a:lnTo>
                  <a:lnTo>
                    <a:pt x="10788" y="6122"/>
                  </a:lnTo>
                  <a:lnTo>
                    <a:pt x="10830" y="6121"/>
                  </a:lnTo>
                  <a:lnTo>
                    <a:pt x="10871" y="6119"/>
                  </a:lnTo>
                  <a:lnTo>
                    <a:pt x="10912" y="6117"/>
                  </a:lnTo>
                  <a:lnTo>
                    <a:pt x="10952" y="6113"/>
                  </a:lnTo>
                  <a:lnTo>
                    <a:pt x="10992" y="6108"/>
                  </a:lnTo>
                  <a:lnTo>
                    <a:pt x="11032" y="6103"/>
                  </a:lnTo>
                  <a:lnTo>
                    <a:pt x="11069" y="6096"/>
                  </a:lnTo>
                  <a:lnTo>
                    <a:pt x="11107" y="6089"/>
                  </a:lnTo>
                  <a:lnTo>
                    <a:pt x="11143" y="6080"/>
                  </a:lnTo>
                  <a:lnTo>
                    <a:pt x="11143" y="6080"/>
                  </a:lnTo>
                  <a:lnTo>
                    <a:pt x="11179" y="6069"/>
                  </a:lnTo>
                  <a:lnTo>
                    <a:pt x="11214" y="6058"/>
                  </a:lnTo>
                  <a:lnTo>
                    <a:pt x="11249" y="6042"/>
                  </a:lnTo>
                  <a:lnTo>
                    <a:pt x="11283" y="6026"/>
                  </a:lnTo>
                  <a:lnTo>
                    <a:pt x="11317" y="6006"/>
                  </a:lnTo>
                  <a:lnTo>
                    <a:pt x="11351" y="5985"/>
                  </a:lnTo>
                  <a:lnTo>
                    <a:pt x="11384" y="5960"/>
                  </a:lnTo>
                  <a:lnTo>
                    <a:pt x="11416" y="5933"/>
                  </a:lnTo>
                  <a:lnTo>
                    <a:pt x="11448" y="5905"/>
                  </a:lnTo>
                  <a:lnTo>
                    <a:pt x="11479" y="5874"/>
                  </a:lnTo>
                  <a:lnTo>
                    <a:pt x="11510" y="5842"/>
                  </a:lnTo>
                  <a:lnTo>
                    <a:pt x="11539" y="5806"/>
                  </a:lnTo>
                  <a:lnTo>
                    <a:pt x="11569" y="5769"/>
                  </a:lnTo>
                  <a:lnTo>
                    <a:pt x="11597" y="5729"/>
                  </a:lnTo>
                  <a:lnTo>
                    <a:pt x="11624" y="5688"/>
                  </a:lnTo>
                  <a:lnTo>
                    <a:pt x="11651" y="5644"/>
                  </a:lnTo>
                  <a:lnTo>
                    <a:pt x="11676" y="5598"/>
                  </a:lnTo>
                  <a:lnTo>
                    <a:pt x="11701" y="5550"/>
                  </a:lnTo>
                  <a:lnTo>
                    <a:pt x="11725" y="5500"/>
                  </a:lnTo>
                  <a:lnTo>
                    <a:pt x="11748" y="5449"/>
                  </a:lnTo>
                  <a:lnTo>
                    <a:pt x="11770" y="5395"/>
                  </a:lnTo>
                  <a:lnTo>
                    <a:pt x="11790" y="5338"/>
                  </a:lnTo>
                  <a:lnTo>
                    <a:pt x="11811" y="5281"/>
                  </a:lnTo>
                  <a:lnTo>
                    <a:pt x="11830" y="5220"/>
                  </a:lnTo>
                  <a:lnTo>
                    <a:pt x="11847" y="5159"/>
                  </a:lnTo>
                  <a:lnTo>
                    <a:pt x="11864" y="5096"/>
                  </a:lnTo>
                  <a:lnTo>
                    <a:pt x="11879" y="5029"/>
                  </a:lnTo>
                  <a:lnTo>
                    <a:pt x="11893" y="4962"/>
                  </a:lnTo>
                  <a:lnTo>
                    <a:pt x="11906" y="4893"/>
                  </a:lnTo>
                  <a:lnTo>
                    <a:pt x="11919" y="4821"/>
                  </a:lnTo>
                  <a:lnTo>
                    <a:pt x="11929" y="4748"/>
                  </a:lnTo>
                  <a:lnTo>
                    <a:pt x="11938" y="4672"/>
                  </a:lnTo>
                  <a:lnTo>
                    <a:pt x="11938" y="4672"/>
                  </a:lnTo>
                  <a:lnTo>
                    <a:pt x="11940" y="4635"/>
                  </a:lnTo>
                  <a:lnTo>
                    <a:pt x="11943" y="4597"/>
                  </a:lnTo>
                  <a:lnTo>
                    <a:pt x="11943" y="4560"/>
                  </a:lnTo>
                  <a:lnTo>
                    <a:pt x="11943" y="4523"/>
                  </a:lnTo>
                  <a:lnTo>
                    <a:pt x="11940" y="4487"/>
                  </a:lnTo>
                  <a:lnTo>
                    <a:pt x="11937" y="4450"/>
                  </a:lnTo>
                  <a:lnTo>
                    <a:pt x="11933" y="4414"/>
                  </a:lnTo>
                  <a:lnTo>
                    <a:pt x="11926" y="4379"/>
                  </a:lnTo>
                  <a:lnTo>
                    <a:pt x="11920" y="4343"/>
                  </a:lnTo>
                  <a:lnTo>
                    <a:pt x="11911" y="4308"/>
                  </a:lnTo>
                  <a:lnTo>
                    <a:pt x="11902" y="4274"/>
                  </a:lnTo>
                  <a:lnTo>
                    <a:pt x="11892" y="4239"/>
                  </a:lnTo>
                  <a:lnTo>
                    <a:pt x="11880" y="4204"/>
                  </a:lnTo>
                  <a:lnTo>
                    <a:pt x="11867" y="4171"/>
                  </a:lnTo>
                  <a:lnTo>
                    <a:pt x="11855" y="4136"/>
                  </a:lnTo>
                  <a:lnTo>
                    <a:pt x="11840" y="4103"/>
                  </a:lnTo>
                  <a:lnTo>
                    <a:pt x="11825" y="4069"/>
                  </a:lnTo>
                  <a:lnTo>
                    <a:pt x="11808" y="4037"/>
                  </a:lnTo>
                  <a:lnTo>
                    <a:pt x="11792" y="4004"/>
                  </a:lnTo>
                  <a:lnTo>
                    <a:pt x="11774" y="3972"/>
                  </a:lnTo>
                  <a:lnTo>
                    <a:pt x="11737" y="3908"/>
                  </a:lnTo>
                  <a:lnTo>
                    <a:pt x="11696" y="3845"/>
                  </a:lnTo>
                  <a:lnTo>
                    <a:pt x="11653" y="3782"/>
                  </a:lnTo>
                  <a:lnTo>
                    <a:pt x="11608" y="3720"/>
                  </a:lnTo>
                  <a:lnTo>
                    <a:pt x="11561" y="3660"/>
                  </a:lnTo>
                  <a:lnTo>
                    <a:pt x="11512" y="3601"/>
                  </a:lnTo>
                  <a:lnTo>
                    <a:pt x="11462" y="3542"/>
                  </a:lnTo>
                  <a:lnTo>
                    <a:pt x="11412" y="3482"/>
                  </a:lnTo>
                  <a:lnTo>
                    <a:pt x="11360" y="3425"/>
                  </a:lnTo>
                  <a:lnTo>
                    <a:pt x="11307" y="3368"/>
                  </a:lnTo>
                  <a:lnTo>
                    <a:pt x="11203" y="3256"/>
                  </a:lnTo>
                  <a:lnTo>
                    <a:pt x="11100" y="3147"/>
                  </a:lnTo>
                  <a:lnTo>
                    <a:pt x="11000" y="3039"/>
                  </a:lnTo>
                  <a:lnTo>
                    <a:pt x="10952" y="2987"/>
                  </a:lnTo>
                  <a:lnTo>
                    <a:pt x="10906" y="2934"/>
                  </a:lnTo>
                  <a:lnTo>
                    <a:pt x="10862" y="2881"/>
                  </a:lnTo>
                  <a:lnTo>
                    <a:pt x="10821" y="2830"/>
                  </a:lnTo>
                  <a:lnTo>
                    <a:pt x="10782" y="2779"/>
                  </a:lnTo>
                  <a:lnTo>
                    <a:pt x="10746" y="27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74ABBB3-1E79-924D-AD7B-5EDBF16F1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750"/>
              <a:ext cx="2208" cy="1570"/>
            </a:xfrm>
            <a:custGeom>
              <a:avLst/>
              <a:gdLst>
                <a:gd name="T0" fmla="*/ 6624 w 6624"/>
                <a:gd name="T1" fmla="*/ 4710 h 4710"/>
                <a:gd name="T2" fmla="*/ 6554 w 6624"/>
                <a:gd name="T3" fmla="*/ 4054 h 4710"/>
                <a:gd name="T4" fmla="*/ 6444 w 6624"/>
                <a:gd name="T5" fmla="*/ 3058 h 4710"/>
                <a:gd name="T6" fmla="*/ 6160 w 6624"/>
                <a:gd name="T7" fmla="*/ 832 h 4710"/>
                <a:gd name="T8" fmla="*/ 6102 w 6624"/>
                <a:gd name="T9" fmla="*/ 483 h 4710"/>
                <a:gd name="T10" fmla="*/ 6062 w 6624"/>
                <a:gd name="T11" fmla="*/ 274 h 4710"/>
                <a:gd name="T12" fmla="*/ 6036 w 6624"/>
                <a:gd name="T13" fmla="*/ 164 h 4710"/>
                <a:gd name="T14" fmla="*/ 6013 w 6624"/>
                <a:gd name="T15" fmla="*/ 81 h 4710"/>
                <a:gd name="T16" fmla="*/ 5992 w 6624"/>
                <a:gd name="T17" fmla="*/ 26 h 4710"/>
                <a:gd name="T18" fmla="*/ 5981 w 6624"/>
                <a:gd name="T19" fmla="*/ 9 h 4710"/>
                <a:gd name="T20" fmla="*/ 5971 w 6624"/>
                <a:gd name="T21" fmla="*/ 1 h 4710"/>
                <a:gd name="T22" fmla="*/ 5962 w 6624"/>
                <a:gd name="T23" fmla="*/ 1 h 4710"/>
                <a:gd name="T24" fmla="*/ 5947 w 6624"/>
                <a:gd name="T25" fmla="*/ 8 h 4710"/>
                <a:gd name="T26" fmla="*/ 5899 w 6624"/>
                <a:gd name="T27" fmla="*/ 18 h 4710"/>
                <a:gd name="T28" fmla="*/ 5831 w 6624"/>
                <a:gd name="T29" fmla="*/ 27 h 4710"/>
                <a:gd name="T30" fmla="*/ 5698 w 6624"/>
                <a:gd name="T31" fmla="*/ 37 h 4710"/>
                <a:gd name="T32" fmla="*/ 5592 w 6624"/>
                <a:gd name="T33" fmla="*/ 42 h 4710"/>
                <a:gd name="T34" fmla="*/ 5342 w 6624"/>
                <a:gd name="T35" fmla="*/ 50 h 4710"/>
                <a:gd name="T36" fmla="*/ 5201 w 6624"/>
                <a:gd name="T37" fmla="*/ 53 h 4710"/>
                <a:gd name="T38" fmla="*/ 4680 w 6624"/>
                <a:gd name="T39" fmla="*/ 56 h 4710"/>
                <a:gd name="T40" fmla="*/ 3850 w 6624"/>
                <a:gd name="T41" fmla="*/ 64 h 4710"/>
                <a:gd name="T42" fmla="*/ 3464 w 6624"/>
                <a:gd name="T43" fmla="*/ 72 h 4710"/>
                <a:gd name="T44" fmla="*/ 3234 w 6624"/>
                <a:gd name="T45" fmla="*/ 81 h 4710"/>
                <a:gd name="T46" fmla="*/ 3130 w 6624"/>
                <a:gd name="T47" fmla="*/ 87 h 4710"/>
                <a:gd name="T48" fmla="*/ 2937 w 6624"/>
                <a:gd name="T49" fmla="*/ 95 h 4710"/>
                <a:gd name="T50" fmla="*/ 2724 w 6624"/>
                <a:gd name="T51" fmla="*/ 99 h 4710"/>
                <a:gd name="T52" fmla="*/ 2498 w 6624"/>
                <a:gd name="T53" fmla="*/ 98 h 4710"/>
                <a:gd name="T54" fmla="*/ 2264 w 6624"/>
                <a:gd name="T55" fmla="*/ 94 h 4710"/>
                <a:gd name="T56" fmla="*/ 1791 w 6624"/>
                <a:gd name="T57" fmla="*/ 76 h 4710"/>
                <a:gd name="T58" fmla="*/ 1347 w 6624"/>
                <a:gd name="T59" fmla="*/ 53 h 4710"/>
                <a:gd name="T60" fmla="*/ 1074 w 6624"/>
                <a:gd name="T61" fmla="*/ 36 h 4710"/>
                <a:gd name="T62" fmla="*/ 851 w 6624"/>
                <a:gd name="T63" fmla="*/ 21 h 4710"/>
                <a:gd name="T64" fmla="*/ 608 w 6624"/>
                <a:gd name="T65" fmla="*/ 1 h 4710"/>
                <a:gd name="T66" fmla="*/ 6624 w 6624"/>
                <a:gd name="T67" fmla="*/ 4710 h 4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24" h="4710">
                  <a:moveTo>
                    <a:pt x="6624" y="4710"/>
                  </a:moveTo>
                  <a:lnTo>
                    <a:pt x="6624" y="4710"/>
                  </a:lnTo>
                  <a:lnTo>
                    <a:pt x="6595" y="4438"/>
                  </a:lnTo>
                  <a:lnTo>
                    <a:pt x="6554" y="4054"/>
                  </a:lnTo>
                  <a:lnTo>
                    <a:pt x="6503" y="3585"/>
                  </a:lnTo>
                  <a:lnTo>
                    <a:pt x="6444" y="3058"/>
                  </a:lnTo>
                  <a:lnTo>
                    <a:pt x="6160" y="832"/>
                  </a:lnTo>
                  <a:lnTo>
                    <a:pt x="6160" y="832"/>
                  </a:lnTo>
                  <a:lnTo>
                    <a:pt x="6130" y="649"/>
                  </a:lnTo>
                  <a:lnTo>
                    <a:pt x="6102" y="483"/>
                  </a:lnTo>
                  <a:lnTo>
                    <a:pt x="6075" y="338"/>
                  </a:lnTo>
                  <a:lnTo>
                    <a:pt x="6062" y="274"/>
                  </a:lnTo>
                  <a:lnTo>
                    <a:pt x="6049" y="216"/>
                  </a:lnTo>
                  <a:lnTo>
                    <a:pt x="6036" y="164"/>
                  </a:lnTo>
                  <a:lnTo>
                    <a:pt x="6025" y="119"/>
                  </a:lnTo>
                  <a:lnTo>
                    <a:pt x="6013" y="81"/>
                  </a:lnTo>
                  <a:lnTo>
                    <a:pt x="6002" y="49"/>
                  </a:lnTo>
                  <a:lnTo>
                    <a:pt x="5992" y="26"/>
                  </a:lnTo>
                  <a:lnTo>
                    <a:pt x="5985" y="17"/>
                  </a:lnTo>
                  <a:lnTo>
                    <a:pt x="5981" y="9"/>
                  </a:lnTo>
                  <a:lnTo>
                    <a:pt x="5976" y="4"/>
                  </a:lnTo>
                  <a:lnTo>
                    <a:pt x="5971" y="1"/>
                  </a:lnTo>
                  <a:lnTo>
                    <a:pt x="5966" y="0"/>
                  </a:lnTo>
                  <a:lnTo>
                    <a:pt x="5962" y="1"/>
                  </a:lnTo>
                  <a:lnTo>
                    <a:pt x="5962" y="1"/>
                  </a:lnTo>
                  <a:lnTo>
                    <a:pt x="5947" y="8"/>
                  </a:lnTo>
                  <a:lnTo>
                    <a:pt x="5925" y="13"/>
                  </a:lnTo>
                  <a:lnTo>
                    <a:pt x="5899" y="18"/>
                  </a:lnTo>
                  <a:lnTo>
                    <a:pt x="5869" y="22"/>
                  </a:lnTo>
                  <a:lnTo>
                    <a:pt x="5831" y="27"/>
                  </a:lnTo>
                  <a:lnTo>
                    <a:pt x="5792" y="31"/>
                  </a:lnTo>
                  <a:lnTo>
                    <a:pt x="5698" y="37"/>
                  </a:lnTo>
                  <a:lnTo>
                    <a:pt x="5698" y="37"/>
                  </a:lnTo>
                  <a:lnTo>
                    <a:pt x="5592" y="42"/>
                  </a:lnTo>
                  <a:lnTo>
                    <a:pt x="5472" y="46"/>
                  </a:lnTo>
                  <a:lnTo>
                    <a:pt x="5342" y="50"/>
                  </a:lnTo>
                  <a:lnTo>
                    <a:pt x="5201" y="53"/>
                  </a:lnTo>
                  <a:lnTo>
                    <a:pt x="5201" y="53"/>
                  </a:lnTo>
                  <a:lnTo>
                    <a:pt x="4949" y="55"/>
                  </a:lnTo>
                  <a:lnTo>
                    <a:pt x="4680" y="56"/>
                  </a:lnTo>
                  <a:lnTo>
                    <a:pt x="4124" y="60"/>
                  </a:lnTo>
                  <a:lnTo>
                    <a:pt x="3850" y="64"/>
                  </a:lnTo>
                  <a:lnTo>
                    <a:pt x="3588" y="69"/>
                  </a:lnTo>
                  <a:lnTo>
                    <a:pt x="3464" y="72"/>
                  </a:lnTo>
                  <a:lnTo>
                    <a:pt x="3346" y="76"/>
                  </a:lnTo>
                  <a:lnTo>
                    <a:pt x="3234" y="81"/>
                  </a:lnTo>
                  <a:lnTo>
                    <a:pt x="3130" y="87"/>
                  </a:lnTo>
                  <a:lnTo>
                    <a:pt x="3130" y="87"/>
                  </a:lnTo>
                  <a:lnTo>
                    <a:pt x="3036" y="91"/>
                  </a:lnTo>
                  <a:lnTo>
                    <a:pt x="2937" y="95"/>
                  </a:lnTo>
                  <a:lnTo>
                    <a:pt x="2833" y="98"/>
                  </a:lnTo>
                  <a:lnTo>
                    <a:pt x="2724" y="99"/>
                  </a:lnTo>
                  <a:lnTo>
                    <a:pt x="2613" y="99"/>
                  </a:lnTo>
                  <a:lnTo>
                    <a:pt x="2498" y="98"/>
                  </a:lnTo>
                  <a:lnTo>
                    <a:pt x="2382" y="96"/>
                  </a:lnTo>
                  <a:lnTo>
                    <a:pt x="2264" y="94"/>
                  </a:lnTo>
                  <a:lnTo>
                    <a:pt x="2027" y="86"/>
                  </a:lnTo>
                  <a:lnTo>
                    <a:pt x="1791" y="76"/>
                  </a:lnTo>
                  <a:lnTo>
                    <a:pt x="1563" y="64"/>
                  </a:lnTo>
                  <a:lnTo>
                    <a:pt x="1347" y="53"/>
                  </a:lnTo>
                  <a:lnTo>
                    <a:pt x="1347" y="53"/>
                  </a:lnTo>
                  <a:lnTo>
                    <a:pt x="1074" y="36"/>
                  </a:lnTo>
                  <a:lnTo>
                    <a:pt x="851" y="21"/>
                  </a:lnTo>
                  <a:lnTo>
                    <a:pt x="851" y="21"/>
                  </a:lnTo>
                  <a:lnTo>
                    <a:pt x="673" y="6"/>
                  </a:lnTo>
                  <a:lnTo>
                    <a:pt x="608" y="1"/>
                  </a:lnTo>
                  <a:lnTo>
                    <a:pt x="0" y="4710"/>
                  </a:lnTo>
                  <a:lnTo>
                    <a:pt x="6624" y="4710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AF48D47A-9851-8A9A-C3E0-51924E04A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750"/>
              <a:ext cx="2208" cy="1570"/>
            </a:xfrm>
            <a:custGeom>
              <a:avLst/>
              <a:gdLst>
                <a:gd name="T0" fmla="*/ 6624 w 6624"/>
                <a:gd name="T1" fmla="*/ 4710 h 4710"/>
                <a:gd name="T2" fmla="*/ 6554 w 6624"/>
                <a:gd name="T3" fmla="*/ 4054 h 4710"/>
                <a:gd name="T4" fmla="*/ 6444 w 6624"/>
                <a:gd name="T5" fmla="*/ 3058 h 4710"/>
                <a:gd name="T6" fmla="*/ 6160 w 6624"/>
                <a:gd name="T7" fmla="*/ 832 h 4710"/>
                <a:gd name="T8" fmla="*/ 6102 w 6624"/>
                <a:gd name="T9" fmla="*/ 483 h 4710"/>
                <a:gd name="T10" fmla="*/ 6062 w 6624"/>
                <a:gd name="T11" fmla="*/ 274 h 4710"/>
                <a:gd name="T12" fmla="*/ 6036 w 6624"/>
                <a:gd name="T13" fmla="*/ 164 h 4710"/>
                <a:gd name="T14" fmla="*/ 6013 w 6624"/>
                <a:gd name="T15" fmla="*/ 81 h 4710"/>
                <a:gd name="T16" fmla="*/ 5992 w 6624"/>
                <a:gd name="T17" fmla="*/ 26 h 4710"/>
                <a:gd name="T18" fmla="*/ 5981 w 6624"/>
                <a:gd name="T19" fmla="*/ 9 h 4710"/>
                <a:gd name="T20" fmla="*/ 5971 w 6624"/>
                <a:gd name="T21" fmla="*/ 1 h 4710"/>
                <a:gd name="T22" fmla="*/ 5962 w 6624"/>
                <a:gd name="T23" fmla="*/ 1 h 4710"/>
                <a:gd name="T24" fmla="*/ 5947 w 6624"/>
                <a:gd name="T25" fmla="*/ 8 h 4710"/>
                <a:gd name="T26" fmla="*/ 5899 w 6624"/>
                <a:gd name="T27" fmla="*/ 18 h 4710"/>
                <a:gd name="T28" fmla="*/ 5831 w 6624"/>
                <a:gd name="T29" fmla="*/ 27 h 4710"/>
                <a:gd name="T30" fmla="*/ 5698 w 6624"/>
                <a:gd name="T31" fmla="*/ 37 h 4710"/>
                <a:gd name="T32" fmla="*/ 5592 w 6624"/>
                <a:gd name="T33" fmla="*/ 42 h 4710"/>
                <a:gd name="T34" fmla="*/ 5342 w 6624"/>
                <a:gd name="T35" fmla="*/ 50 h 4710"/>
                <a:gd name="T36" fmla="*/ 5201 w 6624"/>
                <a:gd name="T37" fmla="*/ 53 h 4710"/>
                <a:gd name="T38" fmla="*/ 4680 w 6624"/>
                <a:gd name="T39" fmla="*/ 56 h 4710"/>
                <a:gd name="T40" fmla="*/ 3850 w 6624"/>
                <a:gd name="T41" fmla="*/ 64 h 4710"/>
                <a:gd name="T42" fmla="*/ 3464 w 6624"/>
                <a:gd name="T43" fmla="*/ 72 h 4710"/>
                <a:gd name="T44" fmla="*/ 3234 w 6624"/>
                <a:gd name="T45" fmla="*/ 81 h 4710"/>
                <a:gd name="T46" fmla="*/ 3130 w 6624"/>
                <a:gd name="T47" fmla="*/ 87 h 4710"/>
                <a:gd name="T48" fmla="*/ 2937 w 6624"/>
                <a:gd name="T49" fmla="*/ 95 h 4710"/>
                <a:gd name="T50" fmla="*/ 2724 w 6624"/>
                <a:gd name="T51" fmla="*/ 99 h 4710"/>
                <a:gd name="T52" fmla="*/ 2498 w 6624"/>
                <a:gd name="T53" fmla="*/ 98 h 4710"/>
                <a:gd name="T54" fmla="*/ 2264 w 6624"/>
                <a:gd name="T55" fmla="*/ 94 h 4710"/>
                <a:gd name="T56" fmla="*/ 1791 w 6624"/>
                <a:gd name="T57" fmla="*/ 76 h 4710"/>
                <a:gd name="T58" fmla="*/ 1347 w 6624"/>
                <a:gd name="T59" fmla="*/ 53 h 4710"/>
                <a:gd name="T60" fmla="*/ 1074 w 6624"/>
                <a:gd name="T61" fmla="*/ 36 h 4710"/>
                <a:gd name="T62" fmla="*/ 851 w 6624"/>
                <a:gd name="T63" fmla="*/ 21 h 4710"/>
                <a:gd name="T64" fmla="*/ 608 w 6624"/>
                <a:gd name="T65" fmla="*/ 1 h 4710"/>
                <a:gd name="T66" fmla="*/ 6624 w 6624"/>
                <a:gd name="T67" fmla="*/ 4710 h 4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24" h="4710">
                  <a:moveTo>
                    <a:pt x="6624" y="4710"/>
                  </a:moveTo>
                  <a:lnTo>
                    <a:pt x="6624" y="4710"/>
                  </a:lnTo>
                  <a:lnTo>
                    <a:pt x="6595" y="4438"/>
                  </a:lnTo>
                  <a:lnTo>
                    <a:pt x="6554" y="4054"/>
                  </a:lnTo>
                  <a:lnTo>
                    <a:pt x="6503" y="3585"/>
                  </a:lnTo>
                  <a:lnTo>
                    <a:pt x="6444" y="3058"/>
                  </a:lnTo>
                  <a:lnTo>
                    <a:pt x="6160" y="832"/>
                  </a:lnTo>
                  <a:lnTo>
                    <a:pt x="6160" y="832"/>
                  </a:lnTo>
                  <a:lnTo>
                    <a:pt x="6130" y="649"/>
                  </a:lnTo>
                  <a:lnTo>
                    <a:pt x="6102" y="483"/>
                  </a:lnTo>
                  <a:lnTo>
                    <a:pt x="6075" y="338"/>
                  </a:lnTo>
                  <a:lnTo>
                    <a:pt x="6062" y="274"/>
                  </a:lnTo>
                  <a:lnTo>
                    <a:pt x="6049" y="216"/>
                  </a:lnTo>
                  <a:lnTo>
                    <a:pt x="6036" y="164"/>
                  </a:lnTo>
                  <a:lnTo>
                    <a:pt x="6025" y="119"/>
                  </a:lnTo>
                  <a:lnTo>
                    <a:pt x="6013" y="81"/>
                  </a:lnTo>
                  <a:lnTo>
                    <a:pt x="6002" y="49"/>
                  </a:lnTo>
                  <a:lnTo>
                    <a:pt x="5992" y="26"/>
                  </a:lnTo>
                  <a:lnTo>
                    <a:pt x="5985" y="17"/>
                  </a:lnTo>
                  <a:lnTo>
                    <a:pt x="5981" y="9"/>
                  </a:lnTo>
                  <a:lnTo>
                    <a:pt x="5976" y="4"/>
                  </a:lnTo>
                  <a:lnTo>
                    <a:pt x="5971" y="1"/>
                  </a:lnTo>
                  <a:lnTo>
                    <a:pt x="5966" y="0"/>
                  </a:lnTo>
                  <a:lnTo>
                    <a:pt x="5962" y="1"/>
                  </a:lnTo>
                  <a:lnTo>
                    <a:pt x="5962" y="1"/>
                  </a:lnTo>
                  <a:lnTo>
                    <a:pt x="5947" y="8"/>
                  </a:lnTo>
                  <a:lnTo>
                    <a:pt x="5925" y="13"/>
                  </a:lnTo>
                  <a:lnTo>
                    <a:pt x="5899" y="18"/>
                  </a:lnTo>
                  <a:lnTo>
                    <a:pt x="5869" y="22"/>
                  </a:lnTo>
                  <a:lnTo>
                    <a:pt x="5831" y="27"/>
                  </a:lnTo>
                  <a:lnTo>
                    <a:pt x="5792" y="31"/>
                  </a:lnTo>
                  <a:lnTo>
                    <a:pt x="5698" y="37"/>
                  </a:lnTo>
                  <a:lnTo>
                    <a:pt x="5698" y="37"/>
                  </a:lnTo>
                  <a:lnTo>
                    <a:pt x="5592" y="42"/>
                  </a:lnTo>
                  <a:lnTo>
                    <a:pt x="5472" y="46"/>
                  </a:lnTo>
                  <a:lnTo>
                    <a:pt x="5342" y="50"/>
                  </a:lnTo>
                  <a:lnTo>
                    <a:pt x="5201" y="53"/>
                  </a:lnTo>
                  <a:lnTo>
                    <a:pt x="5201" y="53"/>
                  </a:lnTo>
                  <a:lnTo>
                    <a:pt x="4949" y="55"/>
                  </a:lnTo>
                  <a:lnTo>
                    <a:pt x="4680" y="56"/>
                  </a:lnTo>
                  <a:lnTo>
                    <a:pt x="4124" y="60"/>
                  </a:lnTo>
                  <a:lnTo>
                    <a:pt x="3850" y="64"/>
                  </a:lnTo>
                  <a:lnTo>
                    <a:pt x="3588" y="69"/>
                  </a:lnTo>
                  <a:lnTo>
                    <a:pt x="3464" y="72"/>
                  </a:lnTo>
                  <a:lnTo>
                    <a:pt x="3346" y="76"/>
                  </a:lnTo>
                  <a:lnTo>
                    <a:pt x="3234" y="81"/>
                  </a:lnTo>
                  <a:lnTo>
                    <a:pt x="3130" y="87"/>
                  </a:lnTo>
                  <a:lnTo>
                    <a:pt x="3130" y="87"/>
                  </a:lnTo>
                  <a:lnTo>
                    <a:pt x="3036" y="91"/>
                  </a:lnTo>
                  <a:lnTo>
                    <a:pt x="2937" y="95"/>
                  </a:lnTo>
                  <a:lnTo>
                    <a:pt x="2833" y="98"/>
                  </a:lnTo>
                  <a:lnTo>
                    <a:pt x="2724" y="99"/>
                  </a:lnTo>
                  <a:lnTo>
                    <a:pt x="2613" y="99"/>
                  </a:lnTo>
                  <a:lnTo>
                    <a:pt x="2498" y="98"/>
                  </a:lnTo>
                  <a:lnTo>
                    <a:pt x="2382" y="96"/>
                  </a:lnTo>
                  <a:lnTo>
                    <a:pt x="2264" y="94"/>
                  </a:lnTo>
                  <a:lnTo>
                    <a:pt x="2027" y="86"/>
                  </a:lnTo>
                  <a:lnTo>
                    <a:pt x="1791" y="76"/>
                  </a:lnTo>
                  <a:lnTo>
                    <a:pt x="1563" y="64"/>
                  </a:lnTo>
                  <a:lnTo>
                    <a:pt x="1347" y="53"/>
                  </a:lnTo>
                  <a:lnTo>
                    <a:pt x="1347" y="53"/>
                  </a:lnTo>
                  <a:lnTo>
                    <a:pt x="1074" y="36"/>
                  </a:lnTo>
                  <a:lnTo>
                    <a:pt x="851" y="21"/>
                  </a:lnTo>
                  <a:lnTo>
                    <a:pt x="851" y="21"/>
                  </a:lnTo>
                  <a:lnTo>
                    <a:pt x="673" y="6"/>
                  </a:lnTo>
                  <a:lnTo>
                    <a:pt x="608" y="1"/>
                  </a:lnTo>
                  <a:lnTo>
                    <a:pt x="0" y="4710"/>
                  </a:lnTo>
                  <a:lnTo>
                    <a:pt x="6624" y="47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FB1D1DA-BB2B-83F9-53EA-EE753BF79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720"/>
              <a:ext cx="1756" cy="60"/>
            </a:xfrm>
            <a:custGeom>
              <a:avLst/>
              <a:gdLst>
                <a:gd name="T0" fmla="*/ 3233 w 5269"/>
                <a:gd name="T1" fmla="*/ 0 h 180"/>
                <a:gd name="T2" fmla="*/ 2687 w 5269"/>
                <a:gd name="T3" fmla="*/ 3 h 180"/>
                <a:gd name="T4" fmla="*/ 2145 w 5269"/>
                <a:gd name="T5" fmla="*/ 7 h 180"/>
                <a:gd name="T6" fmla="*/ 1877 w 5269"/>
                <a:gd name="T7" fmla="*/ 7 h 180"/>
                <a:gd name="T8" fmla="*/ 1340 w 5269"/>
                <a:gd name="T9" fmla="*/ 16 h 180"/>
                <a:gd name="T10" fmla="*/ 804 w 5269"/>
                <a:gd name="T11" fmla="*/ 35 h 180"/>
                <a:gd name="T12" fmla="*/ 536 w 5269"/>
                <a:gd name="T13" fmla="*/ 49 h 180"/>
                <a:gd name="T14" fmla="*/ 270 w 5269"/>
                <a:gd name="T15" fmla="*/ 67 h 180"/>
                <a:gd name="T16" fmla="*/ 4 w 5269"/>
                <a:gd name="T17" fmla="*/ 89 h 180"/>
                <a:gd name="T18" fmla="*/ 0 w 5269"/>
                <a:gd name="T19" fmla="*/ 93 h 180"/>
                <a:gd name="T20" fmla="*/ 204 w 5269"/>
                <a:gd name="T21" fmla="*/ 110 h 180"/>
                <a:gd name="T22" fmla="*/ 700 w 5269"/>
                <a:gd name="T23" fmla="*/ 142 h 180"/>
                <a:gd name="T24" fmla="*/ 873 w 5269"/>
                <a:gd name="T25" fmla="*/ 152 h 180"/>
                <a:gd name="T26" fmla="*/ 1055 w 5269"/>
                <a:gd name="T27" fmla="*/ 161 h 180"/>
                <a:gd name="T28" fmla="*/ 1550 w 5269"/>
                <a:gd name="T29" fmla="*/ 175 h 180"/>
                <a:gd name="T30" fmla="*/ 2039 w 5269"/>
                <a:gd name="T31" fmla="*/ 180 h 180"/>
                <a:gd name="T32" fmla="*/ 2164 w 5269"/>
                <a:gd name="T33" fmla="*/ 180 h 180"/>
                <a:gd name="T34" fmla="*/ 2398 w 5269"/>
                <a:gd name="T35" fmla="*/ 176 h 180"/>
                <a:gd name="T36" fmla="*/ 2505 w 5269"/>
                <a:gd name="T37" fmla="*/ 172 h 180"/>
                <a:gd name="T38" fmla="*/ 2694 w 5269"/>
                <a:gd name="T39" fmla="*/ 166 h 180"/>
                <a:gd name="T40" fmla="*/ 3132 w 5269"/>
                <a:gd name="T41" fmla="*/ 154 h 180"/>
                <a:gd name="T42" fmla="*/ 3614 w 5269"/>
                <a:gd name="T43" fmla="*/ 148 h 180"/>
                <a:gd name="T44" fmla="*/ 4333 w 5269"/>
                <a:gd name="T45" fmla="*/ 144 h 180"/>
                <a:gd name="T46" fmla="*/ 4554 w 5269"/>
                <a:gd name="T47" fmla="*/ 142 h 180"/>
                <a:gd name="T48" fmla="*/ 4825 w 5269"/>
                <a:gd name="T49" fmla="*/ 135 h 180"/>
                <a:gd name="T50" fmla="*/ 5051 w 5269"/>
                <a:gd name="T51" fmla="*/ 126 h 180"/>
                <a:gd name="T52" fmla="*/ 5118 w 5269"/>
                <a:gd name="T53" fmla="*/ 121 h 180"/>
                <a:gd name="T54" fmla="*/ 5228 w 5269"/>
                <a:gd name="T55" fmla="*/ 111 h 180"/>
                <a:gd name="T56" fmla="*/ 5269 w 5269"/>
                <a:gd name="T57" fmla="*/ 103 h 180"/>
                <a:gd name="T58" fmla="*/ 5216 w 5269"/>
                <a:gd name="T59" fmla="*/ 89 h 180"/>
                <a:gd name="T60" fmla="*/ 5105 w 5269"/>
                <a:gd name="T61" fmla="*/ 67 h 180"/>
                <a:gd name="T62" fmla="*/ 4987 w 5269"/>
                <a:gd name="T63" fmla="*/ 53 h 180"/>
                <a:gd name="T64" fmla="*/ 4863 w 5269"/>
                <a:gd name="T65" fmla="*/ 47 h 180"/>
                <a:gd name="T66" fmla="*/ 4675 w 5269"/>
                <a:gd name="T67" fmla="*/ 43 h 180"/>
                <a:gd name="T68" fmla="*/ 4492 w 5269"/>
                <a:gd name="T69" fmla="*/ 40 h 180"/>
                <a:gd name="T70" fmla="*/ 4377 w 5269"/>
                <a:gd name="T71" fmla="*/ 36 h 180"/>
                <a:gd name="T72" fmla="*/ 4322 w 5269"/>
                <a:gd name="T73" fmla="*/ 32 h 180"/>
                <a:gd name="T74" fmla="*/ 4051 w 5269"/>
                <a:gd name="T75" fmla="*/ 16 h 180"/>
                <a:gd name="T76" fmla="*/ 3779 w 5269"/>
                <a:gd name="T77" fmla="*/ 7 h 180"/>
                <a:gd name="T78" fmla="*/ 3506 w 5269"/>
                <a:gd name="T79" fmla="*/ 2 h 180"/>
                <a:gd name="T80" fmla="*/ 3233 w 5269"/>
                <a:gd name="T8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69" h="180">
                  <a:moveTo>
                    <a:pt x="3233" y="0"/>
                  </a:moveTo>
                  <a:lnTo>
                    <a:pt x="3233" y="0"/>
                  </a:lnTo>
                  <a:lnTo>
                    <a:pt x="2960" y="0"/>
                  </a:lnTo>
                  <a:lnTo>
                    <a:pt x="2687" y="3"/>
                  </a:lnTo>
                  <a:lnTo>
                    <a:pt x="2415" y="5"/>
                  </a:lnTo>
                  <a:lnTo>
                    <a:pt x="2145" y="7"/>
                  </a:lnTo>
                  <a:lnTo>
                    <a:pt x="2145" y="7"/>
                  </a:lnTo>
                  <a:lnTo>
                    <a:pt x="1877" y="7"/>
                  </a:lnTo>
                  <a:lnTo>
                    <a:pt x="1609" y="11"/>
                  </a:lnTo>
                  <a:lnTo>
                    <a:pt x="1340" y="16"/>
                  </a:lnTo>
                  <a:lnTo>
                    <a:pt x="1072" y="25"/>
                  </a:lnTo>
                  <a:lnTo>
                    <a:pt x="804" y="35"/>
                  </a:lnTo>
                  <a:lnTo>
                    <a:pt x="670" y="43"/>
                  </a:lnTo>
                  <a:lnTo>
                    <a:pt x="536" y="49"/>
                  </a:lnTo>
                  <a:lnTo>
                    <a:pt x="403" y="58"/>
                  </a:lnTo>
                  <a:lnTo>
                    <a:pt x="270" y="67"/>
                  </a:lnTo>
                  <a:lnTo>
                    <a:pt x="138" y="77"/>
                  </a:lnTo>
                  <a:lnTo>
                    <a:pt x="4" y="89"/>
                  </a:lnTo>
                  <a:lnTo>
                    <a:pt x="0" y="93"/>
                  </a:lnTo>
                  <a:lnTo>
                    <a:pt x="0" y="93"/>
                  </a:lnTo>
                  <a:lnTo>
                    <a:pt x="204" y="110"/>
                  </a:lnTo>
                  <a:lnTo>
                    <a:pt x="204" y="110"/>
                  </a:lnTo>
                  <a:lnTo>
                    <a:pt x="427" y="125"/>
                  </a:lnTo>
                  <a:lnTo>
                    <a:pt x="700" y="142"/>
                  </a:lnTo>
                  <a:lnTo>
                    <a:pt x="700" y="142"/>
                  </a:lnTo>
                  <a:lnTo>
                    <a:pt x="873" y="152"/>
                  </a:lnTo>
                  <a:lnTo>
                    <a:pt x="1055" y="161"/>
                  </a:lnTo>
                  <a:lnTo>
                    <a:pt x="1055" y="161"/>
                  </a:lnTo>
                  <a:lnTo>
                    <a:pt x="1300" y="169"/>
                  </a:lnTo>
                  <a:lnTo>
                    <a:pt x="1550" y="175"/>
                  </a:lnTo>
                  <a:lnTo>
                    <a:pt x="1798" y="179"/>
                  </a:lnTo>
                  <a:lnTo>
                    <a:pt x="2039" y="180"/>
                  </a:lnTo>
                  <a:lnTo>
                    <a:pt x="2039" y="180"/>
                  </a:lnTo>
                  <a:lnTo>
                    <a:pt x="2164" y="180"/>
                  </a:lnTo>
                  <a:lnTo>
                    <a:pt x="2283" y="179"/>
                  </a:lnTo>
                  <a:lnTo>
                    <a:pt x="2398" y="176"/>
                  </a:lnTo>
                  <a:lnTo>
                    <a:pt x="2505" y="172"/>
                  </a:lnTo>
                  <a:lnTo>
                    <a:pt x="2505" y="172"/>
                  </a:lnTo>
                  <a:lnTo>
                    <a:pt x="2694" y="166"/>
                  </a:lnTo>
                  <a:lnTo>
                    <a:pt x="2694" y="166"/>
                  </a:lnTo>
                  <a:lnTo>
                    <a:pt x="2905" y="158"/>
                  </a:lnTo>
                  <a:lnTo>
                    <a:pt x="3132" y="154"/>
                  </a:lnTo>
                  <a:lnTo>
                    <a:pt x="3369" y="151"/>
                  </a:lnTo>
                  <a:lnTo>
                    <a:pt x="3614" y="148"/>
                  </a:lnTo>
                  <a:lnTo>
                    <a:pt x="4100" y="145"/>
                  </a:lnTo>
                  <a:lnTo>
                    <a:pt x="4333" y="144"/>
                  </a:lnTo>
                  <a:lnTo>
                    <a:pt x="4554" y="142"/>
                  </a:lnTo>
                  <a:lnTo>
                    <a:pt x="4554" y="142"/>
                  </a:lnTo>
                  <a:lnTo>
                    <a:pt x="4695" y="139"/>
                  </a:lnTo>
                  <a:lnTo>
                    <a:pt x="4825" y="135"/>
                  </a:lnTo>
                  <a:lnTo>
                    <a:pt x="4945" y="131"/>
                  </a:lnTo>
                  <a:lnTo>
                    <a:pt x="5051" y="126"/>
                  </a:lnTo>
                  <a:lnTo>
                    <a:pt x="5051" y="126"/>
                  </a:lnTo>
                  <a:lnTo>
                    <a:pt x="5118" y="121"/>
                  </a:lnTo>
                  <a:lnTo>
                    <a:pt x="5178" y="116"/>
                  </a:lnTo>
                  <a:lnTo>
                    <a:pt x="5228" y="111"/>
                  </a:lnTo>
                  <a:lnTo>
                    <a:pt x="5269" y="103"/>
                  </a:lnTo>
                  <a:lnTo>
                    <a:pt x="5269" y="103"/>
                  </a:lnTo>
                  <a:lnTo>
                    <a:pt x="5243" y="95"/>
                  </a:lnTo>
                  <a:lnTo>
                    <a:pt x="5216" y="89"/>
                  </a:lnTo>
                  <a:lnTo>
                    <a:pt x="5161" y="76"/>
                  </a:lnTo>
                  <a:lnTo>
                    <a:pt x="5105" y="67"/>
                  </a:lnTo>
                  <a:lnTo>
                    <a:pt x="5046" y="59"/>
                  </a:lnTo>
                  <a:lnTo>
                    <a:pt x="4987" y="53"/>
                  </a:lnTo>
                  <a:lnTo>
                    <a:pt x="4925" y="49"/>
                  </a:lnTo>
                  <a:lnTo>
                    <a:pt x="4863" y="47"/>
                  </a:lnTo>
                  <a:lnTo>
                    <a:pt x="4801" y="45"/>
                  </a:lnTo>
                  <a:lnTo>
                    <a:pt x="4675" y="43"/>
                  </a:lnTo>
                  <a:lnTo>
                    <a:pt x="4552" y="41"/>
                  </a:lnTo>
                  <a:lnTo>
                    <a:pt x="4492" y="40"/>
                  </a:lnTo>
                  <a:lnTo>
                    <a:pt x="4433" y="39"/>
                  </a:lnTo>
                  <a:lnTo>
                    <a:pt x="4377" y="36"/>
                  </a:lnTo>
                  <a:lnTo>
                    <a:pt x="4322" y="32"/>
                  </a:lnTo>
                  <a:lnTo>
                    <a:pt x="4322" y="32"/>
                  </a:lnTo>
                  <a:lnTo>
                    <a:pt x="4187" y="23"/>
                  </a:lnTo>
                  <a:lnTo>
                    <a:pt x="4051" y="16"/>
                  </a:lnTo>
                  <a:lnTo>
                    <a:pt x="3915" y="11"/>
                  </a:lnTo>
                  <a:lnTo>
                    <a:pt x="3779" y="7"/>
                  </a:lnTo>
                  <a:lnTo>
                    <a:pt x="3642" y="3"/>
                  </a:lnTo>
                  <a:lnTo>
                    <a:pt x="3506" y="2"/>
                  </a:lnTo>
                  <a:lnTo>
                    <a:pt x="3369" y="0"/>
                  </a:lnTo>
                  <a:lnTo>
                    <a:pt x="3233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8AFEEAF-AE33-87EB-5EB5-F489F6473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720"/>
              <a:ext cx="1756" cy="60"/>
            </a:xfrm>
            <a:custGeom>
              <a:avLst/>
              <a:gdLst>
                <a:gd name="T0" fmla="*/ 3233 w 5269"/>
                <a:gd name="T1" fmla="*/ 0 h 180"/>
                <a:gd name="T2" fmla="*/ 2687 w 5269"/>
                <a:gd name="T3" fmla="*/ 3 h 180"/>
                <a:gd name="T4" fmla="*/ 2145 w 5269"/>
                <a:gd name="T5" fmla="*/ 7 h 180"/>
                <a:gd name="T6" fmla="*/ 1877 w 5269"/>
                <a:gd name="T7" fmla="*/ 7 h 180"/>
                <a:gd name="T8" fmla="*/ 1340 w 5269"/>
                <a:gd name="T9" fmla="*/ 16 h 180"/>
                <a:gd name="T10" fmla="*/ 804 w 5269"/>
                <a:gd name="T11" fmla="*/ 35 h 180"/>
                <a:gd name="T12" fmla="*/ 536 w 5269"/>
                <a:gd name="T13" fmla="*/ 49 h 180"/>
                <a:gd name="T14" fmla="*/ 270 w 5269"/>
                <a:gd name="T15" fmla="*/ 67 h 180"/>
                <a:gd name="T16" fmla="*/ 4 w 5269"/>
                <a:gd name="T17" fmla="*/ 89 h 180"/>
                <a:gd name="T18" fmla="*/ 0 w 5269"/>
                <a:gd name="T19" fmla="*/ 93 h 180"/>
                <a:gd name="T20" fmla="*/ 204 w 5269"/>
                <a:gd name="T21" fmla="*/ 110 h 180"/>
                <a:gd name="T22" fmla="*/ 700 w 5269"/>
                <a:gd name="T23" fmla="*/ 142 h 180"/>
                <a:gd name="T24" fmla="*/ 873 w 5269"/>
                <a:gd name="T25" fmla="*/ 152 h 180"/>
                <a:gd name="T26" fmla="*/ 1055 w 5269"/>
                <a:gd name="T27" fmla="*/ 161 h 180"/>
                <a:gd name="T28" fmla="*/ 1550 w 5269"/>
                <a:gd name="T29" fmla="*/ 175 h 180"/>
                <a:gd name="T30" fmla="*/ 2039 w 5269"/>
                <a:gd name="T31" fmla="*/ 180 h 180"/>
                <a:gd name="T32" fmla="*/ 2164 w 5269"/>
                <a:gd name="T33" fmla="*/ 180 h 180"/>
                <a:gd name="T34" fmla="*/ 2398 w 5269"/>
                <a:gd name="T35" fmla="*/ 176 h 180"/>
                <a:gd name="T36" fmla="*/ 2505 w 5269"/>
                <a:gd name="T37" fmla="*/ 172 h 180"/>
                <a:gd name="T38" fmla="*/ 2694 w 5269"/>
                <a:gd name="T39" fmla="*/ 166 h 180"/>
                <a:gd name="T40" fmla="*/ 3132 w 5269"/>
                <a:gd name="T41" fmla="*/ 154 h 180"/>
                <a:gd name="T42" fmla="*/ 3614 w 5269"/>
                <a:gd name="T43" fmla="*/ 148 h 180"/>
                <a:gd name="T44" fmla="*/ 4333 w 5269"/>
                <a:gd name="T45" fmla="*/ 144 h 180"/>
                <a:gd name="T46" fmla="*/ 4554 w 5269"/>
                <a:gd name="T47" fmla="*/ 142 h 180"/>
                <a:gd name="T48" fmla="*/ 4825 w 5269"/>
                <a:gd name="T49" fmla="*/ 135 h 180"/>
                <a:gd name="T50" fmla="*/ 5051 w 5269"/>
                <a:gd name="T51" fmla="*/ 126 h 180"/>
                <a:gd name="T52" fmla="*/ 5118 w 5269"/>
                <a:gd name="T53" fmla="*/ 121 h 180"/>
                <a:gd name="T54" fmla="*/ 5228 w 5269"/>
                <a:gd name="T55" fmla="*/ 111 h 180"/>
                <a:gd name="T56" fmla="*/ 5269 w 5269"/>
                <a:gd name="T57" fmla="*/ 103 h 180"/>
                <a:gd name="T58" fmla="*/ 5216 w 5269"/>
                <a:gd name="T59" fmla="*/ 89 h 180"/>
                <a:gd name="T60" fmla="*/ 5105 w 5269"/>
                <a:gd name="T61" fmla="*/ 67 h 180"/>
                <a:gd name="T62" fmla="*/ 4987 w 5269"/>
                <a:gd name="T63" fmla="*/ 53 h 180"/>
                <a:gd name="T64" fmla="*/ 4863 w 5269"/>
                <a:gd name="T65" fmla="*/ 47 h 180"/>
                <a:gd name="T66" fmla="*/ 4675 w 5269"/>
                <a:gd name="T67" fmla="*/ 43 h 180"/>
                <a:gd name="T68" fmla="*/ 4492 w 5269"/>
                <a:gd name="T69" fmla="*/ 40 h 180"/>
                <a:gd name="T70" fmla="*/ 4377 w 5269"/>
                <a:gd name="T71" fmla="*/ 36 h 180"/>
                <a:gd name="T72" fmla="*/ 4322 w 5269"/>
                <a:gd name="T73" fmla="*/ 32 h 180"/>
                <a:gd name="T74" fmla="*/ 4051 w 5269"/>
                <a:gd name="T75" fmla="*/ 16 h 180"/>
                <a:gd name="T76" fmla="*/ 3779 w 5269"/>
                <a:gd name="T77" fmla="*/ 7 h 180"/>
                <a:gd name="T78" fmla="*/ 3506 w 5269"/>
                <a:gd name="T79" fmla="*/ 2 h 180"/>
                <a:gd name="T80" fmla="*/ 3233 w 5269"/>
                <a:gd name="T8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69" h="180">
                  <a:moveTo>
                    <a:pt x="3233" y="0"/>
                  </a:moveTo>
                  <a:lnTo>
                    <a:pt x="3233" y="0"/>
                  </a:lnTo>
                  <a:lnTo>
                    <a:pt x="2960" y="0"/>
                  </a:lnTo>
                  <a:lnTo>
                    <a:pt x="2687" y="3"/>
                  </a:lnTo>
                  <a:lnTo>
                    <a:pt x="2415" y="5"/>
                  </a:lnTo>
                  <a:lnTo>
                    <a:pt x="2145" y="7"/>
                  </a:lnTo>
                  <a:lnTo>
                    <a:pt x="2145" y="7"/>
                  </a:lnTo>
                  <a:lnTo>
                    <a:pt x="1877" y="7"/>
                  </a:lnTo>
                  <a:lnTo>
                    <a:pt x="1609" y="11"/>
                  </a:lnTo>
                  <a:lnTo>
                    <a:pt x="1340" y="16"/>
                  </a:lnTo>
                  <a:lnTo>
                    <a:pt x="1072" y="25"/>
                  </a:lnTo>
                  <a:lnTo>
                    <a:pt x="804" y="35"/>
                  </a:lnTo>
                  <a:lnTo>
                    <a:pt x="670" y="43"/>
                  </a:lnTo>
                  <a:lnTo>
                    <a:pt x="536" y="49"/>
                  </a:lnTo>
                  <a:lnTo>
                    <a:pt x="403" y="58"/>
                  </a:lnTo>
                  <a:lnTo>
                    <a:pt x="270" y="67"/>
                  </a:lnTo>
                  <a:lnTo>
                    <a:pt x="138" y="77"/>
                  </a:lnTo>
                  <a:lnTo>
                    <a:pt x="4" y="89"/>
                  </a:lnTo>
                  <a:lnTo>
                    <a:pt x="0" y="93"/>
                  </a:lnTo>
                  <a:lnTo>
                    <a:pt x="0" y="93"/>
                  </a:lnTo>
                  <a:lnTo>
                    <a:pt x="204" y="110"/>
                  </a:lnTo>
                  <a:lnTo>
                    <a:pt x="204" y="110"/>
                  </a:lnTo>
                  <a:lnTo>
                    <a:pt x="427" y="125"/>
                  </a:lnTo>
                  <a:lnTo>
                    <a:pt x="700" y="142"/>
                  </a:lnTo>
                  <a:lnTo>
                    <a:pt x="700" y="142"/>
                  </a:lnTo>
                  <a:lnTo>
                    <a:pt x="873" y="152"/>
                  </a:lnTo>
                  <a:lnTo>
                    <a:pt x="1055" y="161"/>
                  </a:lnTo>
                  <a:lnTo>
                    <a:pt x="1055" y="161"/>
                  </a:lnTo>
                  <a:lnTo>
                    <a:pt x="1300" y="169"/>
                  </a:lnTo>
                  <a:lnTo>
                    <a:pt x="1550" y="175"/>
                  </a:lnTo>
                  <a:lnTo>
                    <a:pt x="1798" y="179"/>
                  </a:lnTo>
                  <a:lnTo>
                    <a:pt x="2039" y="180"/>
                  </a:lnTo>
                  <a:lnTo>
                    <a:pt x="2039" y="180"/>
                  </a:lnTo>
                  <a:lnTo>
                    <a:pt x="2164" y="180"/>
                  </a:lnTo>
                  <a:lnTo>
                    <a:pt x="2283" y="179"/>
                  </a:lnTo>
                  <a:lnTo>
                    <a:pt x="2398" y="176"/>
                  </a:lnTo>
                  <a:lnTo>
                    <a:pt x="2505" y="172"/>
                  </a:lnTo>
                  <a:lnTo>
                    <a:pt x="2505" y="172"/>
                  </a:lnTo>
                  <a:lnTo>
                    <a:pt x="2694" y="166"/>
                  </a:lnTo>
                  <a:lnTo>
                    <a:pt x="2694" y="166"/>
                  </a:lnTo>
                  <a:lnTo>
                    <a:pt x="2905" y="158"/>
                  </a:lnTo>
                  <a:lnTo>
                    <a:pt x="3132" y="154"/>
                  </a:lnTo>
                  <a:lnTo>
                    <a:pt x="3369" y="151"/>
                  </a:lnTo>
                  <a:lnTo>
                    <a:pt x="3614" y="148"/>
                  </a:lnTo>
                  <a:lnTo>
                    <a:pt x="4100" y="145"/>
                  </a:lnTo>
                  <a:lnTo>
                    <a:pt x="4333" y="144"/>
                  </a:lnTo>
                  <a:lnTo>
                    <a:pt x="4554" y="142"/>
                  </a:lnTo>
                  <a:lnTo>
                    <a:pt x="4554" y="142"/>
                  </a:lnTo>
                  <a:lnTo>
                    <a:pt x="4695" y="139"/>
                  </a:lnTo>
                  <a:lnTo>
                    <a:pt x="4825" y="135"/>
                  </a:lnTo>
                  <a:lnTo>
                    <a:pt x="4945" y="131"/>
                  </a:lnTo>
                  <a:lnTo>
                    <a:pt x="5051" y="126"/>
                  </a:lnTo>
                  <a:lnTo>
                    <a:pt x="5051" y="126"/>
                  </a:lnTo>
                  <a:lnTo>
                    <a:pt x="5118" y="121"/>
                  </a:lnTo>
                  <a:lnTo>
                    <a:pt x="5178" y="116"/>
                  </a:lnTo>
                  <a:lnTo>
                    <a:pt x="5228" y="111"/>
                  </a:lnTo>
                  <a:lnTo>
                    <a:pt x="5269" y="103"/>
                  </a:lnTo>
                  <a:lnTo>
                    <a:pt x="5269" y="103"/>
                  </a:lnTo>
                  <a:lnTo>
                    <a:pt x="5243" y="95"/>
                  </a:lnTo>
                  <a:lnTo>
                    <a:pt x="5216" y="89"/>
                  </a:lnTo>
                  <a:lnTo>
                    <a:pt x="5161" y="76"/>
                  </a:lnTo>
                  <a:lnTo>
                    <a:pt x="5105" y="67"/>
                  </a:lnTo>
                  <a:lnTo>
                    <a:pt x="5046" y="59"/>
                  </a:lnTo>
                  <a:lnTo>
                    <a:pt x="4987" y="53"/>
                  </a:lnTo>
                  <a:lnTo>
                    <a:pt x="4925" y="49"/>
                  </a:lnTo>
                  <a:lnTo>
                    <a:pt x="4863" y="47"/>
                  </a:lnTo>
                  <a:lnTo>
                    <a:pt x="4801" y="45"/>
                  </a:lnTo>
                  <a:lnTo>
                    <a:pt x="4675" y="43"/>
                  </a:lnTo>
                  <a:lnTo>
                    <a:pt x="4552" y="41"/>
                  </a:lnTo>
                  <a:lnTo>
                    <a:pt x="4492" y="40"/>
                  </a:lnTo>
                  <a:lnTo>
                    <a:pt x="4433" y="39"/>
                  </a:lnTo>
                  <a:lnTo>
                    <a:pt x="4377" y="36"/>
                  </a:lnTo>
                  <a:lnTo>
                    <a:pt x="4322" y="32"/>
                  </a:lnTo>
                  <a:lnTo>
                    <a:pt x="4322" y="32"/>
                  </a:lnTo>
                  <a:lnTo>
                    <a:pt x="4187" y="23"/>
                  </a:lnTo>
                  <a:lnTo>
                    <a:pt x="4051" y="16"/>
                  </a:lnTo>
                  <a:lnTo>
                    <a:pt x="3915" y="11"/>
                  </a:lnTo>
                  <a:lnTo>
                    <a:pt x="3779" y="7"/>
                  </a:lnTo>
                  <a:lnTo>
                    <a:pt x="3642" y="3"/>
                  </a:lnTo>
                  <a:lnTo>
                    <a:pt x="3506" y="2"/>
                  </a:lnTo>
                  <a:lnTo>
                    <a:pt x="3369" y="0"/>
                  </a:lnTo>
                  <a:lnTo>
                    <a:pt x="323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FBB87E2D-B54F-6CE4-DA52-85D7BB2CDC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51" y="2751"/>
              <a:ext cx="1785" cy="25"/>
            </a:xfrm>
            <a:custGeom>
              <a:avLst/>
              <a:gdLst>
                <a:gd name="T0" fmla="*/ 5287 w 5355"/>
                <a:gd name="T1" fmla="*/ 10 h 73"/>
                <a:gd name="T2" fmla="*/ 5287 w 5355"/>
                <a:gd name="T3" fmla="*/ 10 h 73"/>
                <a:gd name="T4" fmla="*/ 5246 w 5355"/>
                <a:gd name="T5" fmla="*/ 18 h 73"/>
                <a:gd name="T6" fmla="*/ 5196 w 5355"/>
                <a:gd name="T7" fmla="*/ 23 h 73"/>
                <a:gd name="T8" fmla="*/ 5136 w 5355"/>
                <a:gd name="T9" fmla="*/ 28 h 73"/>
                <a:gd name="T10" fmla="*/ 5069 w 5355"/>
                <a:gd name="T11" fmla="*/ 33 h 73"/>
                <a:gd name="T12" fmla="*/ 5069 w 5355"/>
                <a:gd name="T13" fmla="*/ 33 h 73"/>
                <a:gd name="T14" fmla="*/ 4963 w 5355"/>
                <a:gd name="T15" fmla="*/ 38 h 73"/>
                <a:gd name="T16" fmla="*/ 4843 w 5355"/>
                <a:gd name="T17" fmla="*/ 42 h 73"/>
                <a:gd name="T18" fmla="*/ 4713 w 5355"/>
                <a:gd name="T19" fmla="*/ 46 h 73"/>
                <a:gd name="T20" fmla="*/ 4572 w 5355"/>
                <a:gd name="T21" fmla="*/ 49 h 73"/>
                <a:gd name="T22" fmla="*/ 4572 w 5355"/>
                <a:gd name="T23" fmla="*/ 49 h 73"/>
                <a:gd name="T24" fmla="*/ 4351 w 5355"/>
                <a:gd name="T25" fmla="*/ 51 h 73"/>
                <a:gd name="T26" fmla="*/ 4118 w 5355"/>
                <a:gd name="T27" fmla="*/ 52 h 73"/>
                <a:gd name="T28" fmla="*/ 3632 w 5355"/>
                <a:gd name="T29" fmla="*/ 55 h 73"/>
                <a:gd name="T30" fmla="*/ 3387 w 5355"/>
                <a:gd name="T31" fmla="*/ 58 h 73"/>
                <a:gd name="T32" fmla="*/ 3150 w 5355"/>
                <a:gd name="T33" fmla="*/ 61 h 73"/>
                <a:gd name="T34" fmla="*/ 2923 w 5355"/>
                <a:gd name="T35" fmla="*/ 65 h 73"/>
                <a:gd name="T36" fmla="*/ 2712 w 5355"/>
                <a:gd name="T37" fmla="*/ 73 h 73"/>
                <a:gd name="T38" fmla="*/ 2712 w 5355"/>
                <a:gd name="T39" fmla="*/ 73 h 73"/>
                <a:gd name="T40" fmla="*/ 2890 w 5355"/>
                <a:gd name="T41" fmla="*/ 68 h 73"/>
                <a:gd name="T42" fmla="*/ 3080 w 5355"/>
                <a:gd name="T43" fmla="*/ 65 h 73"/>
                <a:gd name="T44" fmla="*/ 3280 w 5355"/>
                <a:gd name="T45" fmla="*/ 63 h 73"/>
                <a:gd name="T46" fmla="*/ 3486 w 5355"/>
                <a:gd name="T47" fmla="*/ 61 h 73"/>
                <a:gd name="T48" fmla="*/ 4313 w 5355"/>
                <a:gd name="T49" fmla="*/ 58 h 73"/>
                <a:gd name="T50" fmla="*/ 4686 w 5355"/>
                <a:gd name="T51" fmla="*/ 54 h 73"/>
                <a:gd name="T52" fmla="*/ 4852 w 5355"/>
                <a:gd name="T53" fmla="*/ 51 h 73"/>
                <a:gd name="T54" fmla="*/ 5000 w 5355"/>
                <a:gd name="T55" fmla="*/ 47 h 73"/>
                <a:gd name="T56" fmla="*/ 5128 w 5355"/>
                <a:gd name="T57" fmla="*/ 42 h 73"/>
                <a:gd name="T58" fmla="*/ 5232 w 5355"/>
                <a:gd name="T59" fmla="*/ 36 h 73"/>
                <a:gd name="T60" fmla="*/ 5273 w 5355"/>
                <a:gd name="T61" fmla="*/ 33 h 73"/>
                <a:gd name="T62" fmla="*/ 5307 w 5355"/>
                <a:gd name="T63" fmla="*/ 28 h 73"/>
                <a:gd name="T64" fmla="*/ 5336 w 5355"/>
                <a:gd name="T65" fmla="*/ 24 h 73"/>
                <a:gd name="T66" fmla="*/ 5355 w 5355"/>
                <a:gd name="T67" fmla="*/ 19 h 73"/>
                <a:gd name="T68" fmla="*/ 5288 w 5355"/>
                <a:gd name="T69" fmla="*/ 11 h 73"/>
                <a:gd name="T70" fmla="*/ 5288 w 5355"/>
                <a:gd name="T71" fmla="*/ 11 h 73"/>
                <a:gd name="T72" fmla="*/ 5287 w 5355"/>
                <a:gd name="T73" fmla="*/ 10 h 73"/>
                <a:gd name="T74" fmla="*/ 18 w 5355"/>
                <a:gd name="T75" fmla="*/ 0 h 73"/>
                <a:gd name="T76" fmla="*/ 0 w 5355"/>
                <a:gd name="T77" fmla="*/ 19 h 73"/>
                <a:gd name="T78" fmla="*/ 0 w 5355"/>
                <a:gd name="T79" fmla="*/ 19 h 73"/>
                <a:gd name="T80" fmla="*/ 86 w 5355"/>
                <a:gd name="T81" fmla="*/ 24 h 73"/>
                <a:gd name="T82" fmla="*/ 318 w 5355"/>
                <a:gd name="T83" fmla="*/ 36 h 73"/>
                <a:gd name="T84" fmla="*/ 659 w 5355"/>
                <a:gd name="T85" fmla="*/ 51 h 73"/>
                <a:gd name="T86" fmla="*/ 859 w 5355"/>
                <a:gd name="T87" fmla="*/ 60 h 73"/>
                <a:gd name="T88" fmla="*/ 1073 w 5355"/>
                <a:gd name="T89" fmla="*/ 68 h 73"/>
                <a:gd name="T90" fmla="*/ 1073 w 5355"/>
                <a:gd name="T91" fmla="*/ 68 h 73"/>
                <a:gd name="T92" fmla="*/ 891 w 5355"/>
                <a:gd name="T93" fmla="*/ 59 h 73"/>
                <a:gd name="T94" fmla="*/ 718 w 5355"/>
                <a:gd name="T95" fmla="*/ 49 h 73"/>
                <a:gd name="T96" fmla="*/ 718 w 5355"/>
                <a:gd name="T97" fmla="*/ 49 h 73"/>
                <a:gd name="T98" fmla="*/ 445 w 5355"/>
                <a:gd name="T99" fmla="*/ 32 h 73"/>
                <a:gd name="T100" fmla="*/ 222 w 5355"/>
                <a:gd name="T101" fmla="*/ 17 h 73"/>
                <a:gd name="T102" fmla="*/ 222 w 5355"/>
                <a:gd name="T103" fmla="*/ 17 h 73"/>
                <a:gd name="T104" fmla="*/ 18 w 5355"/>
                <a:gd name="T105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355" h="73">
                  <a:moveTo>
                    <a:pt x="5287" y="10"/>
                  </a:moveTo>
                  <a:lnTo>
                    <a:pt x="5287" y="10"/>
                  </a:lnTo>
                  <a:lnTo>
                    <a:pt x="5246" y="18"/>
                  </a:lnTo>
                  <a:lnTo>
                    <a:pt x="5196" y="23"/>
                  </a:lnTo>
                  <a:lnTo>
                    <a:pt x="5136" y="28"/>
                  </a:lnTo>
                  <a:lnTo>
                    <a:pt x="5069" y="33"/>
                  </a:lnTo>
                  <a:lnTo>
                    <a:pt x="5069" y="33"/>
                  </a:lnTo>
                  <a:lnTo>
                    <a:pt x="4963" y="38"/>
                  </a:lnTo>
                  <a:lnTo>
                    <a:pt x="4843" y="42"/>
                  </a:lnTo>
                  <a:lnTo>
                    <a:pt x="4713" y="46"/>
                  </a:lnTo>
                  <a:lnTo>
                    <a:pt x="4572" y="49"/>
                  </a:lnTo>
                  <a:lnTo>
                    <a:pt x="4572" y="49"/>
                  </a:lnTo>
                  <a:lnTo>
                    <a:pt x="4351" y="51"/>
                  </a:lnTo>
                  <a:lnTo>
                    <a:pt x="4118" y="52"/>
                  </a:lnTo>
                  <a:lnTo>
                    <a:pt x="3632" y="55"/>
                  </a:lnTo>
                  <a:lnTo>
                    <a:pt x="3387" y="58"/>
                  </a:lnTo>
                  <a:lnTo>
                    <a:pt x="3150" y="61"/>
                  </a:lnTo>
                  <a:lnTo>
                    <a:pt x="2923" y="65"/>
                  </a:lnTo>
                  <a:lnTo>
                    <a:pt x="2712" y="73"/>
                  </a:lnTo>
                  <a:lnTo>
                    <a:pt x="2712" y="73"/>
                  </a:lnTo>
                  <a:lnTo>
                    <a:pt x="2890" y="68"/>
                  </a:lnTo>
                  <a:lnTo>
                    <a:pt x="3080" y="65"/>
                  </a:lnTo>
                  <a:lnTo>
                    <a:pt x="3280" y="63"/>
                  </a:lnTo>
                  <a:lnTo>
                    <a:pt x="3486" y="61"/>
                  </a:lnTo>
                  <a:lnTo>
                    <a:pt x="4313" y="58"/>
                  </a:lnTo>
                  <a:lnTo>
                    <a:pt x="4686" y="54"/>
                  </a:lnTo>
                  <a:lnTo>
                    <a:pt x="4852" y="51"/>
                  </a:lnTo>
                  <a:lnTo>
                    <a:pt x="5000" y="47"/>
                  </a:lnTo>
                  <a:lnTo>
                    <a:pt x="5128" y="42"/>
                  </a:lnTo>
                  <a:lnTo>
                    <a:pt x="5232" y="36"/>
                  </a:lnTo>
                  <a:lnTo>
                    <a:pt x="5273" y="33"/>
                  </a:lnTo>
                  <a:lnTo>
                    <a:pt x="5307" y="28"/>
                  </a:lnTo>
                  <a:lnTo>
                    <a:pt x="5336" y="24"/>
                  </a:lnTo>
                  <a:lnTo>
                    <a:pt x="5355" y="19"/>
                  </a:lnTo>
                  <a:lnTo>
                    <a:pt x="5288" y="11"/>
                  </a:lnTo>
                  <a:lnTo>
                    <a:pt x="5288" y="11"/>
                  </a:lnTo>
                  <a:lnTo>
                    <a:pt x="5287" y="10"/>
                  </a:lnTo>
                  <a:close/>
                  <a:moveTo>
                    <a:pt x="18" y="0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86" y="24"/>
                  </a:lnTo>
                  <a:lnTo>
                    <a:pt x="318" y="36"/>
                  </a:lnTo>
                  <a:lnTo>
                    <a:pt x="659" y="51"/>
                  </a:lnTo>
                  <a:lnTo>
                    <a:pt x="859" y="60"/>
                  </a:lnTo>
                  <a:lnTo>
                    <a:pt x="1073" y="68"/>
                  </a:lnTo>
                  <a:lnTo>
                    <a:pt x="1073" y="68"/>
                  </a:lnTo>
                  <a:lnTo>
                    <a:pt x="891" y="59"/>
                  </a:lnTo>
                  <a:lnTo>
                    <a:pt x="718" y="49"/>
                  </a:lnTo>
                  <a:lnTo>
                    <a:pt x="718" y="49"/>
                  </a:lnTo>
                  <a:lnTo>
                    <a:pt x="445" y="32"/>
                  </a:lnTo>
                  <a:lnTo>
                    <a:pt x="222" y="17"/>
                  </a:lnTo>
                  <a:lnTo>
                    <a:pt x="222" y="1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998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7867F776-6C8A-4D66-248B-CEC92EAC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2755"/>
              <a:ext cx="881" cy="21"/>
            </a:xfrm>
            <a:custGeom>
              <a:avLst/>
              <a:gdLst>
                <a:gd name="T0" fmla="*/ 2575 w 2643"/>
                <a:gd name="T1" fmla="*/ 0 h 63"/>
                <a:gd name="T2" fmla="*/ 2575 w 2643"/>
                <a:gd name="T3" fmla="*/ 0 h 63"/>
                <a:gd name="T4" fmla="*/ 2534 w 2643"/>
                <a:gd name="T5" fmla="*/ 8 h 63"/>
                <a:gd name="T6" fmla="*/ 2484 w 2643"/>
                <a:gd name="T7" fmla="*/ 13 h 63"/>
                <a:gd name="T8" fmla="*/ 2424 w 2643"/>
                <a:gd name="T9" fmla="*/ 18 h 63"/>
                <a:gd name="T10" fmla="*/ 2357 w 2643"/>
                <a:gd name="T11" fmla="*/ 23 h 63"/>
                <a:gd name="T12" fmla="*/ 2357 w 2643"/>
                <a:gd name="T13" fmla="*/ 23 h 63"/>
                <a:gd name="T14" fmla="*/ 2251 w 2643"/>
                <a:gd name="T15" fmla="*/ 28 h 63"/>
                <a:gd name="T16" fmla="*/ 2131 w 2643"/>
                <a:gd name="T17" fmla="*/ 32 h 63"/>
                <a:gd name="T18" fmla="*/ 2001 w 2643"/>
                <a:gd name="T19" fmla="*/ 36 h 63"/>
                <a:gd name="T20" fmla="*/ 1860 w 2643"/>
                <a:gd name="T21" fmla="*/ 39 h 63"/>
                <a:gd name="T22" fmla="*/ 1860 w 2643"/>
                <a:gd name="T23" fmla="*/ 39 h 63"/>
                <a:gd name="T24" fmla="*/ 1639 w 2643"/>
                <a:gd name="T25" fmla="*/ 41 h 63"/>
                <a:gd name="T26" fmla="*/ 1406 w 2643"/>
                <a:gd name="T27" fmla="*/ 42 h 63"/>
                <a:gd name="T28" fmla="*/ 920 w 2643"/>
                <a:gd name="T29" fmla="*/ 45 h 63"/>
                <a:gd name="T30" fmla="*/ 675 w 2643"/>
                <a:gd name="T31" fmla="*/ 48 h 63"/>
                <a:gd name="T32" fmla="*/ 438 w 2643"/>
                <a:gd name="T33" fmla="*/ 51 h 63"/>
                <a:gd name="T34" fmla="*/ 211 w 2643"/>
                <a:gd name="T35" fmla="*/ 55 h 63"/>
                <a:gd name="T36" fmla="*/ 0 w 2643"/>
                <a:gd name="T37" fmla="*/ 63 h 63"/>
                <a:gd name="T38" fmla="*/ 0 w 2643"/>
                <a:gd name="T39" fmla="*/ 63 h 63"/>
                <a:gd name="T40" fmla="*/ 178 w 2643"/>
                <a:gd name="T41" fmla="*/ 58 h 63"/>
                <a:gd name="T42" fmla="*/ 368 w 2643"/>
                <a:gd name="T43" fmla="*/ 55 h 63"/>
                <a:gd name="T44" fmla="*/ 568 w 2643"/>
                <a:gd name="T45" fmla="*/ 53 h 63"/>
                <a:gd name="T46" fmla="*/ 774 w 2643"/>
                <a:gd name="T47" fmla="*/ 51 h 63"/>
                <a:gd name="T48" fmla="*/ 1601 w 2643"/>
                <a:gd name="T49" fmla="*/ 48 h 63"/>
                <a:gd name="T50" fmla="*/ 1974 w 2643"/>
                <a:gd name="T51" fmla="*/ 44 h 63"/>
                <a:gd name="T52" fmla="*/ 2140 w 2643"/>
                <a:gd name="T53" fmla="*/ 41 h 63"/>
                <a:gd name="T54" fmla="*/ 2288 w 2643"/>
                <a:gd name="T55" fmla="*/ 37 h 63"/>
                <a:gd name="T56" fmla="*/ 2416 w 2643"/>
                <a:gd name="T57" fmla="*/ 32 h 63"/>
                <a:gd name="T58" fmla="*/ 2520 w 2643"/>
                <a:gd name="T59" fmla="*/ 26 h 63"/>
                <a:gd name="T60" fmla="*/ 2561 w 2643"/>
                <a:gd name="T61" fmla="*/ 23 h 63"/>
                <a:gd name="T62" fmla="*/ 2595 w 2643"/>
                <a:gd name="T63" fmla="*/ 18 h 63"/>
                <a:gd name="T64" fmla="*/ 2624 w 2643"/>
                <a:gd name="T65" fmla="*/ 14 h 63"/>
                <a:gd name="T66" fmla="*/ 2643 w 2643"/>
                <a:gd name="T67" fmla="*/ 9 h 63"/>
                <a:gd name="T68" fmla="*/ 2576 w 2643"/>
                <a:gd name="T69" fmla="*/ 1 h 63"/>
                <a:gd name="T70" fmla="*/ 2576 w 2643"/>
                <a:gd name="T71" fmla="*/ 1 h 63"/>
                <a:gd name="T72" fmla="*/ 2575 w 2643"/>
                <a:gd name="T7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43" h="63">
                  <a:moveTo>
                    <a:pt x="2575" y="0"/>
                  </a:moveTo>
                  <a:lnTo>
                    <a:pt x="2575" y="0"/>
                  </a:lnTo>
                  <a:lnTo>
                    <a:pt x="2534" y="8"/>
                  </a:lnTo>
                  <a:lnTo>
                    <a:pt x="2484" y="13"/>
                  </a:lnTo>
                  <a:lnTo>
                    <a:pt x="2424" y="18"/>
                  </a:lnTo>
                  <a:lnTo>
                    <a:pt x="2357" y="23"/>
                  </a:lnTo>
                  <a:lnTo>
                    <a:pt x="2357" y="23"/>
                  </a:lnTo>
                  <a:lnTo>
                    <a:pt x="2251" y="28"/>
                  </a:lnTo>
                  <a:lnTo>
                    <a:pt x="2131" y="32"/>
                  </a:lnTo>
                  <a:lnTo>
                    <a:pt x="2001" y="36"/>
                  </a:lnTo>
                  <a:lnTo>
                    <a:pt x="1860" y="39"/>
                  </a:lnTo>
                  <a:lnTo>
                    <a:pt x="1860" y="39"/>
                  </a:lnTo>
                  <a:lnTo>
                    <a:pt x="1639" y="41"/>
                  </a:lnTo>
                  <a:lnTo>
                    <a:pt x="1406" y="42"/>
                  </a:lnTo>
                  <a:lnTo>
                    <a:pt x="920" y="45"/>
                  </a:lnTo>
                  <a:lnTo>
                    <a:pt x="675" y="48"/>
                  </a:lnTo>
                  <a:lnTo>
                    <a:pt x="438" y="51"/>
                  </a:lnTo>
                  <a:lnTo>
                    <a:pt x="211" y="55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78" y="58"/>
                  </a:lnTo>
                  <a:lnTo>
                    <a:pt x="368" y="55"/>
                  </a:lnTo>
                  <a:lnTo>
                    <a:pt x="568" y="53"/>
                  </a:lnTo>
                  <a:lnTo>
                    <a:pt x="774" y="51"/>
                  </a:lnTo>
                  <a:lnTo>
                    <a:pt x="1601" y="48"/>
                  </a:lnTo>
                  <a:lnTo>
                    <a:pt x="1974" y="44"/>
                  </a:lnTo>
                  <a:lnTo>
                    <a:pt x="2140" y="41"/>
                  </a:lnTo>
                  <a:lnTo>
                    <a:pt x="2288" y="37"/>
                  </a:lnTo>
                  <a:lnTo>
                    <a:pt x="2416" y="32"/>
                  </a:lnTo>
                  <a:lnTo>
                    <a:pt x="2520" y="26"/>
                  </a:lnTo>
                  <a:lnTo>
                    <a:pt x="2561" y="23"/>
                  </a:lnTo>
                  <a:lnTo>
                    <a:pt x="2595" y="18"/>
                  </a:lnTo>
                  <a:lnTo>
                    <a:pt x="2624" y="14"/>
                  </a:lnTo>
                  <a:lnTo>
                    <a:pt x="2643" y="9"/>
                  </a:lnTo>
                  <a:lnTo>
                    <a:pt x="2576" y="1"/>
                  </a:lnTo>
                  <a:lnTo>
                    <a:pt x="2576" y="1"/>
                  </a:lnTo>
                  <a:lnTo>
                    <a:pt x="25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BF95501E-A5B5-9F05-81B5-F348857EC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2751"/>
              <a:ext cx="357" cy="23"/>
            </a:xfrm>
            <a:custGeom>
              <a:avLst/>
              <a:gdLst>
                <a:gd name="T0" fmla="*/ 18 w 1073"/>
                <a:gd name="T1" fmla="*/ 0 h 68"/>
                <a:gd name="T2" fmla="*/ 0 w 1073"/>
                <a:gd name="T3" fmla="*/ 19 h 68"/>
                <a:gd name="T4" fmla="*/ 0 w 1073"/>
                <a:gd name="T5" fmla="*/ 19 h 68"/>
                <a:gd name="T6" fmla="*/ 86 w 1073"/>
                <a:gd name="T7" fmla="*/ 24 h 68"/>
                <a:gd name="T8" fmla="*/ 318 w 1073"/>
                <a:gd name="T9" fmla="*/ 36 h 68"/>
                <a:gd name="T10" fmla="*/ 659 w 1073"/>
                <a:gd name="T11" fmla="*/ 51 h 68"/>
                <a:gd name="T12" fmla="*/ 859 w 1073"/>
                <a:gd name="T13" fmla="*/ 60 h 68"/>
                <a:gd name="T14" fmla="*/ 1073 w 1073"/>
                <a:gd name="T15" fmla="*/ 68 h 68"/>
                <a:gd name="T16" fmla="*/ 1073 w 1073"/>
                <a:gd name="T17" fmla="*/ 68 h 68"/>
                <a:gd name="T18" fmla="*/ 891 w 1073"/>
                <a:gd name="T19" fmla="*/ 59 h 68"/>
                <a:gd name="T20" fmla="*/ 718 w 1073"/>
                <a:gd name="T21" fmla="*/ 49 h 68"/>
                <a:gd name="T22" fmla="*/ 718 w 1073"/>
                <a:gd name="T23" fmla="*/ 49 h 68"/>
                <a:gd name="T24" fmla="*/ 445 w 1073"/>
                <a:gd name="T25" fmla="*/ 32 h 68"/>
                <a:gd name="T26" fmla="*/ 222 w 1073"/>
                <a:gd name="T27" fmla="*/ 17 h 68"/>
                <a:gd name="T28" fmla="*/ 222 w 1073"/>
                <a:gd name="T29" fmla="*/ 17 h 68"/>
                <a:gd name="T30" fmla="*/ 18 w 1073"/>
                <a:gd name="T3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3" h="68">
                  <a:moveTo>
                    <a:pt x="18" y="0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86" y="24"/>
                  </a:lnTo>
                  <a:lnTo>
                    <a:pt x="318" y="36"/>
                  </a:lnTo>
                  <a:lnTo>
                    <a:pt x="659" y="51"/>
                  </a:lnTo>
                  <a:lnTo>
                    <a:pt x="859" y="60"/>
                  </a:lnTo>
                  <a:lnTo>
                    <a:pt x="1073" y="68"/>
                  </a:lnTo>
                  <a:lnTo>
                    <a:pt x="1073" y="68"/>
                  </a:lnTo>
                  <a:lnTo>
                    <a:pt x="891" y="59"/>
                  </a:lnTo>
                  <a:lnTo>
                    <a:pt x="718" y="49"/>
                  </a:lnTo>
                  <a:lnTo>
                    <a:pt x="718" y="49"/>
                  </a:lnTo>
                  <a:lnTo>
                    <a:pt x="445" y="32"/>
                  </a:lnTo>
                  <a:lnTo>
                    <a:pt x="222" y="17"/>
                  </a:lnTo>
                  <a:lnTo>
                    <a:pt x="222" y="17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5D1CB11-3A11-F2DB-11B3-723B4DE79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2" y="1631"/>
              <a:ext cx="368" cy="1137"/>
            </a:xfrm>
            <a:custGeom>
              <a:avLst/>
              <a:gdLst>
                <a:gd name="T0" fmla="*/ 185 w 1104"/>
                <a:gd name="T1" fmla="*/ 510 h 3409"/>
                <a:gd name="T2" fmla="*/ 211 w 1104"/>
                <a:gd name="T3" fmla="*/ 711 h 3409"/>
                <a:gd name="T4" fmla="*/ 241 w 1104"/>
                <a:gd name="T5" fmla="*/ 922 h 3409"/>
                <a:gd name="T6" fmla="*/ 314 w 1104"/>
                <a:gd name="T7" fmla="*/ 1360 h 3409"/>
                <a:gd name="T8" fmla="*/ 391 w 1104"/>
                <a:gd name="T9" fmla="*/ 1797 h 3409"/>
                <a:gd name="T10" fmla="*/ 463 w 1104"/>
                <a:gd name="T11" fmla="*/ 2208 h 3409"/>
                <a:gd name="T12" fmla="*/ 482 w 1104"/>
                <a:gd name="T13" fmla="*/ 2353 h 3409"/>
                <a:gd name="T14" fmla="*/ 531 w 1104"/>
                <a:gd name="T15" fmla="*/ 2787 h 3409"/>
                <a:gd name="T16" fmla="*/ 564 w 1104"/>
                <a:gd name="T17" fmla="*/ 3073 h 3409"/>
                <a:gd name="T18" fmla="*/ 595 w 1104"/>
                <a:gd name="T19" fmla="*/ 3287 h 3409"/>
                <a:gd name="T20" fmla="*/ 607 w 1104"/>
                <a:gd name="T21" fmla="*/ 3409 h 3409"/>
                <a:gd name="T22" fmla="*/ 748 w 1104"/>
                <a:gd name="T23" fmla="*/ 3406 h 3409"/>
                <a:gd name="T24" fmla="*/ 998 w 1104"/>
                <a:gd name="T25" fmla="*/ 3398 h 3409"/>
                <a:gd name="T26" fmla="*/ 1104 w 1104"/>
                <a:gd name="T27" fmla="*/ 3357 h 3409"/>
                <a:gd name="T28" fmla="*/ 1092 w 1104"/>
                <a:gd name="T29" fmla="*/ 3266 h 3409"/>
                <a:gd name="T30" fmla="*/ 1066 w 1104"/>
                <a:gd name="T31" fmla="*/ 3086 h 3409"/>
                <a:gd name="T32" fmla="*/ 1035 w 1104"/>
                <a:gd name="T33" fmla="*/ 2909 h 3409"/>
                <a:gd name="T34" fmla="*/ 984 w 1104"/>
                <a:gd name="T35" fmla="*/ 2644 h 3409"/>
                <a:gd name="T36" fmla="*/ 873 w 1104"/>
                <a:gd name="T37" fmla="*/ 2113 h 3409"/>
                <a:gd name="T38" fmla="*/ 839 w 1104"/>
                <a:gd name="T39" fmla="*/ 1932 h 3409"/>
                <a:gd name="T40" fmla="*/ 798 w 1104"/>
                <a:gd name="T41" fmla="*/ 1681 h 3409"/>
                <a:gd name="T42" fmla="*/ 753 w 1104"/>
                <a:gd name="T43" fmla="*/ 1429 h 3409"/>
                <a:gd name="T44" fmla="*/ 727 w 1104"/>
                <a:gd name="T45" fmla="*/ 1305 h 3409"/>
                <a:gd name="T46" fmla="*/ 696 w 1104"/>
                <a:gd name="T47" fmla="*/ 1180 h 3409"/>
                <a:gd name="T48" fmla="*/ 660 w 1104"/>
                <a:gd name="T49" fmla="*/ 1058 h 3409"/>
                <a:gd name="T50" fmla="*/ 618 w 1104"/>
                <a:gd name="T51" fmla="*/ 936 h 3409"/>
                <a:gd name="T52" fmla="*/ 550 w 1104"/>
                <a:gd name="T53" fmla="*/ 767 h 3409"/>
                <a:gd name="T54" fmla="*/ 432 w 1104"/>
                <a:gd name="T55" fmla="*/ 472 h 3409"/>
                <a:gd name="T56" fmla="*/ 358 w 1104"/>
                <a:gd name="T57" fmla="*/ 280 h 3409"/>
                <a:gd name="T58" fmla="*/ 300 w 1104"/>
                <a:gd name="T59" fmla="*/ 149 h 3409"/>
                <a:gd name="T60" fmla="*/ 0 w 1104"/>
                <a:gd name="T61" fmla="*/ 0 h 3409"/>
                <a:gd name="T62" fmla="*/ 44 w 1104"/>
                <a:gd name="T63" fmla="*/ 43 h 3409"/>
                <a:gd name="T64" fmla="*/ 72 w 1104"/>
                <a:gd name="T65" fmla="*/ 81 h 3409"/>
                <a:gd name="T66" fmla="*/ 96 w 1104"/>
                <a:gd name="T67" fmla="*/ 123 h 3409"/>
                <a:gd name="T68" fmla="*/ 116 w 1104"/>
                <a:gd name="T69" fmla="*/ 169 h 3409"/>
                <a:gd name="T70" fmla="*/ 130 w 1104"/>
                <a:gd name="T71" fmla="*/ 218 h 3409"/>
                <a:gd name="T72" fmla="*/ 141 w 1104"/>
                <a:gd name="T73" fmla="*/ 269 h 3409"/>
                <a:gd name="T74" fmla="*/ 149 w 1104"/>
                <a:gd name="T75" fmla="*/ 325 h 3409"/>
                <a:gd name="T76" fmla="*/ 153 w 1104"/>
                <a:gd name="T77" fmla="*/ 380 h 3409"/>
                <a:gd name="T78" fmla="*/ 185 w 1104"/>
                <a:gd name="T79" fmla="*/ 51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04" h="3409">
                  <a:moveTo>
                    <a:pt x="185" y="510"/>
                  </a:moveTo>
                  <a:lnTo>
                    <a:pt x="185" y="510"/>
                  </a:lnTo>
                  <a:lnTo>
                    <a:pt x="196" y="610"/>
                  </a:lnTo>
                  <a:lnTo>
                    <a:pt x="211" y="711"/>
                  </a:lnTo>
                  <a:lnTo>
                    <a:pt x="226" y="815"/>
                  </a:lnTo>
                  <a:lnTo>
                    <a:pt x="241" y="922"/>
                  </a:lnTo>
                  <a:lnTo>
                    <a:pt x="277" y="1139"/>
                  </a:lnTo>
                  <a:lnTo>
                    <a:pt x="314" y="1360"/>
                  </a:lnTo>
                  <a:lnTo>
                    <a:pt x="353" y="1580"/>
                  </a:lnTo>
                  <a:lnTo>
                    <a:pt x="391" y="1797"/>
                  </a:lnTo>
                  <a:lnTo>
                    <a:pt x="428" y="2007"/>
                  </a:lnTo>
                  <a:lnTo>
                    <a:pt x="463" y="2208"/>
                  </a:lnTo>
                  <a:lnTo>
                    <a:pt x="463" y="2208"/>
                  </a:lnTo>
                  <a:lnTo>
                    <a:pt x="482" y="2353"/>
                  </a:lnTo>
                  <a:lnTo>
                    <a:pt x="500" y="2498"/>
                  </a:lnTo>
                  <a:lnTo>
                    <a:pt x="531" y="2787"/>
                  </a:lnTo>
                  <a:lnTo>
                    <a:pt x="546" y="2931"/>
                  </a:lnTo>
                  <a:lnTo>
                    <a:pt x="564" y="3073"/>
                  </a:lnTo>
                  <a:lnTo>
                    <a:pt x="584" y="3216"/>
                  </a:lnTo>
                  <a:lnTo>
                    <a:pt x="595" y="3287"/>
                  </a:lnTo>
                  <a:lnTo>
                    <a:pt x="607" y="3357"/>
                  </a:lnTo>
                  <a:lnTo>
                    <a:pt x="607" y="3409"/>
                  </a:lnTo>
                  <a:lnTo>
                    <a:pt x="607" y="3409"/>
                  </a:lnTo>
                  <a:lnTo>
                    <a:pt x="748" y="3406"/>
                  </a:lnTo>
                  <a:lnTo>
                    <a:pt x="878" y="3402"/>
                  </a:lnTo>
                  <a:lnTo>
                    <a:pt x="998" y="3398"/>
                  </a:lnTo>
                  <a:lnTo>
                    <a:pt x="1104" y="3393"/>
                  </a:lnTo>
                  <a:lnTo>
                    <a:pt x="1104" y="3357"/>
                  </a:lnTo>
                  <a:lnTo>
                    <a:pt x="1104" y="3357"/>
                  </a:lnTo>
                  <a:lnTo>
                    <a:pt x="1092" y="3266"/>
                  </a:lnTo>
                  <a:lnTo>
                    <a:pt x="1080" y="3176"/>
                  </a:lnTo>
                  <a:lnTo>
                    <a:pt x="1066" y="3086"/>
                  </a:lnTo>
                  <a:lnTo>
                    <a:pt x="1051" y="2998"/>
                  </a:lnTo>
                  <a:lnTo>
                    <a:pt x="1035" y="2909"/>
                  </a:lnTo>
                  <a:lnTo>
                    <a:pt x="1018" y="2820"/>
                  </a:lnTo>
                  <a:lnTo>
                    <a:pt x="984" y="2644"/>
                  </a:lnTo>
                  <a:lnTo>
                    <a:pt x="909" y="2291"/>
                  </a:lnTo>
                  <a:lnTo>
                    <a:pt x="873" y="2113"/>
                  </a:lnTo>
                  <a:lnTo>
                    <a:pt x="855" y="2021"/>
                  </a:lnTo>
                  <a:lnTo>
                    <a:pt x="839" y="1932"/>
                  </a:lnTo>
                  <a:lnTo>
                    <a:pt x="839" y="1932"/>
                  </a:lnTo>
                  <a:lnTo>
                    <a:pt x="798" y="1681"/>
                  </a:lnTo>
                  <a:lnTo>
                    <a:pt x="777" y="1555"/>
                  </a:lnTo>
                  <a:lnTo>
                    <a:pt x="753" y="1429"/>
                  </a:lnTo>
                  <a:lnTo>
                    <a:pt x="740" y="1366"/>
                  </a:lnTo>
                  <a:lnTo>
                    <a:pt x="727" y="1305"/>
                  </a:lnTo>
                  <a:lnTo>
                    <a:pt x="712" y="1242"/>
                  </a:lnTo>
                  <a:lnTo>
                    <a:pt x="696" y="1180"/>
                  </a:lnTo>
                  <a:lnTo>
                    <a:pt x="678" y="1118"/>
                  </a:lnTo>
                  <a:lnTo>
                    <a:pt x="660" y="1058"/>
                  </a:lnTo>
                  <a:lnTo>
                    <a:pt x="640" y="996"/>
                  </a:lnTo>
                  <a:lnTo>
                    <a:pt x="618" y="936"/>
                  </a:lnTo>
                  <a:lnTo>
                    <a:pt x="618" y="936"/>
                  </a:lnTo>
                  <a:lnTo>
                    <a:pt x="550" y="767"/>
                  </a:lnTo>
                  <a:lnTo>
                    <a:pt x="472" y="573"/>
                  </a:lnTo>
                  <a:lnTo>
                    <a:pt x="432" y="472"/>
                  </a:lnTo>
                  <a:lnTo>
                    <a:pt x="394" y="373"/>
                  </a:lnTo>
                  <a:lnTo>
                    <a:pt x="358" y="280"/>
                  </a:lnTo>
                  <a:lnTo>
                    <a:pt x="326" y="194"/>
                  </a:lnTo>
                  <a:lnTo>
                    <a:pt x="300" y="149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43"/>
                  </a:lnTo>
                  <a:lnTo>
                    <a:pt x="44" y="43"/>
                  </a:lnTo>
                  <a:lnTo>
                    <a:pt x="59" y="61"/>
                  </a:lnTo>
                  <a:lnTo>
                    <a:pt x="72" y="81"/>
                  </a:lnTo>
                  <a:lnTo>
                    <a:pt x="85" y="101"/>
                  </a:lnTo>
                  <a:lnTo>
                    <a:pt x="96" y="123"/>
                  </a:lnTo>
                  <a:lnTo>
                    <a:pt x="107" y="145"/>
                  </a:lnTo>
                  <a:lnTo>
                    <a:pt x="116" y="169"/>
                  </a:lnTo>
                  <a:lnTo>
                    <a:pt x="123" y="192"/>
                  </a:lnTo>
                  <a:lnTo>
                    <a:pt x="130" y="218"/>
                  </a:lnTo>
                  <a:lnTo>
                    <a:pt x="136" y="244"/>
                  </a:lnTo>
                  <a:lnTo>
                    <a:pt x="141" y="269"/>
                  </a:lnTo>
                  <a:lnTo>
                    <a:pt x="145" y="296"/>
                  </a:lnTo>
                  <a:lnTo>
                    <a:pt x="149" y="325"/>
                  </a:lnTo>
                  <a:lnTo>
                    <a:pt x="152" y="352"/>
                  </a:lnTo>
                  <a:lnTo>
                    <a:pt x="153" y="380"/>
                  </a:lnTo>
                  <a:lnTo>
                    <a:pt x="154" y="438"/>
                  </a:lnTo>
                  <a:lnTo>
                    <a:pt x="185" y="51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465BBED9-5BEB-BCEC-3DE4-22F92E2D1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2" y="1631"/>
              <a:ext cx="368" cy="1137"/>
            </a:xfrm>
            <a:custGeom>
              <a:avLst/>
              <a:gdLst>
                <a:gd name="T0" fmla="*/ 185 w 1104"/>
                <a:gd name="T1" fmla="*/ 510 h 3409"/>
                <a:gd name="T2" fmla="*/ 211 w 1104"/>
                <a:gd name="T3" fmla="*/ 711 h 3409"/>
                <a:gd name="T4" fmla="*/ 241 w 1104"/>
                <a:gd name="T5" fmla="*/ 922 h 3409"/>
                <a:gd name="T6" fmla="*/ 314 w 1104"/>
                <a:gd name="T7" fmla="*/ 1360 h 3409"/>
                <a:gd name="T8" fmla="*/ 391 w 1104"/>
                <a:gd name="T9" fmla="*/ 1797 h 3409"/>
                <a:gd name="T10" fmla="*/ 463 w 1104"/>
                <a:gd name="T11" fmla="*/ 2208 h 3409"/>
                <a:gd name="T12" fmla="*/ 482 w 1104"/>
                <a:gd name="T13" fmla="*/ 2353 h 3409"/>
                <a:gd name="T14" fmla="*/ 531 w 1104"/>
                <a:gd name="T15" fmla="*/ 2787 h 3409"/>
                <a:gd name="T16" fmla="*/ 564 w 1104"/>
                <a:gd name="T17" fmla="*/ 3073 h 3409"/>
                <a:gd name="T18" fmla="*/ 595 w 1104"/>
                <a:gd name="T19" fmla="*/ 3287 h 3409"/>
                <a:gd name="T20" fmla="*/ 607 w 1104"/>
                <a:gd name="T21" fmla="*/ 3409 h 3409"/>
                <a:gd name="T22" fmla="*/ 748 w 1104"/>
                <a:gd name="T23" fmla="*/ 3406 h 3409"/>
                <a:gd name="T24" fmla="*/ 998 w 1104"/>
                <a:gd name="T25" fmla="*/ 3398 h 3409"/>
                <a:gd name="T26" fmla="*/ 1104 w 1104"/>
                <a:gd name="T27" fmla="*/ 3357 h 3409"/>
                <a:gd name="T28" fmla="*/ 1092 w 1104"/>
                <a:gd name="T29" fmla="*/ 3266 h 3409"/>
                <a:gd name="T30" fmla="*/ 1066 w 1104"/>
                <a:gd name="T31" fmla="*/ 3086 h 3409"/>
                <a:gd name="T32" fmla="*/ 1035 w 1104"/>
                <a:gd name="T33" fmla="*/ 2909 h 3409"/>
                <a:gd name="T34" fmla="*/ 984 w 1104"/>
                <a:gd name="T35" fmla="*/ 2644 h 3409"/>
                <a:gd name="T36" fmla="*/ 873 w 1104"/>
                <a:gd name="T37" fmla="*/ 2113 h 3409"/>
                <a:gd name="T38" fmla="*/ 839 w 1104"/>
                <a:gd name="T39" fmla="*/ 1932 h 3409"/>
                <a:gd name="T40" fmla="*/ 798 w 1104"/>
                <a:gd name="T41" fmla="*/ 1681 h 3409"/>
                <a:gd name="T42" fmla="*/ 753 w 1104"/>
                <a:gd name="T43" fmla="*/ 1429 h 3409"/>
                <a:gd name="T44" fmla="*/ 727 w 1104"/>
                <a:gd name="T45" fmla="*/ 1305 h 3409"/>
                <a:gd name="T46" fmla="*/ 696 w 1104"/>
                <a:gd name="T47" fmla="*/ 1180 h 3409"/>
                <a:gd name="T48" fmla="*/ 660 w 1104"/>
                <a:gd name="T49" fmla="*/ 1058 h 3409"/>
                <a:gd name="T50" fmla="*/ 618 w 1104"/>
                <a:gd name="T51" fmla="*/ 936 h 3409"/>
                <a:gd name="T52" fmla="*/ 550 w 1104"/>
                <a:gd name="T53" fmla="*/ 767 h 3409"/>
                <a:gd name="T54" fmla="*/ 432 w 1104"/>
                <a:gd name="T55" fmla="*/ 472 h 3409"/>
                <a:gd name="T56" fmla="*/ 358 w 1104"/>
                <a:gd name="T57" fmla="*/ 280 h 3409"/>
                <a:gd name="T58" fmla="*/ 300 w 1104"/>
                <a:gd name="T59" fmla="*/ 149 h 3409"/>
                <a:gd name="T60" fmla="*/ 0 w 1104"/>
                <a:gd name="T61" fmla="*/ 0 h 3409"/>
                <a:gd name="T62" fmla="*/ 44 w 1104"/>
                <a:gd name="T63" fmla="*/ 43 h 3409"/>
                <a:gd name="T64" fmla="*/ 72 w 1104"/>
                <a:gd name="T65" fmla="*/ 81 h 3409"/>
                <a:gd name="T66" fmla="*/ 96 w 1104"/>
                <a:gd name="T67" fmla="*/ 123 h 3409"/>
                <a:gd name="T68" fmla="*/ 116 w 1104"/>
                <a:gd name="T69" fmla="*/ 169 h 3409"/>
                <a:gd name="T70" fmla="*/ 130 w 1104"/>
                <a:gd name="T71" fmla="*/ 218 h 3409"/>
                <a:gd name="T72" fmla="*/ 141 w 1104"/>
                <a:gd name="T73" fmla="*/ 269 h 3409"/>
                <a:gd name="T74" fmla="*/ 149 w 1104"/>
                <a:gd name="T75" fmla="*/ 325 h 3409"/>
                <a:gd name="T76" fmla="*/ 153 w 1104"/>
                <a:gd name="T77" fmla="*/ 38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04" h="3409">
                  <a:moveTo>
                    <a:pt x="185" y="510"/>
                  </a:moveTo>
                  <a:lnTo>
                    <a:pt x="185" y="510"/>
                  </a:lnTo>
                  <a:lnTo>
                    <a:pt x="196" y="610"/>
                  </a:lnTo>
                  <a:lnTo>
                    <a:pt x="211" y="711"/>
                  </a:lnTo>
                  <a:lnTo>
                    <a:pt x="226" y="815"/>
                  </a:lnTo>
                  <a:lnTo>
                    <a:pt x="241" y="922"/>
                  </a:lnTo>
                  <a:lnTo>
                    <a:pt x="277" y="1139"/>
                  </a:lnTo>
                  <a:lnTo>
                    <a:pt x="314" y="1360"/>
                  </a:lnTo>
                  <a:lnTo>
                    <a:pt x="353" y="1580"/>
                  </a:lnTo>
                  <a:lnTo>
                    <a:pt x="391" y="1797"/>
                  </a:lnTo>
                  <a:lnTo>
                    <a:pt x="428" y="2007"/>
                  </a:lnTo>
                  <a:lnTo>
                    <a:pt x="463" y="2208"/>
                  </a:lnTo>
                  <a:lnTo>
                    <a:pt x="463" y="2208"/>
                  </a:lnTo>
                  <a:lnTo>
                    <a:pt x="482" y="2353"/>
                  </a:lnTo>
                  <a:lnTo>
                    <a:pt x="500" y="2498"/>
                  </a:lnTo>
                  <a:lnTo>
                    <a:pt x="531" y="2787"/>
                  </a:lnTo>
                  <a:lnTo>
                    <a:pt x="546" y="2931"/>
                  </a:lnTo>
                  <a:lnTo>
                    <a:pt x="564" y="3073"/>
                  </a:lnTo>
                  <a:lnTo>
                    <a:pt x="584" y="3216"/>
                  </a:lnTo>
                  <a:lnTo>
                    <a:pt x="595" y="3287"/>
                  </a:lnTo>
                  <a:lnTo>
                    <a:pt x="607" y="3357"/>
                  </a:lnTo>
                  <a:lnTo>
                    <a:pt x="607" y="3409"/>
                  </a:lnTo>
                  <a:lnTo>
                    <a:pt x="607" y="3409"/>
                  </a:lnTo>
                  <a:lnTo>
                    <a:pt x="748" y="3406"/>
                  </a:lnTo>
                  <a:lnTo>
                    <a:pt x="878" y="3402"/>
                  </a:lnTo>
                  <a:lnTo>
                    <a:pt x="998" y="3398"/>
                  </a:lnTo>
                  <a:lnTo>
                    <a:pt x="1104" y="3393"/>
                  </a:lnTo>
                  <a:lnTo>
                    <a:pt x="1104" y="3357"/>
                  </a:lnTo>
                  <a:lnTo>
                    <a:pt x="1104" y="3357"/>
                  </a:lnTo>
                  <a:lnTo>
                    <a:pt x="1092" y="3266"/>
                  </a:lnTo>
                  <a:lnTo>
                    <a:pt x="1080" y="3176"/>
                  </a:lnTo>
                  <a:lnTo>
                    <a:pt x="1066" y="3086"/>
                  </a:lnTo>
                  <a:lnTo>
                    <a:pt x="1051" y="2998"/>
                  </a:lnTo>
                  <a:lnTo>
                    <a:pt x="1035" y="2909"/>
                  </a:lnTo>
                  <a:lnTo>
                    <a:pt x="1018" y="2820"/>
                  </a:lnTo>
                  <a:lnTo>
                    <a:pt x="984" y="2644"/>
                  </a:lnTo>
                  <a:lnTo>
                    <a:pt x="909" y="2291"/>
                  </a:lnTo>
                  <a:lnTo>
                    <a:pt x="873" y="2113"/>
                  </a:lnTo>
                  <a:lnTo>
                    <a:pt x="855" y="2021"/>
                  </a:lnTo>
                  <a:lnTo>
                    <a:pt x="839" y="1932"/>
                  </a:lnTo>
                  <a:lnTo>
                    <a:pt x="839" y="1932"/>
                  </a:lnTo>
                  <a:lnTo>
                    <a:pt x="798" y="1681"/>
                  </a:lnTo>
                  <a:lnTo>
                    <a:pt x="777" y="1555"/>
                  </a:lnTo>
                  <a:lnTo>
                    <a:pt x="753" y="1429"/>
                  </a:lnTo>
                  <a:lnTo>
                    <a:pt x="740" y="1366"/>
                  </a:lnTo>
                  <a:lnTo>
                    <a:pt x="727" y="1305"/>
                  </a:lnTo>
                  <a:lnTo>
                    <a:pt x="712" y="1242"/>
                  </a:lnTo>
                  <a:lnTo>
                    <a:pt x="696" y="1180"/>
                  </a:lnTo>
                  <a:lnTo>
                    <a:pt x="678" y="1118"/>
                  </a:lnTo>
                  <a:lnTo>
                    <a:pt x="660" y="1058"/>
                  </a:lnTo>
                  <a:lnTo>
                    <a:pt x="640" y="996"/>
                  </a:lnTo>
                  <a:lnTo>
                    <a:pt x="618" y="936"/>
                  </a:lnTo>
                  <a:lnTo>
                    <a:pt x="618" y="936"/>
                  </a:lnTo>
                  <a:lnTo>
                    <a:pt x="550" y="767"/>
                  </a:lnTo>
                  <a:lnTo>
                    <a:pt x="472" y="573"/>
                  </a:lnTo>
                  <a:lnTo>
                    <a:pt x="432" y="472"/>
                  </a:lnTo>
                  <a:lnTo>
                    <a:pt x="394" y="373"/>
                  </a:lnTo>
                  <a:lnTo>
                    <a:pt x="358" y="280"/>
                  </a:lnTo>
                  <a:lnTo>
                    <a:pt x="326" y="194"/>
                  </a:lnTo>
                  <a:lnTo>
                    <a:pt x="300" y="149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43"/>
                  </a:lnTo>
                  <a:lnTo>
                    <a:pt x="44" y="43"/>
                  </a:lnTo>
                  <a:lnTo>
                    <a:pt x="59" y="61"/>
                  </a:lnTo>
                  <a:lnTo>
                    <a:pt x="72" y="81"/>
                  </a:lnTo>
                  <a:lnTo>
                    <a:pt x="85" y="101"/>
                  </a:lnTo>
                  <a:lnTo>
                    <a:pt x="96" y="123"/>
                  </a:lnTo>
                  <a:lnTo>
                    <a:pt x="107" y="145"/>
                  </a:lnTo>
                  <a:lnTo>
                    <a:pt x="116" y="169"/>
                  </a:lnTo>
                  <a:lnTo>
                    <a:pt x="123" y="192"/>
                  </a:lnTo>
                  <a:lnTo>
                    <a:pt x="130" y="218"/>
                  </a:lnTo>
                  <a:lnTo>
                    <a:pt x="136" y="244"/>
                  </a:lnTo>
                  <a:lnTo>
                    <a:pt x="141" y="269"/>
                  </a:lnTo>
                  <a:lnTo>
                    <a:pt x="145" y="296"/>
                  </a:lnTo>
                  <a:lnTo>
                    <a:pt x="149" y="325"/>
                  </a:lnTo>
                  <a:lnTo>
                    <a:pt x="152" y="352"/>
                  </a:lnTo>
                  <a:lnTo>
                    <a:pt x="153" y="380"/>
                  </a:lnTo>
                  <a:lnTo>
                    <a:pt x="154" y="4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3DA7EE0F-BEAE-F0D1-3234-B7842EAD1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1653"/>
              <a:ext cx="354" cy="1115"/>
            </a:xfrm>
            <a:custGeom>
              <a:avLst/>
              <a:gdLst>
                <a:gd name="T0" fmla="*/ 908 w 1062"/>
                <a:gd name="T1" fmla="*/ 582 h 3345"/>
                <a:gd name="T2" fmla="*/ 840 w 1062"/>
                <a:gd name="T3" fmla="*/ 962 h 3345"/>
                <a:gd name="T4" fmla="*/ 771 w 1062"/>
                <a:gd name="T5" fmla="*/ 1381 h 3345"/>
                <a:gd name="T6" fmla="*/ 632 w 1062"/>
                <a:gd name="T7" fmla="*/ 2217 h 3345"/>
                <a:gd name="T8" fmla="*/ 614 w 1062"/>
                <a:gd name="T9" fmla="*/ 2354 h 3345"/>
                <a:gd name="T10" fmla="*/ 568 w 1062"/>
                <a:gd name="T11" fmla="*/ 2763 h 3345"/>
                <a:gd name="T12" fmla="*/ 537 w 1062"/>
                <a:gd name="T13" fmla="*/ 3034 h 3345"/>
                <a:gd name="T14" fmla="*/ 510 w 1062"/>
                <a:gd name="T15" fmla="*/ 3235 h 3345"/>
                <a:gd name="T16" fmla="*/ 496 w 1062"/>
                <a:gd name="T17" fmla="*/ 3345 h 3345"/>
                <a:gd name="T18" fmla="*/ 223 w 1062"/>
                <a:gd name="T19" fmla="*/ 3328 h 3345"/>
                <a:gd name="T20" fmla="*/ 3 w 1062"/>
                <a:gd name="T21" fmla="*/ 3278 h 3345"/>
                <a:gd name="T22" fmla="*/ 14 w 1062"/>
                <a:gd name="T23" fmla="*/ 3193 h 3345"/>
                <a:gd name="T24" fmla="*/ 41 w 1062"/>
                <a:gd name="T25" fmla="*/ 3026 h 3345"/>
                <a:gd name="T26" fmla="*/ 87 w 1062"/>
                <a:gd name="T27" fmla="*/ 2777 h 3345"/>
                <a:gd name="T28" fmla="*/ 191 w 1062"/>
                <a:gd name="T29" fmla="*/ 2279 h 3345"/>
                <a:gd name="T30" fmla="*/ 258 w 1062"/>
                <a:gd name="T31" fmla="*/ 1941 h 3345"/>
                <a:gd name="T32" fmla="*/ 298 w 1062"/>
                <a:gd name="T33" fmla="*/ 1690 h 3345"/>
                <a:gd name="T34" fmla="*/ 342 w 1062"/>
                <a:gd name="T35" fmla="*/ 1440 h 3345"/>
                <a:gd name="T36" fmla="*/ 369 w 1062"/>
                <a:gd name="T37" fmla="*/ 1314 h 3345"/>
                <a:gd name="T38" fmla="*/ 400 w 1062"/>
                <a:gd name="T39" fmla="*/ 1191 h 3345"/>
                <a:gd name="T40" fmla="*/ 436 w 1062"/>
                <a:gd name="T41" fmla="*/ 1067 h 3345"/>
                <a:gd name="T42" fmla="*/ 478 w 1062"/>
                <a:gd name="T43" fmla="*/ 947 h 3345"/>
                <a:gd name="T44" fmla="*/ 509 w 1062"/>
                <a:gd name="T45" fmla="*/ 870 h 3345"/>
                <a:gd name="T46" fmla="*/ 578 w 1062"/>
                <a:gd name="T47" fmla="*/ 708 h 3345"/>
                <a:gd name="T48" fmla="*/ 630 w 1062"/>
                <a:gd name="T49" fmla="*/ 582 h 3345"/>
                <a:gd name="T50" fmla="*/ 658 w 1062"/>
                <a:gd name="T51" fmla="*/ 498 h 3345"/>
                <a:gd name="T52" fmla="*/ 681 w 1062"/>
                <a:gd name="T53" fmla="*/ 415 h 3345"/>
                <a:gd name="T54" fmla="*/ 695 w 1062"/>
                <a:gd name="T55" fmla="*/ 334 h 3345"/>
                <a:gd name="T56" fmla="*/ 703 w 1062"/>
                <a:gd name="T57" fmla="*/ 243 h 3345"/>
                <a:gd name="T58" fmla="*/ 722 w 1062"/>
                <a:gd name="T59" fmla="*/ 231 h 3345"/>
                <a:gd name="T60" fmla="*/ 742 w 1062"/>
                <a:gd name="T61" fmla="*/ 216 h 3345"/>
                <a:gd name="T62" fmla="*/ 849 w 1062"/>
                <a:gd name="T63" fmla="*/ 118 h 3345"/>
                <a:gd name="T64" fmla="*/ 905 w 1062"/>
                <a:gd name="T65" fmla="*/ 74 h 3345"/>
                <a:gd name="T66" fmla="*/ 945 w 1062"/>
                <a:gd name="T67" fmla="*/ 49 h 3345"/>
                <a:gd name="T68" fmla="*/ 989 w 1062"/>
                <a:gd name="T69" fmla="*/ 26 h 3345"/>
                <a:gd name="T70" fmla="*/ 1037 w 1062"/>
                <a:gd name="T71" fmla="*/ 8 h 3345"/>
                <a:gd name="T72" fmla="*/ 1054 w 1062"/>
                <a:gd name="T73" fmla="*/ 31 h 3345"/>
                <a:gd name="T74" fmla="*/ 1036 w 1062"/>
                <a:gd name="T75" fmla="*/ 108 h 3345"/>
                <a:gd name="T76" fmla="*/ 1006 w 1062"/>
                <a:gd name="T77" fmla="*/ 263 h 3345"/>
                <a:gd name="T78" fmla="*/ 908 w 1062"/>
                <a:gd name="T79" fmla="*/ 582 h 3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2" h="3345">
                  <a:moveTo>
                    <a:pt x="908" y="582"/>
                  </a:moveTo>
                  <a:lnTo>
                    <a:pt x="908" y="582"/>
                  </a:lnTo>
                  <a:lnTo>
                    <a:pt x="874" y="764"/>
                  </a:lnTo>
                  <a:lnTo>
                    <a:pt x="840" y="962"/>
                  </a:lnTo>
                  <a:lnTo>
                    <a:pt x="805" y="1167"/>
                  </a:lnTo>
                  <a:lnTo>
                    <a:pt x="771" y="1381"/>
                  </a:lnTo>
                  <a:lnTo>
                    <a:pt x="700" y="1808"/>
                  </a:lnTo>
                  <a:lnTo>
                    <a:pt x="632" y="2217"/>
                  </a:lnTo>
                  <a:lnTo>
                    <a:pt x="632" y="2217"/>
                  </a:lnTo>
                  <a:lnTo>
                    <a:pt x="614" y="2354"/>
                  </a:lnTo>
                  <a:lnTo>
                    <a:pt x="598" y="2490"/>
                  </a:lnTo>
                  <a:lnTo>
                    <a:pt x="568" y="2763"/>
                  </a:lnTo>
                  <a:lnTo>
                    <a:pt x="554" y="2899"/>
                  </a:lnTo>
                  <a:lnTo>
                    <a:pt x="537" y="3034"/>
                  </a:lnTo>
                  <a:lnTo>
                    <a:pt x="521" y="3169"/>
                  </a:lnTo>
                  <a:lnTo>
                    <a:pt x="510" y="3235"/>
                  </a:lnTo>
                  <a:lnTo>
                    <a:pt x="500" y="3302"/>
                  </a:lnTo>
                  <a:lnTo>
                    <a:pt x="496" y="3345"/>
                  </a:lnTo>
                  <a:lnTo>
                    <a:pt x="496" y="3345"/>
                  </a:lnTo>
                  <a:lnTo>
                    <a:pt x="223" y="3328"/>
                  </a:lnTo>
                  <a:lnTo>
                    <a:pt x="0" y="3313"/>
                  </a:lnTo>
                  <a:lnTo>
                    <a:pt x="3" y="3278"/>
                  </a:lnTo>
                  <a:lnTo>
                    <a:pt x="3" y="3278"/>
                  </a:lnTo>
                  <a:lnTo>
                    <a:pt x="14" y="3193"/>
                  </a:lnTo>
                  <a:lnTo>
                    <a:pt x="27" y="3110"/>
                  </a:lnTo>
                  <a:lnTo>
                    <a:pt x="41" y="3026"/>
                  </a:lnTo>
                  <a:lnTo>
                    <a:pt x="57" y="2943"/>
                  </a:lnTo>
                  <a:lnTo>
                    <a:pt x="87" y="2777"/>
                  </a:lnTo>
                  <a:lnTo>
                    <a:pt x="121" y="2611"/>
                  </a:lnTo>
                  <a:lnTo>
                    <a:pt x="191" y="2279"/>
                  </a:lnTo>
                  <a:lnTo>
                    <a:pt x="225" y="2112"/>
                  </a:lnTo>
                  <a:lnTo>
                    <a:pt x="258" y="1941"/>
                  </a:lnTo>
                  <a:lnTo>
                    <a:pt x="258" y="1941"/>
                  </a:lnTo>
                  <a:lnTo>
                    <a:pt x="298" y="1690"/>
                  </a:lnTo>
                  <a:lnTo>
                    <a:pt x="319" y="1564"/>
                  </a:lnTo>
                  <a:lnTo>
                    <a:pt x="342" y="1440"/>
                  </a:lnTo>
                  <a:lnTo>
                    <a:pt x="355" y="1377"/>
                  </a:lnTo>
                  <a:lnTo>
                    <a:pt x="369" y="1314"/>
                  </a:lnTo>
                  <a:lnTo>
                    <a:pt x="383" y="1252"/>
                  </a:lnTo>
                  <a:lnTo>
                    <a:pt x="400" y="1191"/>
                  </a:lnTo>
                  <a:lnTo>
                    <a:pt x="417" y="1129"/>
                  </a:lnTo>
                  <a:lnTo>
                    <a:pt x="436" y="1067"/>
                  </a:lnTo>
                  <a:lnTo>
                    <a:pt x="457" y="1007"/>
                  </a:lnTo>
                  <a:lnTo>
                    <a:pt x="478" y="947"/>
                  </a:lnTo>
                  <a:lnTo>
                    <a:pt x="478" y="947"/>
                  </a:lnTo>
                  <a:lnTo>
                    <a:pt x="509" y="870"/>
                  </a:lnTo>
                  <a:lnTo>
                    <a:pt x="544" y="790"/>
                  </a:lnTo>
                  <a:lnTo>
                    <a:pt x="578" y="708"/>
                  </a:lnTo>
                  <a:lnTo>
                    <a:pt x="613" y="624"/>
                  </a:lnTo>
                  <a:lnTo>
                    <a:pt x="630" y="582"/>
                  </a:lnTo>
                  <a:lnTo>
                    <a:pt x="644" y="539"/>
                  </a:lnTo>
                  <a:lnTo>
                    <a:pt x="658" y="498"/>
                  </a:lnTo>
                  <a:lnTo>
                    <a:pt x="671" y="456"/>
                  </a:lnTo>
                  <a:lnTo>
                    <a:pt x="681" y="415"/>
                  </a:lnTo>
                  <a:lnTo>
                    <a:pt x="689" y="374"/>
                  </a:lnTo>
                  <a:lnTo>
                    <a:pt x="695" y="334"/>
                  </a:lnTo>
                  <a:lnTo>
                    <a:pt x="699" y="294"/>
                  </a:lnTo>
                  <a:lnTo>
                    <a:pt x="703" y="243"/>
                  </a:lnTo>
                  <a:lnTo>
                    <a:pt x="703" y="243"/>
                  </a:lnTo>
                  <a:lnTo>
                    <a:pt x="722" y="231"/>
                  </a:lnTo>
                  <a:lnTo>
                    <a:pt x="742" y="216"/>
                  </a:lnTo>
                  <a:lnTo>
                    <a:pt x="742" y="216"/>
                  </a:lnTo>
                  <a:lnTo>
                    <a:pt x="813" y="150"/>
                  </a:lnTo>
                  <a:lnTo>
                    <a:pt x="849" y="118"/>
                  </a:lnTo>
                  <a:lnTo>
                    <a:pt x="886" y="89"/>
                  </a:lnTo>
                  <a:lnTo>
                    <a:pt x="905" y="74"/>
                  </a:lnTo>
                  <a:lnTo>
                    <a:pt x="924" y="62"/>
                  </a:lnTo>
                  <a:lnTo>
                    <a:pt x="945" y="49"/>
                  </a:lnTo>
                  <a:lnTo>
                    <a:pt x="967" y="37"/>
                  </a:lnTo>
                  <a:lnTo>
                    <a:pt x="989" y="26"/>
                  </a:lnTo>
                  <a:lnTo>
                    <a:pt x="1012" y="17"/>
                  </a:lnTo>
                  <a:lnTo>
                    <a:pt x="1037" y="8"/>
                  </a:lnTo>
                  <a:lnTo>
                    <a:pt x="1062" y="0"/>
                  </a:lnTo>
                  <a:lnTo>
                    <a:pt x="1054" y="31"/>
                  </a:lnTo>
                  <a:lnTo>
                    <a:pt x="1054" y="31"/>
                  </a:lnTo>
                  <a:lnTo>
                    <a:pt x="1036" y="108"/>
                  </a:lnTo>
                  <a:lnTo>
                    <a:pt x="1021" y="186"/>
                  </a:lnTo>
                  <a:lnTo>
                    <a:pt x="1006" y="263"/>
                  </a:lnTo>
                  <a:lnTo>
                    <a:pt x="996" y="343"/>
                  </a:lnTo>
                  <a:lnTo>
                    <a:pt x="908" y="582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D704C26-D0EA-D42A-2F57-3D7B1E60A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1653"/>
              <a:ext cx="354" cy="1115"/>
            </a:xfrm>
            <a:custGeom>
              <a:avLst/>
              <a:gdLst>
                <a:gd name="T0" fmla="*/ 908 w 1062"/>
                <a:gd name="T1" fmla="*/ 582 h 3345"/>
                <a:gd name="T2" fmla="*/ 840 w 1062"/>
                <a:gd name="T3" fmla="*/ 962 h 3345"/>
                <a:gd name="T4" fmla="*/ 771 w 1062"/>
                <a:gd name="T5" fmla="*/ 1381 h 3345"/>
                <a:gd name="T6" fmla="*/ 632 w 1062"/>
                <a:gd name="T7" fmla="*/ 2217 h 3345"/>
                <a:gd name="T8" fmla="*/ 614 w 1062"/>
                <a:gd name="T9" fmla="*/ 2354 h 3345"/>
                <a:gd name="T10" fmla="*/ 568 w 1062"/>
                <a:gd name="T11" fmla="*/ 2763 h 3345"/>
                <a:gd name="T12" fmla="*/ 537 w 1062"/>
                <a:gd name="T13" fmla="*/ 3034 h 3345"/>
                <a:gd name="T14" fmla="*/ 510 w 1062"/>
                <a:gd name="T15" fmla="*/ 3235 h 3345"/>
                <a:gd name="T16" fmla="*/ 496 w 1062"/>
                <a:gd name="T17" fmla="*/ 3345 h 3345"/>
                <a:gd name="T18" fmla="*/ 223 w 1062"/>
                <a:gd name="T19" fmla="*/ 3328 h 3345"/>
                <a:gd name="T20" fmla="*/ 3 w 1062"/>
                <a:gd name="T21" fmla="*/ 3278 h 3345"/>
                <a:gd name="T22" fmla="*/ 14 w 1062"/>
                <a:gd name="T23" fmla="*/ 3193 h 3345"/>
                <a:gd name="T24" fmla="*/ 41 w 1062"/>
                <a:gd name="T25" fmla="*/ 3026 h 3345"/>
                <a:gd name="T26" fmla="*/ 87 w 1062"/>
                <a:gd name="T27" fmla="*/ 2777 h 3345"/>
                <a:gd name="T28" fmla="*/ 191 w 1062"/>
                <a:gd name="T29" fmla="*/ 2279 h 3345"/>
                <a:gd name="T30" fmla="*/ 258 w 1062"/>
                <a:gd name="T31" fmla="*/ 1941 h 3345"/>
                <a:gd name="T32" fmla="*/ 298 w 1062"/>
                <a:gd name="T33" fmla="*/ 1690 h 3345"/>
                <a:gd name="T34" fmla="*/ 342 w 1062"/>
                <a:gd name="T35" fmla="*/ 1440 h 3345"/>
                <a:gd name="T36" fmla="*/ 369 w 1062"/>
                <a:gd name="T37" fmla="*/ 1314 h 3345"/>
                <a:gd name="T38" fmla="*/ 400 w 1062"/>
                <a:gd name="T39" fmla="*/ 1191 h 3345"/>
                <a:gd name="T40" fmla="*/ 436 w 1062"/>
                <a:gd name="T41" fmla="*/ 1067 h 3345"/>
                <a:gd name="T42" fmla="*/ 478 w 1062"/>
                <a:gd name="T43" fmla="*/ 947 h 3345"/>
                <a:gd name="T44" fmla="*/ 509 w 1062"/>
                <a:gd name="T45" fmla="*/ 870 h 3345"/>
                <a:gd name="T46" fmla="*/ 578 w 1062"/>
                <a:gd name="T47" fmla="*/ 708 h 3345"/>
                <a:gd name="T48" fmla="*/ 630 w 1062"/>
                <a:gd name="T49" fmla="*/ 582 h 3345"/>
                <a:gd name="T50" fmla="*/ 658 w 1062"/>
                <a:gd name="T51" fmla="*/ 498 h 3345"/>
                <a:gd name="T52" fmla="*/ 681 w 1062"/>
                <a:gd name="T53" fmla="*/ 415 h 3345"/>
                <a:gd name="T54" fmla="*/ 695 w 1062"/>
                <a:gd name="T55" fmla="*/ 334 h 3345"/>
                <a:gd name="T56" fmla="*/ 703 w 1062"/>
                <a:gd name="T57" fmla="*/ 243 h 3345"/>
                <a:gd name="T58" fmla="*/ 722 w 1062"/>
                <a:gd name="T59" fmla="*/ 231 h 3345"/>
                <a:gd name="T60" fmla="*/ 742 w 1062"/>
                <a:gd name="T61" fmla="*/ 216 h 3345"/>
                <a:gd name="T62" fmla="*/ 849 w 1062"/>
                <a:gd name="T63" fmla="*/ 118 h 3345"/>
                <a:gd name="T64" fmla="*/ 905 w 1062"/>
                <a:gd name="T65" fmla="*/ 74 h 3345"/>
                <a:gd name="T66" fmla="*/ 945 w 1062"/>
                <a:gd name="T67" fmla="*/ 49 h 3345"/>
                <a:gd name="T68" fmla="*/ 989 w 1062"/>
                <a:gd name="T69" fmla="*/ 26 h 3345"/>
                <a:gd name="T70" fmla="*/ 1037 w 1062"/>
                <a:gd name="T71" fmla="*/ 8 h 3345"/>
                <a:gd name="T72" fmla="*/ 1054 w 1062"/>
                <a:gd name="T73" fmla="*/ 31 h 3345"/>
                <a:gd name="T74" fmla="*/ 1036 w 1062"/>
                <a:gd name="T75" fmla="*/ 108 h 3345"/>
                <a:gd name="T76" fmla="*/ 1006 w 1062"/>
                <a:gd name="T77" fmla="*/ 263 h 3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2" h="3345">
                  <a:moveTo>
                    <a:pt x="908" y="582"/>
                  </a:moveTo>
                  <a:lnTo>
                    <a:pt x="908" y="582"/>
                  </a:lnTo>
                  <a:lnTo>
                    <a:pt x="874" y="764"/>
                  </a:lnTo>
                  <a:lnTo>
                    <a:pt x="840" y="962"/>
                  </a:lnTo>
                  <a:lnTo>
                    <a:pt x="805" y="1167"/>
                  </a:lnTo>
                  <a:lnTo>
                    <a:pt x="771" y="1381"/>
                  </a:lnTo>
                  <a:lnTo>
                    <a:pt x="700" y="1808"/>
                  </a:lnTo>
                  <a:lnTo>
                    <a:pt x="632" y="2217"/>
                  </a:lnTo>
                  <a:lnTo>
                    <a:pt x="632" y="2217"/>
                  </a:lnTo>
                  <a:lnTo>
                    <a:pt x="614" y="2354"/>
                  </a:lnTo>
                  <a:lnTo>
                    <a:pt x="598" y="2490"/>
                  </a:lnTo>
                  <a:lnTo>
                    <a:pt x="568" y="2763"/>
                  </a:lnTo>
                  <a:lnTo>
                    <a:pt x="554" y="2899"/>
                  </a:lnTo>
                  <a:lnTo>
                    <a:pt x="537" y="3034"/>
                  </a:lnTo>
                  <a:lnTo>
                    <a:pt x="521" y="3169"/>
                  </a:lnTo>
                  <a:lnTo>
                    <a:pt x="510" y="3235"/>
                  </a:lnTo>
                  <a:lnTo>
                    <a:pt x="500" y="3302"/>
                  </a:lnTo>
                  <a:lnTo>
                    <a:pt x="496" y="3345"/>
                  </a:lnTo>
                  <a:lnTo>
                    <a:pt x="496" y="3345"/>
                  </a:lnTo>
                  <a:lnTo>
                    <a:pt x="223" y="3328"/>
                  </a:lnTo>
                  <a:lnTo>
                    <a:pt x="0" y="3313"/>
                  </a:lnTo>
                  <a:lnTo>
                    <a:pt x="3" y="3278"/>
                  </a:lnTo>
                  <a:lnTo>
                    <a:pt x="3" y="3278"/>
                  </a:lnTo>
                  <a:lnTo>
                    <a:pt x="14" y="3193"/>
                  </a:lnTo>
                  <a:lnTo>
                    <a:pt x="27" y="3110"/>
                  </a:lnTo>
                  <a:lnTo>
                    <a:pt x="41" y="3026"/>
                  </a:lnTo>
                  <a:lnTo>
                    <a:pt x="57" y="2943"/>
                  </a:lnTo>
                  <a:lnTo>
                    <a:pt x="87" y="2777"/>
                  </a:lnTo>
                  <a:lnTo>
                    <a:pt x="121" y="2611"/>
                  </a:lnTo>
                  <a:lnTo>
                    <a:pt x="191" y="2279"/>
                  </a:lnTo>
                  <a:lnTo>
                    <a:pt x="225" y="2112"/>
                  </a:lnTo>
                  <a:lnTo>
                    <a:pt x="258" y="1941"/>
                  </a:lnTo>
                  <a:lnTo>
                    <a:pt x="258" y="1941"/>
                  </a:lnTo>
                  <a:lnTo>
                    <a:pt x="298" y="1690"/>
                  </a:lnTo>
                  <a:lnTo>
                    <a:pt x="319" y="1564"/>
                  </a:lnTo>
                  <a:lnTo>
                    <a:pt x="342" y="1440"/>
                  </a:lnTo>
                  <a:lnTo>
                    <a:pt x="355" y="1377"/>
                  </a:lnTo>
                  <a:lnTo>
                    <a:pt x="369" y="1314"/>
                  </a:lnTo>
                  <a:lnTo>
                    <a:pt x="383" y="1252"/>
                  </a:lnTo>
                  <a:lnTo>
                    <a:pt x="400" y="1191"/>
                  </a:lnTo>
                  <a:lnTo>
                    <a:pt x="417" y="1129"/>
                  </a:lnTo>
                  <a:lnTo>
                    <a:pt x="436" y="1067"/>
                  </a:lnTo>
                  <a:lnTo>
                    <a:pt x="457" y="1007"/>
                  </a:lnTo>
                  <a:lnTo>
                    <a:pt x="478" y="947"/>
                  </a:lnTo>
                  <a:lnTo>
                    <a:pt x="478" y="947"/>
                  </a:lnTo>
                  <a:lnTo>
                    <a:pt x="509" y="870"/>
                  </a:lnTo>
                  <a:lnTo>
                    <a:pt x="544" y="790"/>
                  </a:lnTo>
                  <a:lnTo>
                    <a:pt x="578" y="708"/>
                  </a:lnTo>
                  <a:lnTo>
                    <a:pt x="613" y="624"/>
                  </a:lnTo>
                  <a:lnTo>
                    <a:pt x="630" y="582"/>
                  </a:lnTo>
                  <a:lnTo>
                    <a:pt x="644" y="539"/>
                  </a:lnTo>
                  <a:lnTo>
                    <a:pt x="658" y="498"/>
                  </a:lnTo>
                  <a:lnTo>
                    <a:pt x="671" y="456"/>
                  </a:lnTo>
                  <a:lnTo>
                    <a:pt x="681" y="415"/>
                  </a:lnTo>
                  <a:lnTo>
                    <a:pt x="689" y="374"/>
                  </a:lnTo>
                  <a:lnTo>
                    <a:pt x="695" y="334"/>
                  </a:lnTo>
                  <a:lnTo>
                    <a:pt x="699" y="294"/>
                  </a:lnTo>
                  <a:lnTo>
                    <a:pt x="703" y="243"/>
                  </a:lnTo>
                  <a:lnTo>
                    <a:pt x="703" y="243"/>
                  </a:lnTo>
                  <a:lnTo>
                    <a:pt x="722" y="231"/>
                  </a:lnTo>
                  <a:lnTo>
                    <a:pt x="742" y="216"/>
                  </a:lnTo>
                  <a:lnTo>
                    <a:pt x="742" y="216"/>
                  </a:lnTo>
                  <a:lnTo>
                    <a:pt x="813" y="150"/>
                  </a:lnTo>
                  <a:lnTo>
                    <a:pt x="849" y="118"/>
                  </a:lnTo>
                  <a:lnTo>
                    <a:pt x="886" y="89"/>
                  </a:lnTo>
                  <a:lnTo>
                    <a:pt x="905" y="74"/>
                  </a:lnTo>
                  <a:lnTo>
                    <a:pt x="924" y="62"/>
                  </a:lnTo>
                  <a:lnTo>
                    <a:pt x="945" y="49"/>
                  </a:lnTo>
                  <a:lnTo>
                    <a:pt x="967" y="37"/>
                  </a:lnTo>
                  <a:lnTo>
                    <a:pt x="989" y="26"/>
                  </a:lnTo>
                  <a:lnTo>
                    <a:pt x="1012" y="17"/>
                  </a:lnTo>
                  <a:lnTo>
                    <a:pt x="1037" y="8"/>
                  </a:lnTo>
                  <a:lnTo>
                    <a:pt x="1062" y="0"/>
                  </a:lnTo>
                  <a:lnTo>
                    <a:pt x="1054" y="31"/>
                  </a:lnTo>
                  <a:lnTo>
                    <a:pt x="1054" y="31"/>
                  </a:lnTo>
                  <a:lnTo>
                    <a:pt x="1036" y="108"/>
                  </a:lnTo>
                  <a:lnTo>
                    <a:pt x="1021" y="186"/>
                  </a:lnTo>
                  <a:lnTo>
                    <a:pt x="1006" y="263"/>
                  </a:lnTo>
                  <a:lnTo>
                    <a:pt x="996" y="3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76628ACA-1BBD-5FB6-313D-AC88E6B83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1" y="927"/>
              <a:ext cx="1372" cy="1439"/>
            </a:xfrm>
            <a:custGeom>
              <a:avLst/>
              <a:gdLst>
                <a:gd name="T0" fmla="*/ 778 w 4118"/>
                <a:gd name="T1" fmla="*/ 2016 h 4318"/>
                <a:gd name="T2" fmla="*/ 662 w 4118"/>
                <a:gd name="T3" fmla="*/ 1712 h 4318"/>
                <a:gd name="T4" fmla="*/ 602 w 4118"/>
                <a:gd name="T5" fmla="*/ 1380 h 4318"/>
                <a:gd name="T6" fmla="*/ 512 w 4118"/>
                <a:gd name="T7" fmla="*/ 1340 h 4318"/>
                <a:gd name="T8" fmla="*/ 445 w 4118"/>
                <a:gd name="T9" fmla="*/ 1384 h 4318"/>
                <a:gd name="T10" fmla="*/ 390 w 4118"/>
                <a:gd name="T11" fmla="*/ 1357 h 4318"/>
                <a:gd name="T12" fmla="*/ 282 w 4118"/>
                <a:gd name="T13" fmla="*/ 1182 h 4318"/>
                <a:gd name="T14" fmla="*/ 117 w 4118"/>
                <a:gd name="T15" fmla="*/ 856 h 4318"/>
                <a:gd name="T16" fmla="*/ 16 w 4118"/>
                <a:gd name="T17" fmla="*/ 558 h 4318"/>
                <a:gd name="T18" fmla="*/ 3 w 4118"/>
                <a:gd name="T19" fmla="*/ 377 h 4318"/>
                <a:gd name="T20" fmla="*/ 53 w 4118"/>
                <a:gd name="T21" fmla="*/ 246 h 4318"/>
                <a:gd name="T22" fmla="*/ 184 w 4118"/>
                <a:gd name="T23" fmla="*/ 163 h 4318"/>
                <a:gd name="T24" fmla="*/ 305 w 4118"/>
                <a:gd name="T25" fmla="*/ 223 h 4318"/>
                <a:gd name="T26" fmla="*/ 398 w 4118"/>
                <a:gd name="T27" fmla="*/ 371 h 4318"/>
                <a:gd name="T28" fmla="*/ 446 w 4118"/>
                <a:gd name="T29" fmla="*/ 399 h 4318"/>
                <a:gd name="T30" fmla="*/ 518 w 4118"/>
                <a:gd name="T31" fmla="*/ 371 h 4318"/>
                <a:gd name="T32" fmla="*/ 596 w 4118"/>
                <a:gd name="T33" fmla="*/ 240 h 4318"/>
                <a:gd name="T34" fmla="*/ 680 w 4118"/>
                <a:gd name="T35" fmla="*/ 286 h 4318"/>
                <a:gd name="T36" fmla="*/ 808 w 4118"/>
                <a:gd name="T37" fmla="*/ 281 h 4318"/>
                <a:gd name="T38" fmla="*/ 1178 w 4118"/>
                <a:gd name="T39" fmla="*/ 138 h 4318"/>
                <a:gd name="T40" fmla="*/ 1477 w 4118"/>
                <a:gd name="T41" fmla="*/ 43 h 4318"/>
                <a:gd name="T42" fmla="*/ 1822 w 4118"/>
                <a:gd name="T43" fmla="*/ 10 h 4318"/>
                <a:gd name="T44" fmla="*/ 2203 w 4118"/>
                <a:gd name="T45" fmla="*/ 1 h 4318"/>
                <a:gd name="T46" fmla="*/ 2585 w 4118"/>
                <a:gd name="T47" fmla="*/ 18 h 4318"/>
                <a:gd name="T48" fmla="*/ 2849 w 4118"/>
                <a:gd name="T49" fmla="*/ 61 h 4318"/>
                <a:gd name="T50" fmla="*/ 3255 w 4118"/>
                <a:gd name="T51" fmla="*/ 210 h 4318"/>
                <a:gd name="T52" fmla="*/ 3492 w 4118"/>
                <a:gd name="T53" fmla="*/ 290 h 4318"/>
                <a:gd name="T54" fmla="*/ 3596 w 4118"/>
                <a:gd name="T55" fmla="*/ 278 h 4318"/>
                <a:gd name="T56" fmla="*/ 3645 w 4118"/>
                <a:gd name="T57" fmla="*/ 355 h 4318"/>
                <a:gd name="T58" fmla="*/ 3667 w 4118"/>
                <a:gd name="T59" fmla="*/ 439 h 4318"/>
                <a:gd name="T60" fmla="*/ 3768 w 4118"/>
                <a:gd name="T61" fmla="*/ 344 h 4318"/>
                <a:gd name="T62" fmla="*/ 3901 w 4118"/>
                <a:gd name="T63" fmla="*/ 183 h 4318"/>
                <a:gd name="T64" fmla="*/ 3968 w 4118"/>
                <a:gd name="T65" fmla="*/ 196 h 4318"/>
                <a:gd name="T66" fmla="*/ 4075 w 4118"/>
                <a:gd name="T67" fmla="*/ 312 h 4318"/>
                <a:gd name="T68" fmla="*/ 4115 w 4118"/>
                <a:gd name="T69" fmla="*/ 436 h 4318"/>
                <a:gd name="T70" fmla="*/ 4100 w 4118"/>
                <a:gd name="T71" fmla="*/ 633 h 4318"/>
                <a:gd name="T72" fmla="*/ 4011 w 4118"/>
                <a:gd name="T73" fmla="*/ 891 h 4318"/>
                <a:gd name="T74" fmla="*/ 3847 w 4118"/>
                <a:gd name="T75" fmla="*/ 1177 h 4318"/>
                <a:gd name="T76" fmla="*/ 3702 w 4118"/>
                <a:gd name="T77" fmla="*/ 1320 h 4318"/>
                <a:gd name="T78" fmla="*/ 3617 w 4118"/>
                <a:gd name="T79" fmla="*/ 1355 h 4318"/>
                <a:gd name="T80" fmla="*/ 3578 w 4118"/>
                <a:gd name="T81" fmla="*/ 1376 h 4318"/>
                <a:gd name="T82" fmla="*/ 3492 w 4118"/>
                <a:gd name="T83" fmla="*/ 1749 h 4318"/>
                <a:gd name="T84" fmla="*/ 3347 w 4118"/>
                <a:gd name="T85" fmla="*/ 2097 h 4318"/>
                <a:gd name="T86" fmla="*/ 3206 w 4118"/>
                <a:gd name="T87" fmla="*/ 2309 h 4318"/>
                <a:gd name="T88" fmla="*/ 3122 w 4118"/>
                <a:gd name="T89" fmla="*/ 2413 h 4318"/>
                <a:gd name="T90" fmla="*/ 3083 w 4118"/>
                <a:gd name="T91" fmla="*/ 2657 h 4318"/>
                <a:gd name="T92" fmla="*/ 3001 w 4118"/>
                <a:gd name="T93" fmla="*/ 2882 h 4318"/>
                <a:gd name="T94" fmla="*/ 2749 w 4118"/>
                <a:gd name="T95" fmla="*/ 3292 h 4318"/>
                <a:gd name="T96" fmla="*/ 2363 w 4118"/>
                <a:gd name="T97" fmla="*/ 3787 h 4318"/>
                <a:gd name="T98" fmla="*/ 2121 w 4118"/>
                <a:gd name="T99" fmla="*/ 4193 h 4318"/>
                <a:gd name="T100" fmla="*/ 1986 w 4118"/>
                <a:gd name="T101" fmla="*/ 4232 h 4318"/>
                <a:gd name="T102" fmla="*/ 1450 w 4118"/>
                <a:gd name="T103" fmla="*/ 3539 h 4318"/>
                <a:gd name="T104" fmla="*/ 1160 w 4118"/>
                <a:gd name="T105" fmla="*/ 3108 h 4318"/>
                <a:gd name="T106" fmla="*/ 957 w 4118"/>
                <a:gd name="T107" fmla="*/ 2645 h 4318"/>
                <a:gd name="T108" fmla="*/ 904 w 4118"/>
                <a:gd name="T109" fmla="*/ 2399 h 4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118" h="4318">
                  <a:moveTo>
                    <a:pt x="895" y="2218"/>
                  </a:moveTo>
                  <a:lnTo>
                    <a:pt x="895" y="2218"/>
                  </a:lnTo>
                  <a:lnTo>
                    <a:pt x="869" y="2179"/>
                  </a:lnTo>
                  <a:lnTo>
                    <a:pt x="845" y="2139"/>
                  </a:lnTo>
                  <a:lnTo>
                    <a:pt x="822" y="2098"/>
                  </a:lnTo>
                  <a:lnTo>
                    <a:pt x="799" y="2057"/>
                  </a:lnTo>
                  <a:lnTo>
                    <a:pt x="778" y="2016"/>
                  </a:lnTo>
                  <a:lnTo>
                    <a:pt x="758" y="1975"/>
                  </a:lnTo>
                  <a:lnTo>
                    <a:pt x="739" y="1933"/>
                  </a:lnTo>
                  <a:lnTo>
                    <a:pt x="721" y="1889"/>
                  </a:lnTo>
                  <a:lnTo>
                    <a:pt x="704" y="1845"/>
                  </a:lnTo>
                  <a:lnTo>
                    <a:pt x="689" y="1802"/>
                  </a:lnTo>
                  <a:lnTo>
                    <a:pt x="675" y="1757"/>
                  </a:lnTo>
                  <a:lnTo>
                    <a:pt x="662" y="1712"/>
                  </a:lnTo>
                  <a:lnTo>
                    <a:pt x="649" y="1665"/>
                  </a:lnTo>
                  <a:lnTo>
                    <a:pt x="639" y="1619"/>
                  </a:lnTo>
                  <a:lnTo>
                    <a:pt x="630" y="1572"/>
                  </a:lnTo>
                  <a:lnTo>
                    <a:pt x="621" y="1524"/>
                  </a:lnTo>
                  <a:lnTo>
                    <a:pt x="621" y="1524"/>
                  </a:lnTo>
                  <a:lnTo>
                    <a:pt x="611" y="1452"/>
                  </a:lnTo>
                  <a:lnTo>
                    <a:pt x="602" y="1380"/>
                  </a:lnTo>
                  <a:lnTo>
                    <a:pt x="587" y="1238"/>
                  </a:lnTo>
                  <a:lnTo>
                    <a:pt x="567" y="1261"/>
                  </a:lnTo>
                  <a:lnTo>
                    <a:pt x="567" y="1261"/>
                  </a:lnTo>
                  <a:lnTo>
                    <a:pt x="557" y="1279"/>
                  </a:lnTo>
                  <a:lnTo>
                    <a:pt x="544" y="1299"/>
                  </a:lnTo>
                  <a:lnTo>
                    <a:pt x="528" y="1321"/>
                  </a:lnTo>
                  <a:lnTo>
                    <a:pt x="512" y="1340"/>
                  </a:lnTo>
                  <a:lnTo>
                    <a:pt x="503" y="1351"/>
                  </a:lnTo>
                  <a:lnTo>
                    <a:pt x="494" y="1358"/>
                  </a:lnTo>
                  <a:lnTo>
                    <a:pt x="485" y="1366"/>
                  </a:lnTo>
                  <a:lnTo>
                    <a:pt x="475" y="1373"/>
                  </a:lnTo>
                  <a:lnTo>
                    <a:pt x="466" y="1378"/>
                  </a:lnTo>
                  <a:lnTo>
                    <a:pt x="455" y="1382"/>
                  </a:lnTo>
                  <a:lnTo>
                    <a:pt x="445" y="1384"/>
                  </a:lnTo>
                  <a:lnTo>
                    <a:pt x="435" y="1384"/>
                  </a:lnTo>
                  <a:lnTo>
                    <a:pt x="435" y="1384"/>
                  </a:lnTo>
                  <a:lnTo>
                    <a:pt x="430" y="1383"/>
                  </a:lnTo>
                  <a:lnTo>
                    <a:pt x="423" y="1382"/>
                  </a:lnTo>
                  <a:lnTo>
                    <a:pt x="413" y="1376"/>
                  </a:lnTo>
                  <a:lnTo>
                    <a:pt x="402" y="1367"/>
                  </a:lnTo>
                  <a:lnTo>
                    <a:pt x="390" y="1357"/>
                  </a:lnTo>
                  <a:lnTo>
                    <a:pt x="380" y="1344"/>
                  </a:lnTo>
                  <a:lnTo>
                    <a:pt x="368" y="1330"/>
                  </a:lnTo>
                  <a:lnTo>
                    <a:pt x="348" y="1298"/>
                  </a:lnTo>
                  <a:lnTo>
                    <a:pt x="328" y="1265"/>
                  </a:lnTo>
                  <a:lnTo>
                    <a:pt x="311" y="1233"/>
                  </a:lnTo>
                  <a:lnTo>
                    <a:pt x="295" y="1204"/>
                  </a:lnTo>
                  <a:lnTo>
                    <a:pt x="282" y="1182"/>
                  </a:lnTo>
                  <a:lnTo>
                    <a:pt x="282" y="1182"/>
                  </a:lnTo>
                  <a:lnTo>
                    <a:pt x="252" y="1131"/>
                  </a:lnTo>
                  <a:lnTo>
                    <a:pt x="221" y="1077"/>
                  </a:lnTo>
                  <a:lnTo>
                    <a:pt x="193" y="1023"/>
                  </a:lnTo>
                  <a:lnTo>
                    <a:pt x="167" y="969"/>
                  </a:lnTo>
                  <a:lnTo>
                    <a:pt x="141" y="913"/>
                  </a:lnTo>
                  <a:lnTo>
                    <a:pt x="117" y="856"/>
                  </a:lnTo>
                  <a:lnTo>
                    <a:pt x="94" y="798"/>
                  </a:lnTo>
                  <a:lnTo>
                    <a:pt x="72" y="741"/>
                  </a:lnTo>
                  <a:lnTo>
                    <a:pt x="72" y="741"/>
                  </a:lnTo>
                  <a:lnTo>
                    <a:pt x="55" y="696"/>
                  </a:lnTo>
                  <a:lnTo>
                    <a:pt x="41" y="651"/>
                  </a:lnTo>
                  <a:lnTo>
                    <a:pt x="27" y="604"/>
                  </a:lnTo>
                  <a:lnTo>
                    <a:pt x="16" y="558"/>
                  </a:lnTo>
                  <a:lnTo>
                    <a:pt x="8" y="511"/>
                  </a:lnTo>
                  <a:lnTo>
                    <a:pt x="4" y="488"/>
                  </a:lnTo>
                  <a:lnTo>
                    <a:pt x="2" y="466"/>
                  </a:lnTo>
                  <a:lnTo>
                    <a:pt x="0" y="443"/>
                  </a:lnTo>
                  <a:lnTo>
                    <a:pt x="0" y="421"/>
                  </a:lnTo>
                  <a:lnTo>
                    <a:pt x="2" y="399"/>
                  </a:lnTo>
                  <a:lnTo>
                    <a:pt x="3" y="377"/>
                  </a:lnTo>
                  <a:lnTo>
                    <a:pt x="5" y="357"/>
                  </a:lnTo>
                  <a:lnTo>
                    <a:pt x="11" y="336"/>
                  </a:lnTo>
                  <a:lnTo>
                    <a:pt x="16" y="317"/>
                  </a:lnTo>
                  <a:lnTo>
                    <a:pt x="22" y="298"/>
                  </a:lnTo>
                  <a:lnTo>
                    <a:pt x="31" y="280"/>
                  </a:lnTo>
                  <a:lnTo>
                    <a:pt x="41" y="263"/>
                  </a:lnTo>
                  <a:lnTo>
                    <a:pt x="53" y="246"/>
                  </a:lnTo>
                  <a:lnTo>
                    <a:pt x="66" y="231"/>
                  </a:lnTo>
                  <a:lnTo>
                    <a:pt x="81" y="217"/>
                  </a:lnTo>
                  <a:lnTo>
                    <a:pt x="98" y="204"/>
                  </a:lnTo>
                  <a:lnTo>
                    <a:pt x="116" y="192"/>
                  </a:lnTo>
                  <a:lnTo>
                    <a:pt x="136" y="181"/>
                  </a:lnTo>
                  <a:lnTo>
                    <a:pt x="159" y="172"/>
                  </a:lnTo>
                  <a:lnTo>
                    <a:pt x="184" y="163"/>
                  </a:lnTo>
                  <a:lnTo>
                    <a:pt x="211" y="156"/>
                  </a:lnTo>
                  <a:lnTo>
                    <a:pt x="239" y="151"/>
                  </a:lnTo>
                  <a:lnTo>
                    <a:pt x="279" y="136"/>
                  </a:lnTo>
                  <a:lnTo>
                    <a:pt x="279" y="136"/>
                  </a:lnTo>
                  <a:lnTo>
                    <a:pt x="286" y="165"/>
                  </a:lnTo>
                  <a:lnTo>
                    <a:pt x="295" y="195"/>
                  </a:lnTo>
                  <a:lnTo>
                    <a:pt x="305" y="223"/>
                  </a:lnTo>
                  <a:lnTo>
                    <a:pt x="317" y="251"/>
                  </a:lnTo>
                  <a:lnTo>
                    <a:pt x="330" y="278"/>
                  </a:lnTo>
                  <a:lnTo>
                    <a:pt x="345" y="305"/>
                  </a:lnTo>
                  <a:lnTo>
                    <a:pt x="362" y="330"/>
                  </a:lnTo>
                  <a:lnTo>
                    <a:pt x="381" y="353"/>
                  </a:lnTo>
                  <a:lnTo>
                    <a:pt x="381" y="353"/>
                  </a:lnTo>
                  <a:lnTo>
                    <a:pt x="398" y="371"/>
                  </a:lnTo>
                  <a:lnTo>
                    <a:pt x="407" y="378"/>
                  </a:lnTo>
                  <a:lnTo>
                    <a:pt x="414" y="385"/>
                  </a:lnTo>
                  <a:lnTo>
                    <a:pt x="423" y="390"/>
                  </a:lnTo>
                  <a:lnTo>
                    <a:pt x="431" y="394"/>
                  </a:lnTo>
                  <a:lnTo>
                    <a:pt x="439" y="398"/>
                  </a:lnTo>
                  <a:lnTo>
                    <a:pt x="446" y="399"/>
                  </a:lnTo>
                  <a:lnTo>
                    <a:pt x="446" y="399"/>
                  </a:lnTo>
                  <a:lnTo>
                    <a:pt x="458" y="400"/>
                  </a:lnTo>
                  <a:lnTo>
                    <a:pt x="468" y="400"/>
                  </a:lnTo>
                  <a:lnTo>
                    <a:pt x="478" y="398"/>
                  </a:lnTo>
                  <a:lnTo>
                    <a:pt x="489" y="393"/>
                  </a:lnTo>
                  <a:lnTo>
                    <a:pt x="499" y="387"/>
                  </a:lnTo>
                  <a:lnTo>
                    <a:pt x="509" y="380"/>
                  </a:lnTo>
                  <a:lnTo>
                    <a:pt x="518" y="371"/>
                  </a:lnTo>
                  <a:lnTo>
                    <a:pt x="527" y="362"/>
                  </a:lnTo>
                  <a:lnTo>
                    <a:pt x="536" y="350"/>
                  </a:lnTo>
                  <a:lnTo>
                    <a:pt x="544" y="339"/>
                  </a:lnTo>
                  <a:lnTo>
                    <a:pt x="559" y="314"/>
                  </a:lnTo>
                  <a:lnTo>
                    <a:pt x="573" y="287"/>
                  </a:lnTo>
                  <a:lnTo>
                    <a:pt x="587" y="259"/>
                  </a:lnTo>
                  <a:lnTo>
                    <a:pt x="596" y="240"/>
                  </a:lnTo>
                  <a:lnTo>
                    <a:pt x="596" y="240"/>
                  </a:lnTo>
                  <a:lnTo>
                    <a:pt x="609" y="251"/>
                  </a:lnTo>
                  <a:lnTo>
                    <a:pt x="622" y="260"/>
                  </a:lnTo>
                  <a:lnTo>
                    <a:pt x="636" y="269"/>
                  </a:lnTo>
                  <a:lnTo>
                    <a:pt x="650" y="276"/>
                  </a:lnTo>
                  <a:lnTo>
                    <a:pt x="664" y="282"/>
                  </a:lnTo>
                  <a:lnTo>
                    <a:pt x="680" y="286"/>
                  </a:lnTo>
                  <a:lnTo>
                    <a:pt x="695" y="290"/>
                  </a:lnTo>
                  <a:lnTo>
                    <a:pt x="712" y="291"/>
                  </a:lnTo>
                  <a:lnTo>
                    <a:pt x="730" y="292"/>
                  </a:lnTo>
                  <a:lnTo>
                    <a:pt x="748" y="291"/>
                  </a:lnTo>
                  <a:lnTo>
                    <a:pt x="767" y="289"/>
                  </a:lnTo>
                  <a:lnTo>
                    <a:pt x="786" y="286"/>
                  </a:lnTo>
                  <a:lnTo>
                    <a:pt x="808" y="281"/>
                  </a:lnTo>
                  <a:lnTo>
                    <a:pt x="830" y="274"/>
                  </a:lnTo>
                  <a:lnTo>
                    <a:pt x="853" y="268"/>
                  </a:lnTo>
                  <a:lnTo>
                    <a:pt x="876" y="259"/>
                  </a:lnTo>
                  <a:lnTo>
                    <a:pt x="876" y="259"/>
                  </a:lnTo>
                  <a:lnTo>
                    <a:pt x="998" y="210"/>
                  </a:lnTo>
                  <a:lnTo>
                    <a:pt x="1118" y="161"/>
                  </a:lnTo>
                  <a:lnTo>
                    <a:pt x="1178" y="138"/>
                  </a:lnTo>
                  <a:lnTo>
                    <a:pt x="1240" y="115"/>
                  </a:lnTo>
                  <a:lnTo>
                    <a:pt x="1303" y="93"/>
                  </a:lnTo>
                  <a:lnTo>
                    <a:pt x="1367" y="73"/>
                  </a:lnTo>
                  <a:lnTo>
                    <a:pt x="1367" y="73"/>
                  </a:lnTo>
                  <a:lnTo>
                    <a:pt x="1403" y="61"/>
                  </a:lnTo>
                  <a:lnTo>
                    <a:pt x="1440" y="51"/>
                  </a:lnTo>
                  <a:lnTo>
                    <a:pt x="1477" y="43"/>
                  </a:lnTo>
                  <a:lnTo>
                    <a:pt x="1514" y="35"/>
                  </a:lnTo>
                  <a:lnTo>
                    <a:pt x="1551" y="30"/>
                  </a:lnTo>
                  <a:lnTo>
                    <a:pt x="1590" y="25"/>
                  </a:lnTo>
                  <a:lnTo>
                    <a:pt x="1628" y="21"/>
                  </a:lnTo>
                  <a:lnTo>
                    <a:pt x="1667" y="18"/>
                  </a:lnTo>
                  <a:lnTo>
                    <a:pt x="1744" y="12"/>
                  </a:lnTo>
                  <a:lnTo>
                    <a:pt x="1822" y="10"/>
                  </a:lnTo>
                  <a:lnTo>
                    <a:pt x="1974" y="3"/>
                  </a:lnTo>
                  <a:lnTo>
                    <a:pt x="1974" y="3"/>
                  </a:lnTo>
                  <a:lnTo>
                    <a:pt x="2031" y="2"/>
                  </a:lnTo>
                  <a:lnTo>
                    <a:pt x="2089" y="1"/>
                  </a:lnTo>
                  <a:lnTo>
                    <a:pt x="2146" y="0"/>
                  </a:lnTo>
                  <a:lnTo>
                    <a:pt x="2174" y="0"/>
                  </a:lnTo>
                  <a:lnTo>
                    <a:pt x="2203" y="1"/>
                  </a:lnTo>
                  <a:lnTo>
                    <a:pt x="2258" y="3"/>
                  </a:lnTo>
                  <a:lnTo>
                    <a:pt x="2258" y="3"/>
                  </a:lnTo>
                  <a:lnTo>
                    <a:pt x="2277" y="3"/>
                  </a:lnTo>
                  <a:lnTo>
                    <a:pt x="2277" y="3"/>
                  </a:lnTo>
                  <a:lnTo>
                    <a:pt x="2430" y="10"/>
                  </a:lnTo>
                  <a:lnTo>
                    <a:pt x="2508" y="12"/>
                  </a:lnTo>
                  <a:lnTo>
                    <a:pt x="2585" y="18"/>
                  </a:lnTo>
                  <a:lnTo>
                    <a:pt x="2623" y="21"/>
                  </a:lnTo>
                  <a:lnTo>
                    <a:pt x="2662" y="25"/>
                  </a:lnTo>
                  <a:lnTo>
                    <a:pt x="2700" y="30"/>
                  </a:lnTo>
                  <a:lnTo>
                    <a:pt x="2737" y="35"/>
                  </a:lnTo>
                  <a:lnTo>
                    <a:pt x="2774" y="43"/>
                  </a:lnTo>
                  <a:lnTo>
                    <a:pt x="2812" y="51"/>
                  </a:lnTo>
                  <a:lnTo>
                    <a:pt x="2849" y="61"/>
                  </a:lnTo>
                  <a:lnTo>
                    <a:pt x="2885" y="73"/>
                  </a:lnTo>
                  <a:lnTo>
                    <a:pt x="2885" y="73"/>
                  </a:lnTo>
                  <a:lnTo>
                    <a:pt x="2949" y="93"/>
                  </a:lnTo>
                  <a:lnTo>
                    <a:pt x="3012" y="115"/>
                  </a:lnTo>
                  <a:lnTo>
                    <a:pt x="3073" y="138"/>
                  </a:lnTo>
                  <a:lnTo>
                    <a:pt x="3133" y="161"/>
                  </a:lnTo>
                  <a:lnTo>
                    <a:pt x="3255" y="210"/>
                  </a:lnTo>
                  <a:lnTo>
                    <a:pt x="3376" y="259"/>
                  </a:lnTo>
                  <a:lnTo>
                    <a:pt x="3376" y="259"/>
                  </a:lnTo>
                  <a:lnTo>
                    <a:pt x="3418" y="273"/>
                  </a:lnTo>
                  <a:lnTo>
                    <a:pt x="3437" y="280"/>
                  </a:lnTo>
                  <a:lnTo>
                    <a:pt x="3456" y="283"/>
                  </a:lnTo>
                  <a:lnTo>
                    <a:pt x="3474" y="287"/>
                  </a:lnTo>
                  <a:lnTo>
                    <a:pt x="3492" y="290"/>
                  </a:lnTo>
                  <a:lnTo>
                    <a:pt x="3509" y="291"/>
                  </a:lnTo>
                  <a:lnTo>
                    <a:pt x="3524" y="292"/>
                  </a:lnTo>
                  <a:lnTo>
                    <a:pt x="3540" y="291"/>
                  </a:lnTo>
                  <a:lnTo>
                    <a:pt x="3555" y="290"/>
                  </a:lnTo>
                  <a:lnTo>
                    <a:pt x="3569" y="287"/>
                  </a:lnTo>
                  <a:lnTo>
                    <a:pt x="3582" y="283"/>
                  </a:lnTo>
                  <a:lnTo>
                    <a:pt x="3596" y="278"/>
                  </a:lnTo>
                  <a:lnTo>
                    <a:pt x="3609" y="273"/>
                  </a:lnTo>
                  <a:lnTo>
                    <a:pt x="3620" y="267"/>
                  </a:lnTo>
                  <a:lnTo>
                    <a:pt x="3632" y="258"/>
                  </a:lnTo>
                  <a:lnTo>
                    <a:pt x="3637" y="286"/>
                  </a:lnTo>
                  <a:lnTo>
                    <a:pt x="3637" y="286"/>
                  </a:lnTo>
                  <a:lnTo>
                    <a:pt x="3641" y="321"/>
                  </a:lnTo>
                  <a:lnTo>
                    <a:pt x="3645" y="355"/>
                  </a:lnTo>
                  <a:lnTo>
                    <a:pt x="3647" y="391"/>
                  </a:lnTo>
                  <a:lnTo>
                    <a:pt x="3650" y="427"/>
                  </a:lnTo>
                  <a:lnTo>
                    <a:pt x="3651" y="441"/>
                  </a:lnTo>
                  <a:lnTo>
                    <a:pt x="3651" y="441"/>
                  </a:lnTo>
                  <a:lnTo>
                    <a:pt x="3659" y="441"/>
                  </a:lnTo>
                  <a:lnTo>
                    <a:pt x="3667" y="439"/>
                  </a:lnTo>
                  <a:lnTo>
                    <a:pt x="3667" y="439"/>
                  </a:lnTo>
                  <a:lnTo>
                    <a:pt x="3677" y="434"/>
                  </a:lnTo>
                  <a:lnTo>
                    <a:pt x="3688" y="427"/>
                  </a:lnTo>
                  <a:lnTo>
                    <a:pt x="3701" y="417"/>
                  </a:lnTo>
                  <a:lnTo>
                    <a:pt x="3713" y="405"/>
                  </a:lnTo>
                  <a:lnTo>
                    <a:pt x="3727" y="393"/>
                  </a:lnTo>
                  <a:lnTo>
                    <a:pt x="3740" y="377"/>
                  </a:lnTo>
                  <a:lnTo>
                    <a:pt x="3768" y="344"/>
                  </a:lnTo>
                  <a:lnTo>
                    <a:pt x="3796" y="307"/>
                  </a:lnTo>
                  <a:lnTo>
                    <a:pt x="3823" y="265"/>
                  </a:lnTo>
                  <a:lnTo>
                    <a:pt x="3849" y="226"/>
                  </a:lnTo>
                  <a:lnTo>
                    <a:pt x="3873" y="186"/>
                  </a:lnTo>
                  <a:lnTo>
                    <a:pt x="3892" y="186"/>
                  </a:lnTo>
                  <a:lnTo>
                    <a:pt x="3892" y="186"/>
                  </a:lnTo>
                  <a:lnTo>
                    <a:pt x="3901" y="183"/>
                  </a:lnTo>
                  <a:lnTo>
                    <a:pt x="3911" y="182"/>
                  </a:lnTo>
                  <a:lnTo>
                    <a:pt x="3920" y="182"/>
                  </a:lnTo>
                  <a:lnTo>
                    <a:pt x="3931" y="183"/>
                  </a:lnTo>
                  <a:lnTo>
                    <a:pt x="3940" y="184"/>
                  </a:lnTo>
                  <a:lnTo>
                    <a:pt x="3949" y="187"/>
                  </a:lnTo>
                  <a:lnTo>
                    <a:pt x="3959" y="191"/>
                  </a:lnTo>
                  <a:lnTo>
                    <a:pt x="3968" y="196"/>
                  </a:lnTo>
                  <a:lnTo>
                    <a:pt x="3986" y="206"/>
                  </a:lnTo>
                  <a:lnTo>
                    <a:pt x="4004" y="220"/>
                  </a:lnTo>
                  <a:lnTo>
                    <a:pt x="4019" y="236"/>
                  </a:lnTo>
                  <a:lnTo>
                    <a:pt x="4036" y="254"/>
                  </a:lnTo>
                  <a:lnTo>
                    <a:pt x="4050" y="272"/>
                  </a:lnTo>
                  <a:lnTo>
                    <a:pt x="4064" y="292"/>
                  </a:lnTo>
                  <a:lnTo>
                    <a:pt x="4075" y="312"/>
                  </a:lnTo>
                  <a:lnTo>
                    <a:pt x="4086" y="332"/>
                  </a:lnTo>
                  <a:lnTo>
                    <a:pt x="4096" y="353"/>
                  </a:lnTo>
                  <a:lnTo>
                    <a:pt x="4102" y="372"/>
                  </a:lnTo>
                  <a:lnTo>
                    <a:pt x="4109" y="390"/>
                  </a:lnTo>
                  <a:lnTo>
                    <a:pt x="4113" y="407"/>
                  </a:lnTo>
                  <a:lnTo>
                    <a:pt x="4113" y="407"/>
                  </a:lnTo>
                  <a:lnTo>
                    <a:pt x="4115" y="436"/>
                  </a:lnTo>
                  <a:lnTo>
                    <a:pt x="4117" y="464"/>
                  </a:lnTo>
                  <a:lnTo>
                    <a:pt x="4118" y="493"/>
                  </a:lnTo>
                  <a:lnTo>
                    <a:pt x="4117" y="522"/>
                  </a:lnTo>
                  <a:lnTo>
                    <a:pt x="4114" y="549"/>
                  </a:lnTo>
                  <a:lnTo>
                    <a:pt x="4110" y="578"/>
                  </a:lnTo>
                  <a:lnTo>
                    <a:pt x="4106" y="606"/>
                  </a:lnTo>
                  <a:lnTo>
                    <a:pt x="4100" y="633"/>
                  </a:lnTo>
                  <a:lnTo>
                    <a:pt x="4093" y="660"/>
                  </a:lnTo>
                  <a:lnTo>
                    <a:pt x="4087" y="688"/>
                  </a:lnTo>
                  <a:lnTo>
                    <a:pt x="4070" y="742"/>
                  </a:lnTo>
                  <a:lnTo>
                    <a:pt x="4050" y="795"/>
                  </a:lnTo>
                  <a:lnTo>
                    <a:pt x="4029" y="849"/>
                  </a:lnTo>
                  <a:lnTo>
                    <a:pt x="4029" y="849"/>
                  </a:lnTo>
                  <a:lnTo>
                    <a:pt x="4011" y="891"/>
                  </a:lnTo>
                  <a:lnTo>
                    <a:pt x="3992" y="935"/>
                  </a:lnTo>
                  <a:lnTo>
                    <a:pt x="3972" y="978"/>
                  </a:lnTo>
                  <a:lnTo>
                    <a:pt x="3950" y="1021"/>
                  </a:lnTo>
                  <a:lnTo>
                    <a:pt x="3926" y="1062"/>
                  </a:lnTo>
                  <a:lnTo>
                    <a:pt x="3901" y="1103"/>
                  </a:lnTo>
                  <a:lnTo>
                    <a:pt x="3874" y="1141"/>
                  </a:lnTo>
                  <a:lnTo>
                    <a:pt x="3847" y="1177"/>
                  </a:lnTo>
                  <a:lnTo>
                    <a:pt x="3847" y="1177"/>
                  </a:lnTo>
                  <a:lnTo>
                    <a:pt x="3828" y="1199"/>
                  </a:lnTo>
                  <a:lnTo>
                    <a:pt x="3799" y="1231"/>
                  </a:lnTo>
                  <a:lnTo>
                    <a:pt x="3763" y="1269"/>
                  </a:lnTo>
                  <a:lnTo>
                    <a:pt x="3743" y="1287"/>
                  </a:lnTo>
                  <a:lnTo>
                    <a:pt x="3723" y="1305"/>
                  </a:lnTo>
                  <a:lnTo>
                    <a:pt x="3702" y="1320"/>
                  </a:lnTo>
                  <a:lnTo>
                    <a:pt x="3683" y="1334"/>
                  </a:lnTo>
                  <a:lnTo>
                    <a:pt x="3664" y="1346"/>
                  </a:lnTo>
                  <a:lnTo>
                    <a:pt x="3646" y="1353"/>
                  </a:lnTo>
                  <a:lnTo>
                    <a:pt x="3638" y="1356"/>
                  </a:lnTo>
                  <a:lnTo>
                    <a:pt x="3631" y="1357"/>
                  </a:lnTo>
                  <a:lnTo>
                    <a:pt x="3623" y="1357"/>
                  </a:lnTo>
                  <a:lnTo>
                    <a:pt x="3617" y="1355"/>
                  </a:lnTo>
                  <a:lnTo>
                    <a:pt x="3611" y="1352"/>
                  </a:lnTo>
                  <a:lnTo>
                    <a:pt x="3606" y="1348"/>
                  </a:lnTo>
                  <a:lnTo>
                    <a:pt x="3601" y="1342"/>
                  </a:lnTo>
                  <a:lnTo>
                    <a:pt x="3597" y="1335"/>
                  </a:lnTo>
                  <a:lnTo>
                    <a:pt x="3587" y="1323"/>
                  </a:lnTo>
                  <a:lnTo>
                    <a:pt x="3587" y="1323"/>
                  </a:lnTo>
                  <a:lnTo>
                    <a:pt x="3578" y="1376"/>
                  </a:lnTo>
                  <a:lnTo>
                    <a:pt x="3569" y="1430"/>
                  </a:lnTo>
                  <a:lnTo>
                    <a:pt x="3559" y="1484"/>
                  </a:lnTo>
                  <a:lnTo>
                    <a:pt x="3547" y="1538"/>
                  </a:lnTo>
                  <a:lnTo>
                    <a:pt x="3535" y="1591"/>
                  </a:lnTo>
                  <a:lnTo>
                    <a:pt x="3522" y="1644"/>
                  </a:lnTo>
                  <a:lnTo>
                    <a:pt x="3508" y="1696"/>
                  </a:lnTo>
                  <a:lnTo>
                    <a:pt x="3492" y="1749"/>
                  </a:lnTo>
                  <a:lnTo>
                    <a:pt x="3476" y="1800"/>
                  </a:lnTo>
                  <a:lnTo>
                    <a:pt x="3458" y="1852"/>
                  </a:lnTo>
                  <a:lnTo>
                    <a:pt x="3438" y="1902"/>
                  </a:lnTo>
                  <a:lnTo>
                    <a:pt x="3418" y="1952"/>
                  </a:lnTo>
                  <a:lnTo>
                    <a:pt x="3396" y="2001"/>
                  </a:lnTo>
                  <a:lnTo>
                    <a:pt x="3372" y="2049"/>
                  </a:lnTo>
                  <a:lnTo>
                    <a:pt x="3347" y="2097"/>
                  </a:lnTo>
                  <a:lnTo>
                    <a:pt x="3320" y="2143"/>
                  </a:lnTo>
                  <a:lnTo>
                    <a:pt x="3320" y="2143"/>
                  </a:lnTo>
                  <a:lnTo>
                    <a:pt x="3300" y="2178"/>
                  </a:lnTo>
                  <a:lnTo>
                    <a:pt x="3278" y="2213"/>
                  </a:lnTo>
                  <a:lnTo>
                    <a:pt x="3255" y="2245"/>
                  </a:lnTo>
                  <a:lnTo>
                    <a:pt x="3231" y="2277"/>
                  </a:lnTo>
                  <a:lnTo>
                    <a:pt x="3206" y="2309"/>
                  </a:lnTo>
                  <a:lnTo>
                    <a:pt x="3182" y="2338"/>
                  </a:lnTo>
                  <a:lnTo>
                    <a:pt x="3155" y="2368"/>
                  </a:lnTo>
                  <a:lnTo>
                    <a:pt x="3129" y="2398"/>
                  </a:lnTo>
                  <a:lnTo>
                    <a:pt x="3122" y="2408"/>
                  </a:lnTo>
                  <a:lnTo>
                    <a:pt x="3122" y="2408"/>
                  </a:lnTo>
                  <a:lnTo>
                    <a:pt x="3122" y="2413"/>
                  </a:lnTo>
                  <a:lnTo>
                    <a:pt x="3122" y="2413"/>
                  </a:lnTo>
                  <a:lnTo>
                    <a:pt x="3119" y="2449"/>
                  </a:lnTo>
                  <a:lnTo>
                    <a:pt x="3115" y="2485"/>
                  </a:lnTo>
                  <a:lnTo>
                    <a:pt x="3112" y="2520"/>
                  </a:lnTo>
                  <a:lnTo>
                    <a:pt x="3105" y="2556"/>
                  </a:lnTo>
                  <a:lnTo>
                    <a:pt x="3099" y="2589"/>
                  </a:lnTo>
                  <a:lnTo>
                    <a:pt x="3092" y="2624"/>
                  </a:lnTo>
                  <a:lnTo>
                    <a:pt x="3083" y="2657"/>
                  </a:lnTo>
                  <a:lnTo>
                    <a:pt x="3074" y="2690"/>
                  </a:lnTo>
                  <a:lnTo>
                    <a:pt x="3064" y="2724"/>
                  </a:lnTo>
                  <a:lnTo>
                    <a:pt x="3053" y="2756"/>
                  </a:lnTo>
                  <a:lnTo>
                    <a:pt x="3041" y="2788"/>
                  </a:lnTo>
                  <a:lnTo>
                    <a:pt x="3028" y="2820"/>
                  </a:lnTo>
                  <a:lnTo>
                    <a:pt x="3015" y="2851"/>
                  </a:lnTo>
                  <a:lnTo>
                    <a:pt x="3001" y="2882"/>
                  </a:lnTo>
                  <a:lnTo>
                    <a:pt x="2972" y="2943"/>
                  </a:lnTo>
                  <a:lnTo>
                    <a:pt x="2938" y="3004"/>
                  </a:lnTo>
                  <a:lnTo>
                    <a:pt x="2904" y="3063"/>
                  </a:lnTo>
                  <a:lnTo>
                    <a:pt x="2868" y="3122"/>
                  </a:lnTo>
                  <a:lnTo>
                    <a:pt x="2829" y="3179"/>
                  </a:lnTo>
                  <a:lnTo>
                    <a:pt x="2790" y="3236"/>
                  </a:lnTo>
                  <a:lnTo>
                    <a:pt x="2749" y="3292"/>
                  </a:lnTo>
                  <a:lnTo>
                    <a:pt x="2706" y="3348"/>
                  </a:lnTo>
                  <a:lnTo>
                    <a:pt x="2664" y="3403"/>
                  </a:lnTo>
                  <a:lnTo>
                    <a:pt x="2577" y="3512"/>
                  </a:lnTo>
                  <a:lnTo>
                    <a:pt x="2490" y="3622"/>
                  </a:lnTo>
                  <a:lnTo>
                    <a:pt x="2446" y="3677"/>
                  </a:lnTo>
                  <a:lnTo>
                    <a:pt x="2404" y="3732"/>
                  </a:lnTo>
                  <a:lnTo>
                    <a:pt x="2363" y="3787"/>
                  </a:lnTo>
                  <a:lnTo>
                    <a:pt x="2323" y="3844"/>
                  </a:lnTo>
                  <a:lnTo>
                    <a:pt x="2285" y="3900"/>
                  </a:lnTo>
                  <a:lnTo>
                    <a:pt x="2248" y="3957"/>
                  </a:lnTo>
                  <a:lnTo>
                    <a:pt x="2212" y="4015"/>
                  </a:lnTo>
                  <a:lnTo>
                    <a:pt x="2180" y="4074"/>
                  </a:lnTo>
                  <a:lnTo>
                    <a:pt x="2149" y="4133"/>
                  </a:lnTo>
                  <a:lnTo>
                    <a:pt x="2121" y="4193"/>
                  </a:lnTo>
                  <a:lnTo>
                    <a:pt x="2108" y="4224"/>
                  </a:lnTo>
                  <a:lnTo>
                    <a:pt x="2095" y="4255"/>
                  </a:lnTo>
                  <a:lnTo>
                    <a:pt x="2083" y="4287"/>
                  </a:lnTo>
                  <a:lnTo>
                    <a:pt x="2073" y="4318"/>
                  </a:lnTo>
                  <a:lnTo>
                    <a:pt x="2026" y="4288"/>
                  </a:lnTo>
                  <a:lnTo>
                    <a:pt x="2026" y="4288"/>
                  </a:lnTo>
                  <a:lnTo>
                    <a:pt x="1986" y="4232"/>
                  </a:lnTo>
                  <a:lnTo>
                    <a:pt x="1945" y="4175"/>
                  </a:lnTo>
                  <a:lnTo>
                    <a:pt x="1859" y="4062"/>
                  </a:lnTo>
                  <a:lnTo>
                    <a:pt x="1769" y="3949"/>
                  </a:lnTo>
                  <a:lnTo>
                    <a:pt x="1678" y="3834"/>
                  </a:lnTo>
                  <a:lnTo>
                    <a:pt x="1586" y="3718"/>
                  </a:lnTo>
                  <a:lnTo>
                    <a:pt x="1495" y="3600"/>
                  </a:lnTo>
                  <a:lnTo>
                    <a:pt x="1450" y="3539"/>
                  </a:lnTo>
                  <a:lnTo>
                    <a:pt x="1405" y="3480"/>
                  </a:lnTo>
                  <a:lnTo>
                    <a:pt x="1362" y="3419"/>
                  </a:lnTo>
                  <a:lnTo>
                    <a:pt x="1319" y="3358"/>
                  </a:lnTo>
                  <a:lnTo>
                    <a:pt x="1277" y="3297"/>
                  </a:lnTo>
                  <a:lnTo>
                    <a:pt x="1237" y="3235"/>
                  </a:lnTo>
                  <a:lnTo>
                    <a:pt x="1198" y="3172"/>
                  </a:lnTo>
                  <a:lnTo>
                    <a:pt x="1160" y="3108"/>
                  </a:lnTo>
                  <a:lnTo>
                    <a:pt x="1125" y="3045"/>
                  </a:lnTo>
                  <a:lnTo>
                    <a:pt x="1091" y="2979"/>
                  </a:lnTo>
                  <a:lnTo>
                    <a:pt x="1059" y="2914"/>
                  </a:lnTo>
                  <a:lnTo>
                    <a:pt x="1030" y="2848"/>
                  </a:lnTo>
                  <a:lnTo>
                    <a:pt x="1003" y="2782"/>
                  </a:lnTo>
                  <a:lnTo>
                    <a:pt x="978" y="2714"/>
                  </a:lnTo>
                  <a:lnTo>
                    <a:pt x="957" y="2645"/>
                  </a:lnTo>
                  <a:lnTo>
                    <a:pt x="946" y="2611"/>
                  </a:lnTo>
                  <a:lnTo>
                    <a:pt x="937" y="2576"/>
                  </a:lnTo>
                  <a:lnTo>
                    <a:pt x="930" y="2541"/>
                  </a:lnTo>
                  <a:lnTo>
                    <a:pt x="922" y="2505"/>
                  </a:lnTo>
                  <a:lnTo>
                    <a:pt x="914" y="2471"/>
                  </a:lnTo>
                  <a:lnTo>
                    <a:pt x="909" y="2435"/>
                  </a:lnTo>
                  <a:lnTo>
                    <a:pt x="904" y="2399"/>
                  </a:lnTo>
                  <a:lnTo>
                    <a:pt x="899" y="2363"/>
                  </a:lnTo>
                  <a:lnTo>
                    <a:pt x="896" y="2327"/>
                  </a:lnTo>
                  <a:lnTo>
                    <a:pt x="894" y="2291"/>
                  </a:lnTo>
                  <a:lnTo>
                    <a:pt x="895" y="221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A4F23C07-AB06-6B8A-F847-E7454B212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1" y="927"/>
              <a:ext cx="1372" cy="1439"/>
            </a:xfrm>
            <a:custGeom>
              <a:avLst/>
              <a:gdLst>
                <a:gd name="T0" fmla="*/ 778 w 4118"/>
                <a:gd name="T1" fmla="*/ 2016 h 4318"/>
                <a:gd name="T2" fmla="*/ 662 w 4118"/>
                <a:gd name="T3" fmla="*/ 1712 h 4318"/>
                <a:gd name="T4" fmla="*/ 602 w 4118"/>
                <a:gd name="T5" fmla="*/ 1380 h 4318"/>
                <a:gd name="T6" fmla="*/ 512 w 4118"/>
                <a:gd name="T7" fmla="*/ 1340 h 4318"/>
                <a:gd name="T8" fmla="*/ 445 w 4118"/>
                <a:gd name="T9" fmla="*/ 1384 h 4318"/>
                <a:gd name="T10" fmla="*/ 390 w 4118"/>
                <a:gd name="T11" fmla="*/ 1357 h 4318"/>
                <a:gd name="T12" fmla="*/ 282 w 4118"/>
                <a:gd name="T13" fmla="*/ 1182 h 4318"/>
                <a:gd name="T14" fmla="*/ 117 w 4118"/>
                <a:gd name="T15" fmla="*/ 856 h 4318"/>
                <a:gd name="T16" fmla="*/ 16 w 4118"/>
                <a:gd name="T17" fmla="*/ 558 h 4318"/>
                <a:gd name="T18" fmla="*/ 3 w 4118"/>
                <a:gd name="T19" fmla="*/ 377 h 4318"/>
                <a:gd name="T20" fmla="*/ 53 w 4118"/>
                <a:gd name="T21" fmla="*/ 246 h 4318"/>
                <a:gd name="T22" fmla="*/ 184 w 4118"/>
                <a:gd name="T23" fmla="*/ 163 h 4318"/>
                <a:gd name="T24" fmla="*/ 305 w 4118"/>
                <a:gd name="T25" fmla="*/ 223 h 4318"/>
                <a:gd name="T26" fmla="*/ 398 w 4118"/>
                <a:gd name="T27" fmla="*/ 371 h 4318"/>
                <a:gd name="T28" fmla="*/ 446 w 4118"/>
                <a:gd name="T29" fmla="*/ 399 h 4318"/>
                <a:gd name="T30" fmla="*/ 518 w 4118"/>
                <a:gd name="T31" fmla="*/ 371 h 4318"/>
                <a:gd name="T32" fmla="*/ 596 w 4118"/>
                <a:gd name="T33" fmla="*/ 240 h 4318"/>
                <a:gd name="T34" fmla="*/ 680 w 4118"/>
                <a:gd name="T35" fmla="*/ 286 h 4318"/>
                <a:gd name="T36" fmla="*/ 808 w 4118"/>
                <a:gd name="T37" fmla="*/ 281 h 4318"/>
                <a:gd name="T38" fmla="*/ 1178 w 4118"/>
                <a:gd name="T39" fmla="*/ 138 h 4318"/>
                <a:gd name="T40" fmla="*/ 1477 w 4118"/>
                <a:gd name="T41" fmla="*/ 43 h 4318"/>
                <a:gd name="T42" fmla="*/ 1822 w 4118"/>
                <a:gd name="T43" fmla="*/ 10 h 4318"/>
                <a:gd name="T44" fmla="*/ 2203 w 4118"/>
                <a:gd name="T45" fmla="*/ 1 h 4318"/>
                <a:gd name="T46" fmla="*/ 2585 w 4118"/>
                <a:gd name="T47" fmla="*/ 18 h 4318"/>
                <a:gd name="T48" fmla="*/ 2849 w 4118"/>
                <a:gd name="T49" fmla="*/ 61 h 4318"/>
                <a:gd name="T50" fmla="*/ 3255 w 4118"/>
                <a:gd name="T51" fmla="*/ 210 h 4318"/>
                <a:gd name="T52" fmla="*/ 3492 w 4118"/>
                <a:gd name="T53" fmla="*/ 290 h 4318"/>
                <a:gd name="T54" fmla="*/ 3596 w 4118"/>
                <a:gd name="T55" fmla="*/ 278 h 4318"/>
                <a:gd name="T56" fmla="*/ 3645 w 4118"/>
                <a:gd name="T57" fmla="*/ 355 h 4318"/>
                <a:gd name="T58" fmla="*/ 3667 w 4118"/>
                <a:gd name="T59" fmla="*/ 439 h 4318"/>
                <a:gd name="T60" fmla="*/ 3768 w 4118"/>
                <a:gd name="T61" fmla="*/ 344 h 4318"/>
                <a:gd name="T62" fmla="*/ 3901 w 4118"/>
                <a:gd name="T63" fmla="*/ 183 h 4318"/>
                <a:gd name="T64" fmla="*/ 3968 w 4118"/>
                <a:gd name="T65" fmla="*/ 196 h 4318"/>
                <a:gd name="T66" fmla="*/ 4075 w 4118"/>
                <a:gd name="T67" fmla="*/ 312 h 4318"/>
                <a:gd name="T68" fmla="*/ 4115 w 4118"/>
                <a:gd name="T69" fmla="*/ 436 h 4318"/>
                <a:gd name="T70" fmla="*/ 4100 w 4118"/>
                <a:gd name="T71" fmla="*/ 633 h 4318"/>
                <a:gd name="T72" fmla="*/ 4011 w 4118"/>
                <a:gd name="T73" fmla="*/ 891 h 4318"/>
                <a:gd name="T74" fmla="*/ 3847 w 4118"/>
                <a:gd name="T75" fmla="*/ 1177 h 4318"/>
                <a:gd name="T76" fmla="*/ 3702 w 4118"/>
                <a:gd name="T77" fmla="*/ 1320 h 4318"/>
                <a:gd name="T78" fmla="*/ 3617 w 4118"/>
                <a:gd name="T79" fmla="*/ 1355 h 4318"/>
                <a:gd name="T80" fmla="*/ 3578 w 4118"/>
                <a:gd name="T81" fmla="*/ 1376 h 4318"/>
                <a:gd name="T82" fmla="*/ 3492 w 4118"/>
                <a:gd name="T83" fmla="*/ 1749 h 4318"/>
                <a:gd name="T84" fmla="*/ 3347 w 4118"/>
                <a:gd name="T85" fmla="*/ 2097 h 4318"/>
                <a:gd name="T86" fmla="*/ 3206 w 4118"/>
                <a:gd name="T87" fmla="*/ 2309 h 4318"/>
                <a:gd name="T88" fmla="*/ 3122 w 4118"/>
                <a:gd name="T89" fmla="*/ 2413 h 4318"/>
                <a:gd name="T90" fmla="*/ 3083 w 4118"/>
                <a:gd name="T91" fmla="*/ 2657 h 4318"/>
                <a:gd name="T92" fmla="*/ 3001 w 4118"/>
                <a:gd name="T93" fmla="*/ 2882 h 4318"/>
                <a:gd name="T94" fmla="*/ 2749 w 4118"/>
                <a:gd name="T95" fmla="*/ 3292 h 4318"/>
                <a:gd name="T96" fmla="*/ 2363 w 4118"/>
                <a:gd name="T97" fmla="*/ 3787 h 4318"/>
                <a:gd name="T98" fmla="*/ 2121 w 4118"/>
                <a:gd name="T99" fmla="*/ 4193 h 4318"/>
                <a:gd name="T100" fmla="*/ 1986 w 4118"/>
                <a:gd name="T101" fmla="*/ 4232 h 4318"/>
                <a:gd name="T102" fmla="*/ 1450 w 4118"/>
                <a:gd name="T103" fmla="*/ 3539 h 4318"/>
                <a:gd name="T104" fmla="*/ 1160 w 4118"/>
                <a:gd name="T105" fmla="*/ 3108 h 4318"/>
                <a:gd name="T106" fmla="*/ 957 w 4118"/>
                <a:gd name="T107" fmla="*/ 2645 h 4318"/>
                <a:gd name="T108" fmla="*/ 904 w 4118"/>
                <a:gd name="T109" fmla="*/ 2399 h 4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118" h="4318">
                  <a:moveTo>
                    <a:pt x="895" y="2218"/>
                  </a:moveTo>
                  <a:lnTo>
                    <a:pt x="895" y="2218"/>
                  </a:lnTo>
                  <a:lnTo>
                    <a:pt x="869" y="2179"/>
                  </a:lnTo>
                  <a:lnTo>
                    <a:pt x="845" y="2139"/>
                  </a:lnTo>
                  <a:lnTo>
                    <a:pt x="822" y="2098"/>
                  </a:lnTo>
                  <a:lnTo>
                    <a:pt x="799" y="2057"/>
                  </a:lnTo>
                  <a:lnTo>
                    <a:pt x="778" y="2016"/>
                  </a:lnTo>
                  <a:lnTo>
                    <a:pt x="758" y="1975"/>
                  </a:lnTo>
                  <a:lnTo>
                    <a:pt x="739" y="1933"/>
                  </a:lnTo>
                  <a:lnTo>
                    <a:pt x="721" y="1889"/>
                  </a:lnTo>
                  <a:lnTo>
                    <a:pt x="704" y="1845"/>
                  </a:lnTo>
                  <a:lnTo>
                    <a:pt x="689" y="1802"/>
                  </a:lnTo>
                  <a:lnTo>
                    <a:pt x="675" y="1757"/>
                  </a:lnTo>
                  <a:lnTo>
                    <a:pt x="662" y="1712"/>
                  </a:lnTo>
                  <a:lnTo>
                    <a:pt x="649" y="1665"/>
                  </a:lnTo>
                  <a:lnTo>
                    <a:pt x="639" y="1619"/>
                  </a:lnTo>
                  <a:lnTo>
                    <a:pt x="630" y="1572"/>
                  </a:lnTo>
                  <a:lnTo>
                    <a:pt x="621" y="1524"/>
                  </a:lnTo>
                  <a:lnTo>
                    <a:pt x="621" y="1524"/>
                  </a:lnTo>
                  <a:lnTo>
                    <a:pt x="611" y="1452"/>
                  </a:lnTo>
                  <a:lnTo>
                    <a:pt x="602" y="1380"/>
                  </a:lnTo>
                  <a:lnTo>
                    <a:pt x="587" y="1238"/>
                  </a:lnTo>
                  <a:lnTo>
                    <a:pt x="567" y="1261"/>
                  </a:lnTo>
                  <a:lnTo>
                    <a:pt x="567" y="1261"/>
                  </a:lnTo>
                  <a:lnTo>
                    <a:pt x="557" y="1279"/>
                  </a:lnTo>
                  <a:lnTo>
                    <a:pt x="544" y="1299"/>
                  </a:lnTo>
                  <a:lnTo>
                    <a:pt x="528" y="1321"/>
                  </a:lnTo>
                  <a:lnTo>
                    <a:pt x="512" y="1340"/>
                  </a:lnTo>
                  <a:lnTo>
                    <a:pt x="503" y="1351"/>
                  </a:lnTo>
                  <a:lnTo>
                    <a:pt x="494" y="1358"/>
                  </a:lnTo>
                  <a:lnTo>
                    <a:pt x="485" y="1366"/>
                  </a:lnTo>
                  <a:lnTo>
                    <a:pt x="475" y="1373"/>
                  </a:lnTo>
                  <a:lnTo>
                    <a:pt x="466" y="1378"/>
                  </a:lnTo>
                  <a:lnTo>
                    <a:pt x="455" y="1382"/>
                  </a:lnTo>
                  <a:lnTo>
                    <a:pt x="445" y="1384"/>
                  </a:lnTo>
                  <a:lnTo>
                    <a:pt x="435" y="1384"/>
                  </a:lnTo>
                  <a:lnTo>
                    <a:pt x="435" y="1384"/>
                  </a:lnTo>
                  <a:lnTo>
                    <a:pt x="430" y="1383"/>
                  </a:lnTo>
                  <a:lnTo>
                    <a:pt x="423" y="1382"/>
                  </a:lnTo>
                  <a:lnTo>
                    <a:pt x="413" y="1376"/>
                  </a:lnTo>
                  <a:lnTo>
                    <a:pt x="402" y="1367"/>
                  </a:lnTo>
                  <a:lnTo>
                    <a:pt x="390" y="1357"/>
                  </a:lnTo>
                  <a:lnTo>
                    <a:pt x="380" y="1344"/>
                  </a:lnTo>
                  <a:lnTo>
                    <a:pt x="368" y="1330"/>
                  </a:lnTo>
                  <a:lnTo>
                    <a:pt x="348" y="1298"/>
                  </a:lnTo>
                  <a:lnTo>
                    <a:pt x="328" y="1265"/>
                  </a:lnTo>
                  <a:lnTo>
                    <a:pt x="311" y="1233"/>
                  </a:lnTo>
                  <a:lnTo>
                    <a:pt x="295" y="1204"/>
                  </a:lnTo>
                  <a:lnTo>
                    <a:pt x="282" y="1182"/>
                  </a:lnTo>
                  <a:lnTo>
                    <a:pt x="282" y="1182"/>
                  </a:lnTo>
                  <a:lnTo>
                    <a:pt x="252" y="1131"/>
                  </a:lnTo>
                  <a:lnTo>
                    <a:pt x="221" y="1077"/>
                  </a:lnTo>
                  <a:lnTo>
                    <a:pt x="193" y="1023"/>
                  </a:lnTo>
                  <a:lnTo>
                    <a:pt x="167" y="969"/>
                  </a:lnTo>
                  <a:lnTo>
                    <a:pt x="141" y="913"/>
                  </a:lnTo>
                  <a:lnTo>
                    <a:pt x="117" y="856"/>
                  </a:lnTo>
                  <a:lnTo>
                    <a:pt x="94" y="798"/>
                  </a:lnTo>
                  <a:lnTo>
                    <a:pt x="72" y="741"/>
                  </a:lnTo>
                  <a:lnTo>
                    <a:pt x="72" y="741"/>
                  </a:lnTo>
                  <a:lnTo>
                    <a:pt x="55" y="696"/>
                  </a:lnTo>
                  <a:lnTo>
                    <a:pt x="41" y="651"/>
                  </a:lnTo>
                  <a:lnTo>
                    <a:pt x="27" y="604"/>
                  </a:lnTo>
                  <a:lnTo>
                    <a:pt x="16" y="558"/>
                  </a:lnTo>
                  <a:lnTo>
                    <a:pt x="8" y="511"/>
                  </a:lnTo>
                  <a:lnTo>
                    <a:pt x="4" y="488"/>
                  </a:lnTo>
                  <a:lnTo>
                    <a:pt x="2" y="466"/>
                  </a:lnTo>
                  <a:lnTo>
                    <a:pt x="0" y="443"/>
                  </a:lnTo>
                  <a:lnTo>
                    <a:pt x="0" y="421"/>
                  </a:lnTo>
                  <a:lnTo>
                    <a:pt x="2" y="399"/>
                  </a:lnTo>
                  <a:lnTo>
                    <a:pt x="3" y="377"/>
                  </a:lnTo>
                  <a:lnTo>
                    <a:pt x="5" y="357"/>
                  </a:lnTo>
                  <a:lnTo>
                    <a:pt x="11" y="336"/>
                  </a:lnTo>
                  <a:lnTo>
                    <a:pt x="16" y="317"/>
                  </a:lnTo>
                  <a:lnTo>
                    <a:pt x="22" y="298"/>
                  </a:lnTo>
                  <a:lnTo>
                    <a:pt x="31" y="280"/>
                  </a:lnTo>
                  <a:lnTo>
                    <a:pt x="41" y="263"/>
                  </a:lnTo>
                  <a:lnTo>
                    <a:pt x="53" y="246"/>
                  </a:lnTo>
                  <a:lnTo>
                    <a:pt x="66" y="231"/>
                  </a:lnTo>
                  <a:lnTo>
                    <a:pt x="81" y="217"/>
                  </a:lnTo>
                  <a:lnTo>
                    <a:pt x="98" y="204"/>
                  </a:lnTo>
                  <a:lnTo>
                    <a:pt x="116" y="192"/>
                  </a:lnTo>
                  <a:lnTo>
                    <a:pt x="136" y="181"/>
                  </a:lnTo>
                  <a:lnTo>
                    <a:pt x="159" y="172"/>
                  </a:lnTo>
                  <a:lnTo>
                    <a:pt x="184" y="163"/>
                  </a:lnTo>
                  <a:lnTo>
                    <a:pt x="211" y="156"/>
                  </a:lnTo>
                  <a:lnTo>
                    <a:pt x="239" y="151"/>
                  </a:lnTo>
                  <a:lnTo>
                    <a:pt x="279" y="136"/>
                  </a:lnTo>
                  <a:lnTo>
                    <a:pt x="279" y="136"/>
                  </a:lnTo>
                  <a:lnTo>
                    <a:pt x="286" y="165"/>
                  </a:lnTo>
                  <a:lnTo>
                    <a:pt x="295" y="195"/>
                  </a:lnTo>
                  <a:lnTo>
                    <a:pt x="305" y="223"/>
                  </a:lnTo>
                  <a:lnTo>
                    <a:pt x="317" y="251"/>
                  </a:lnTo>
                  <a:lnTo>
                    <a:pt x="330" y="278"/>
                  </a:lnTo>
                  <a:lnTo>
                    <a:pt x="345" y="305"/>
                  </a:lnTo>
                  <a:lnTo>
                    <a:pt x="362" y="330"/>
                  </a:lnTo>
                  <a:lnTo>
                    <a:pt x="381" y="353"/>
                  </a:lnTo>
                  <a:lnTo>
                    <a:pt x="381" y="353"/>
                  </a:lnTo>
                  <a:lnTo>
                    <a:pt x="398" y="371"/>
                  </a:lnTo>
                  <a:lnTo>
                    <a:pt x="407" y="378"/>
                  </a:lnTo>
                  <a:lnTo>
                    <a:pt x="414" y="385"/>
                  </a:lnTo>
                  <a:lnTo>
                    <a:pt x="423" y="390"/>
                  </a:lnTo>
                  <a:lnTo>
                    <a:pt x="431" y="394"/>
                  </a:lnTo>
                  <a:lnTo>
                    <a:pt x="439" y="398"/>
                  </a:lnTo>
                  <a:lnTo>
                    <a:pt x="446" y="399"/>
                  </a:lnTo>
                  <a:lnTo>
                    <a:pt x="446" y="399"/>
                  </a:lnTo>
                  <a:lnTo>
                    <a:pt x="458" y="400"/>
                  </a:lnTo>
                  <a:lnTo>
                    <a:pt x="468" y="400"/>
                  </a:lnTo>
                  <a:lnTo>
                    <a:pt x="478" y="398"/>
                  </a:lnTo>
                  <a:lnTo>
                    <a:pt x="489" y="393"/>
                  </a:lnTo>
                  <a:lnTo>
                    <a:pt x="499" y="387"/>
                  </a:lnTo>
                  <a:lnTo>
                    <a:pt x="509" y="380"/>
                  </a:lnTo>
                  <a:lnTo>
                    <a:pt x="518" y="371"/>
                  </a:lnTo>
                  <a:lnTo>
                    <a:pt x="527" y="362"/>
                  </a:lnTo>
                  <a:lnTo>
                    <a:pt x="536" y="350"/>
                  </a:lnTo>
                  <a:lnTo>
                    <a:pt x="544" y="339"/>
                  </a:lnTo>
                  <a:lnTo>
                    <a:pt x="559" y="314"/>
                  </a:lnTo>
                  <a:lnTo>
                    <a:pt x="573" y="287"/>
                  </a:lnTo>
                  <a:lnTo>
                    <a:pt x="587" y="259"/>
                  </a:lnTo>
                  <a:lnTo>
                    <a:pt x="596" y="240"/>
                  </a:lnTo>
                  <a:lnTo>
                    <a:pt x="596" y="240"/>
                  </a:lnTo>
                  <a:lnTo>
                    <a:pt x="609" y="251"/>
                  </a:lnTo>
                  <a:lnTo>
                    <a:pt x="622" y="260"/>
                  </a:lnTo>
                  <a:lnTo>
                    <a:pt x="636" y="269"/>
                  </a:lnTo>
                  <a:lnTo>
                    <a:pt x="650" y="276"/>
                  </a:lnTo>
                  <a:lnTo>
                    <a:pt x="664" y="282"/>
                  </a:lnTo>
                  <a:lnTo>
                    <a:pt x="680" y="286"/>
                  </a:lnTo>
                  <a:lnTo>
                    <a:pt x="695" y="290"/>
                  </a:lnTo>
                  <a:lnTo>
                    <a:pt x="712" y="291"/>
                  </a:lnTo>
                  <a:lnTo>
                    <a:pt x="730" y="292"/>
                  </a:lnTo>
                  <a:lnTo>
                    <a:pt x="748" y="291"/>
                  </a:lnTo>
                  <a:lnTo>
                    <a:pt x="767" y="289"/>
                  </a:lnTo>
                  <a:lnTo>
                    <a:pt x="786" y="286"/>
                  </a:lnTo>
                  <a:lnTo>
                    <a:pt x="808" y="281"/>
                  </a:lnTo>
                  <a:lnTo>
                    <a:pt x="830" y="274"/>
                  </a:lnTo>
                  <a:lnTo>
                    <a:pt x="853" y="268"/>
                  </a:lnTo>
                  <a:lnTo>
                    <a:pt x="876" y="259"/>
                  </a:lnTo>
                  <a:lnTo>
                    <a:pt x="876" y="259"/>
                  </a:lnTo>
                  <a:lnTo>
                    <a:pt x="998" y="210"/>
                  </a:lnTo>
                  <a:lnTo>
                    <a:pt x="1118" y="161"/>
                  </a:lnTo>
                  <a:lnTo>
                    <a:pt x="1178" y="138"/>
                  </a:lnTo>
                  <a:lnTo>
                    <a:pt x="1240" y="115"/>
                  </a:lnTo>
                  <a:lnTo>
                    <a:pt x="1303" y="93"/>
                  </a:lnTo>
                  <a:lnTo>
                    <a:pt x="1367" y="73"/>
                  </a:lnTo>
                  <a:lnTo>
                    <a:pt x="1367" y="73"/>
                  </a:lnTo>
                  <a:lnTo>
                    <a:pt x="1403" y="61"/>
                  </a:lnTo>
                  <a:lnTo>
                    <a:pt x="1440" y="51"/>
                  </a:lnTo>
                  <a:lnTo>
                    <a:pt x="1477" y="43"/>
                  </a:lnTo>
                  <a:lnTo>
                    <a:pt x="1514" y="35"/>
                  </a:lnTo>
                  <a:lnTo>
                    <a:pt x="1551" y="30"/>
                  </a:lnTo>
                  <a:lnTo>
                    <a:pt x="1590" y="25"/>
                  </a:lnTo>
                  <a:lnTo>
                    <a:pt x="1628" y="21"/>
                  </a:lnTo>
                  <a:lnTo>
                    <a:pt x="1667" y="18"/>
                  </a:lnTo>
                  <a:lnTo>
                    <a:pt x="1744" y="12"/>
                  </a:lnTo>
                  <a:lnTo>
                    <a:pt x="1822" y="10"/>
                  </a:lnTo>
                  <a:lnTo>
                    <a:pt x="1974" y="3"/>
                  </a:lnTo>
                  <a:lnTo>
                    <a:pt x="1974" y="3"/>
                  </a:lnTo>
                  <a:lnTo>
                    <a:pt x="2031" y="2"/>
                  </a:lnTo>
                  <a:lnTo>
                    <a:pt x="2089" y="1"/>
                  </a:lnTo>
                  <a:lnTo>
                    <a:pt x="2146" y="0"/>
                  </a:lnTo>
                  <a:lnTo>
                    <a:pt x="2174" y="0"/>
                  </a:lnTo>
                  <a:lnTo>
                    <a:pt x="2203" y="1"/>
                  </a:lnTo>
                  <a:lnTo>
                    <a:pt x="2258" y="3"/>
                  </a:lnTo>
                  <a:lnTo>
                    <a:pt x="2258" y="3"/>
                  </a:lnTo>
                  <a:lnTo>
                    <a:pt x="2277" y="3"/>
                  </a:lnTo>
                  <a:lnTo>
                    <a:pt x="2277" y="3"/>
                  </a:lnTo>
                  <a:lnTo>
                    <a:pt x="2430" y="10"/>
                  </a:lnTo>
                  <a:lnTo>
                    <a:pt x="2508" y="12"/>
                  </a:lnTo>
                  <a:lnTo>
                    <a:pt x="2585" y="18"/>
                  </a:lnTo>
                  <a:lnTo>
                    <a:pt x="2623" y="21"/>
                  </a:lnTo>
                  <a:lnTo>
                    <a:pt x="2662" y="25"/>
                  </a:lnTo>
                  <a:lnTo>
                    <a:pt x="2700" y="30"/>
                  </a:lnTo>
                  <a:lnTo>
                    <a:pt x="2737" y="35"/>
                  </a:lnTo>
                  <a:lnTo>
                    <a:pt x="2774" y="43"/>
                  </a:lnTo>
                  <a:lnTo>
                    <a:pt x="2812" y="51"/>
                  </a:lnTo>
                  <a:lnTo>
                    <a:pt x="2849" y="61"/>
                  </a:lnTo>
                  <a:lnTo>
                    <a:pt x="2885" y="73"/>
                  </a:lnTo>
                  <a:lnTo>
                    <a:pt x="2885" y="73"/>
                  </a:lnTo>
                  <a:lnTo>
                    <a:pt x="2949" y="93"/>
                  </a:lnTo>
                  <a:lnTo>
                    <a:pt x="3012" y="115"/>
                  </a:lnTo>
                  <a:lnTo>
                    <a:pt x="3073" y="138"/>
                  </a:lnTo>
                  <a:lnTo>
                    <a:pt x="3133" y="161"/>
                  </a:lnTo>
                  <a:lnTo>
                    <a:pt x="3255" y="210"/>
                  </a:lnTo>
                  <a:lnTo>
                    <a:pt x="3376" y="259"/>
                  </a:lnTo>
                  <a:lnTo>
                    <a:pt x="3376" y="259"/>
                  </a:lnTo>
                  <a:lnTo>
                    <a:pt x="3418" y="273"/>
                  </a:lnTo>
                  <a:lnTo>
                    <a:pt x="3437" y="280"/>
                  </a:lnTo>
                  <a:lnTo>
                    <a:pt x="3456" y="283"/>
                  </a:lnTo>
                  <a:lnTo>
                    <a:pt x="3474" y="287"/>
                  </a:lnTo>
                  <a:lnTo>
                    <a:pt x="3492" y="290"/>
                  </a:lnTo>
                  <a:lnTo>
                    <a:pt x="3509" y="291"/>
                  </a:lnTo>
                  <a:lnTo>
                    <a:pt x="3524" y="292"/>
                  </a:lnTo>
                  <a:lnTo>
                    <a:pt x="3540" y="291"/>
                  </a:lnTo>
                  <a:lnTo>
                    <a:pt x="3555" y="290"/>
                  </a:lnTo>
                  <a:lnTo>
                    <a:pt x="3569" y="287"/>
                  </a:lnTo>
                  <a:lnTo>
                    <a:pt x="3582" y="283"/>
                  </a:lnTo>
                  <a:lnTo>
                    <a:pt x="3596" y="278"/>
                  </a:lnTo>
                  <a:lnTo>
                    <a:pt x="3609" y="273"/>
                  </a:lnTo>
                  <a:lnTo>
                    <a:pt x="3620" y="267"/>
                  </a:lnTo>
                  <a:lnTo>
                    <a:pt x="3632" y="258"/>
                  </a:lnTo>
                  <a:lnTo>
                    <a:pt x="3637" y="286"/>
                  </a:lnTo>
                  <a:lnTo>
                    <a:pt x="3637" y="286"/>
                  </a:lnTo>
                  <a:lnTo>
                    <a:pt x="3641" y="321"/>
                  </a:lnTo>
                  <a:lnTo>
                    <a:pt x="3645" y="355"/>
                  </a:lnTo>
                  <a:lnTo>
                    <a:pt x="3647" y="391"/>
                  </a:lnTo>
                  <a:lnTo>
                    <a:pt x="3650" y="427"/>
                  </a:lnTo>
                  <a:lnTo>
                    <a:pt x="3651" y="441"/>
                  </a:lnTo>
                  <a:lnTo>
                    <a:pt x="3651" y="441"/>
                  </a:lnTo>
                  <a:lnTo>
                    <a:pt x="3659" y="441"/>
                  </a:lnTo>
                  <a:lnTo>
                    <a:pt x="3667" y="439"/>
                  </a:lnTo>
                  <a:lnTo>
                    <a:pt x="3667" y="439"/>
                  </a:lnTo>
                  <a:lnTo>
                    <a:pt x="3677" y="434"/>
                  </a:lnTo>
                  <a:lnTo>
                    <a:pt x="3688" y="427"/>
                  </a:lnTo>
                  <a:lnTo>
                    <a:pt x="3701" y="417"/>
                  </a:lnTo>
                  <a:lnTo>
                    <a:pt x="3713" y="405"/>
                  </a:lnTo>
                  <a:lnTo>
                    <a:pt x="3727" y="393"/>
                  </a:lnTo>
                  <a:lnTo>
                    <a:pt x="3740" y="377"/>
                  </a:lnTo>
                  <a:lnTo>
                    <a:pt x="3768" y="344"/>
                  </a:lnTo>
                  <a:lnTo>
                    <a:pt x="3796" y="307"/>
                  </a:lnTo>
                  <a:lnTo>
                    <a:pt x="3823" y="265"/>
                  </a:lnTo>
                  <a:lnTo>
                    <a:pt x="3849" y="226"/>
                  </a:lnTo>
                  <a:lnTo>
                    <a:pt x="3873" y="186"/>
                  </a:lnTo>
                  <a:lnTo>
                    <a:pt x="3892" y="186"/>
                  </a:lnTo>
                  <a:lnTo>
                    <a:pt x="3892" y="186"/>
                  </a:lnTo>
                  <a:lnTo>
                    <a:pt x="3901" y="183"/>
                  </a:lnTo>
                  <a:lnTo>
                    <a:pt x="3911" y="182"/>
                  </a:lnTo>
                  <a:lnTo>
                    <a:pt x="3920" y="182"/>
                  </a:lnTo>
                  <a:lnTo>
                    <a:pt x="3931" y="183"/>
                  </a:lnTo>
                  <a:lnTo>
                    <a:pt x="3940" y="184"/>
                  </a:lnTo>
                  <a:lnTo>
                    <a:pt x="3949" y="187"/>
                  </a:lnTo>
                  <a:lnTo>
                    <a:pt x="3959" y="191"/>
                  </a:lnTo>
                  <a:lnTo>
                    <a:pt x="3968" y="196"/>
                  </a:lnTo>
                  <a:lnTo>
                    <a:pt x="3986" y="206"/>
                  </a:lnTo>
                  <a:lnTo>
                    <a:pt x="4004" y="220"/>
                  </a:lnTo>
                  <a:lnTo>
                    <a:pt x="4019" y="236"/>
                  </a:lnTo>
                  <a:lnTo>
                    <a:pt x="4036" y="254"/>
                  </a:lnTo>
                  <a:lnTo>
                    <a:pt x="4050" y="272"/>
                  </a:lnTo>
                  <a:lnTo>
                    <a:pt x="4064" y="292"/>
                  </a:lnTo>
                  <a:lnTo>
                    <a:pt x="4075" y="312"/>
                  </a:lnTo>
                  <a:lnTo>
                    <a:pt x="4086" y="332"/>
                  </a:lnTo>
                  <a:lnTo>
                    <a:pt x="4096" y="353"/>
                  </a:lnTo>
                  <a:lnTo>
                    <a:pt x="4102" y="372"/>
                  </a:lnTo>
                  <a:lnTo>
                    <a:pt x="4109" y="390"/>
                  </a:lnTo>
                  <a:lnTo>
                    <a:pt x="4113" y="407"/>
                  </a:lnTo>
                  <a:lnTo>
                    <a:pt x="4113" y="407"/>
                  </a:lnTo>
                  <a:lnTo>
                    <a:pt x="4115" y="436"/>
                  </a:lnTo>
                  <a:lnTo>
                    <a:pt x="4117" y="464"/>
                  </a:lnTo>
                  <a:lnTo>
                    <a:pt x="4118" y="493"/>
                  </a:lnTo>
                  <a:lnTo>
                    <a:pt x="4117" y="522"/>
                  </a:lnTo>
                  <a:lnTo>
                    <a:pt x="4114" y="549"/>
                  </a:lnTo>
                  <a:lnTo>
                    <a:pt x="4110" y="578"/>
                  </a:lnTo>
                  <a:lnTo>
                    <a:pt x="4106" y="606"/>
                  </a:lnTo>
                  <a:lnTo>
                    <a:pt x="4100" y="633"/>
                  </a:lnTo>
                  <a:lnTo>
                    <a:pt x="4093" y="660"/>
                  </a:lnTo>
                  <a:lnTo>
                    <a:pt x="4087" y="688"/>
                  </a:lnTo>
                  <a:lnTo>
                    <a:pt x="4070" y="742"/>
                  </a:lnTo>
                  <a:lnTo>
                    <a:pt x="4050" y="795"/>
                  </a:lnTo>
                  <a:lnTo>
                    <a:pt x="4029" y="849"/>
                  </a:lnTo>
                  <a:lnTo>
                    <a:pt x="4029" y="849"/>
                  </a:lnTo>
                  <a:lnTo>
                    <a:pt x="4011" y="891"/>
                  </a:lnTo>
                  <a:lnTo>
                    <a:pt x="3992" y="935"/>
                  </a:lnTo>
                  <a:lnTo>
                    <a:pt x="3972" y="978"/>
                  </a:lnTo>
                  <a:lnTo>
                    <a:pt x="3950" y="1021"/>
                  </a:lnTo>
                  <a:lnTo>
                    <a:pt x="3926" y="1062"/>
                  </a:lnTo>
                  <a:lnTo>
                    <a:pt x="3901" y="1103"/>
                  </a:lnTo>
                  <a:lnTo>
                    <a:pt x="3874" y="1141"/>
                  </a:lnTo>
                  <a:lnTo>
                    <a:pt x="3847" y="1177"/>
                  </a:lnTo>
                  <a:lnTo>
                    <a:pt x="3847" y="1177"/>
                  </a:lnTo>
                  <a:lnTo>
                    <a:pt x="3828" y="1199"/>
                  </a:lnTo>
                  <a:lnTo>
                    <a:pt x="3799" y="1231"/>
                  </a:lnTo>
                  <a:lnTo>
                    <a:pt x="3763" y="1269"/>
                  </a:lnTo>
                  <a:lnTo>
                    <a:pt x="3743" y="1287"/>
                  </a:lnTo>
                  <a:lnTo>
                    <a:pt x="3723" y="1305"/>
                  </a:lnTo>
                  <a:lnTo>
                    <a:pt x="3702" y="1320"/>
                  </a:lnTo>
                  <a:lnTo>
                    <a:pt x="3683" y="1334"/>
                  </a:lnTo>
                  <a:lnTo>
                    <a:pt x="3664" y="1346"/>
                  </a:lnTo>
                  <a:lnTo>
                    <a:pt x="3646" y="1353"/>
                  </a:lnTo>
                  <a:lnTo>
                    <a:pt x="3638" y="1356"/>
                  </a:lnTo>
                  <a:lnTo>
                    <a:pt x="3631" y="1357"/>
                  </a:lnTo>
                  <a:lnTo>
                    <a:pt x="3623" y="1357"/>
                  </a:lnTo>
                  <a:lnTo>
                    <a:pt x="3617" y="1355"/>
                  </a:lnTo>
                  <a:lnTo>
                    <a:pt x="3611" y="1352"/>
                  </a:lnTo>
                  <a:lnTo>
                    <a:pt x="3606" y="1348"/>
                  </a:lnTo>
                  <a:lnTo>
                    <a:pt x="3601" y="1342"/>
                  </a:lnTo>
                  <a:lnTo>
                    <a:pt x="3597" y="1335"/>
                  </a:lnTo>
                  <a:lnTo>
                    <a:pt x="3587" y="1323"/>
                  </a:lnTo>
                  <a:lnTo>
                    <a:pt x="3587" y="1323"/>
                  </a:lnTo>
                  <a:lnTo>
                    <a:pt x="3578" y="1376"/>
                  </a:lnTo>
                  <a:lnTo>
                    <a:pt x="3569" y="1430"/>
                  </a:lnTo>
                  <a:lnTo>
                    <a:pt x="3559" y="1484"/>
                  </a:lnTo>
                  <a:lnTo>
                    <a:pt x="3547" y="1538"/>
                  </a:lnTo>
                  <a:lnTo>
                    <a:pt x="3535" y="1591"/>
                  </a:lnTo>
                  <a:lnTo>
                    <a:pt x="3522" y="1644"/>
                  </a:lnTo>
                  <a:lnTo>
                    <a:pt x="3508" y="1696"/>
                  </a:lnTo>
                  <a:lnTo>
                    <a:pt x="3492" y="1749"/>
                  </a:lnTo>
                  <a:lnTo>
                    <a:pt x="3476" y="1800"/>
                  </a:lnTo>
                  <a:lnTo>
                    <a:pt x="3458" y="1852"/>
                  </a:lnTo>
                  <a:lnTo>
                    <a:pt x="3438" y="1902"/>
                  </a:lnTo>
                  <a:lnTo>
                    <a:pt x="3418" y="1952"/>
                  </a:lnTo>
                  <a:lnTo>
                    <a:pt x="3396" y="2001"/>
                  </a:lnTo>
                  <a:lnTo>
                    <a:pt x="3372" y="2049"/>
                  </a:lnTo>
                  <a:lnTo>
                    <a:pt x="3347" y="2097"/>
                  </a:lnTo>
                  <a:lnTo>
                    <a:pt x="3320" y="2143"/>
                  </a:lnTo>
                  <a:lnTo>
                    <a:pt x="3320" y="2143"/>
                  </a:lnTo>
                  <a:lnTo>
                    <a:pt x="3300" y="2178"/>
                  </a:lnTo>
                  <a:lnTo>
                    <a:pt x="3278" y="2213"/>
                  </a:lnTo>
                  <a:lnTo>
                    <a:pt x="3255" y="2245"/>
                  </a:lnTo>
                  <a:lnTo>
                    <a:pt x="3231" y="2277"/>
                  </a:lnTo>
                  <a:lnTo>
                    <a:pt x="3206" y="2309"/>
                  </a:lnTo>
                  <a:lnTo>
                    <a:pt x="3182" y="2338"/>
                  </a:lnTo>
                  <a:lnTo>
                    <a:pt x="3155" y="2368"/>
                  </a:lnTo>
                  <a:lnTo>
                    <a:pt x="3129" y="2398"/>
                  </a:lnTo>
                  <a:lnTo>
                    <a:pt x="3122" y="2408"/>
                  </a:lnTo>
                  <a:lnTo>
                    <a:pt x="3122" y="2408"/>
                  </a:lnTo>
                  <a:lnTo>
                    <a:pt x="3122" y="2413"/>
                  </a:lnTo>
                  <a:lnTo>
                    <a:pt x="3122" y="2413"/>
                  </a:lnTo>
                  <a:lnTo>
                    <a:pt x="3119" y="2449"/>
                  </a:lnTo>
                  <a:lnTo>
                    <a:pt x="3115" y="2485"/>
                  </a:lnTo>
                  <a:lnTo>
                    <a:pt x="3112" y="2520"/>
                  </a:lnTo>
                  <a:lnTo>
                    <a:pt x="3105" y="2556"/>
                  </a:lnTo>
                  <a:lnTo>
                    <a:pt x="3099" y="2589"/>
                  </a:lnTo>
                  <a:lnTo>
                    <a:pt x="3092" y="2624"/>
                  </a:lnTo>
                  <a:lnTo>
                    <a:pt x="3083" y="2657"/>
                  </a:lnTo>
                  <a:lnTo>
                    <a:pt x="3074" y="2690"/>
                  </a:lnTo>
                  <a:lnTo>
                    <a:pt x="3064" y="2724"/>
                  </a:lnTo>
                  <a:lnTo>
                    <a:pt x="3053" y="2756"/>
                  </a:lnTo>
                  <a:lnTo>
                    <a:pt x="3041" y="2788"/>
                  </a:lnTo>
                  <a:lnTo>
                    <a:pt x="3028" y="2820"/>
                  </a:lnTo>
                  <a:lnTo>
                    <a:pt x="3015" y="2851"/>
                  </a:lnTo>
                  <a:lnTo>
                    <a:pt x="3001" y="2882"/>
                  </a:lnTo>
                  <a:lnTo>
                    <a:pt x="2972" y="2943"/>
                  </a:lnTo>
                  <a:lnTo>
                    <a:pt x="2938" y="3004"/>
                  </a:lnTo>
                  <a:lnTo>
                    <a:pt x="2904" y="3063"/>
                  </a:lnTo>
                  <a:lnTo>
                    <a:pt x="2868" y="3122"/>
                  </a:lnTo>
                  <a:lnTo>
                    <a:pt x="2829" y="3179"/>
                  </a:lnTo>
                  <a:lnTo>
                    <a:pt x="2790" y="3236"/>
                  </a:lnTo>
                  <a:lnTo>
                    <a:pt x="2749" y="3292"/>
                  </a:lnTo>
                  <a:lnTo>
                    <a:pt x="2706" y="3348"/>
                  </a:lnTo>
                  <a:lnTo>
                    <a:pt x="2664" y="3403"/>
                  </a:lnTo>
                  <a:lnTo>
                    <a:pt x="2577" y="3512"/>
                  </a:lnTo>
                  <a:lnTo>
                    <a:pt x="2490" y="3622"/>
                  </a:lnTo>
                  <a:lnTo>
                    <a:pt x="2446" y="3677"/>
                  </a:lnTo>
                  <a:lnTo>
                    <a:pt x="2404" y="3732"/>
                  </a:lnTo>
                  <a:lnTo>
                    <a:pt x="2363" y="3787"/>
                  </a:lnTo>
                  <a:lnTo>
                    <a:pt x="2323" y="3844"/>
                  </a:lnTo>
                  <a:lnTo>
                    <a:pt x="2285" y="3900"/>
                  </a:lnTo>
                  <a:lnTo>
                    <a:pt x="2248" y="3957"/>
                  </a:lnTo>
                  <a:lnTo>
                    <a:pt x="2212" y="4015"/>
                  </a:lnTo>
                  <a:lnTo>
                    <a:pt x="2180" y="4074"/>
                  </a:lnTo>
                  <a:lnTo>
                    <a:pt x="2149" y="4133"/>
                  </a:lnTo>
                  <a:lnTo>
                    <a:pt x="2121" y="4193"/>
                  </a:lnTo>
                  <a:lnTo>
                    <a:pt x="2108" y="4224"/>
                  </a:lnTo>
                  <a:lnTo>
                    <a:pt x="2095" y="4255"/>
                  </a:lnTo>
                  <a:lnTo>
                    <a:pt x="2083" y="4287"/>
                  </a:lnTo>
                  <a:lnTo>
                    <a:pt x="2073" y="4318"/>
                  </a:lnTo>
                  <a:lnTo>
                    <a:pt x="2026" y="4288"/>
                  </a:lnTo>
                  <a:lnTo>
                    <a:pt x="2026" y="4288"/>
                  </a:lnTo>
                  <a:lnTo>
                    <a:pt x="1986" y="4232"/>
                  </a:lnTo>
                  <a:lnTo>
                    <a:pt x="1945" y="4175"/>
                  </a:lnTo>
                  <a:lnTo>
                    <a:pt x="1859" y="4062"/>
                  </a:lnTo>
                  <a:lnTo>
                    <a:pt x="1769" y="3949"/>
                  </a:lnTo>
                  <a:lnTo>
                    <a:pt x="1678" y="3834"/>
                  </a:lnTo>
                  <a:lnTo>
                    <a:pt x="1586" y="3718"/>
                  </a:lnTo>
                  <a:lnTo>
                    <a:pt x="1495" y="3600"/>
                  </a:lnTo>
                  <a:lnTo>
                    <a:pt x="1450" y="3539"/>
                  </a:lnTo>
                  <a:lnTo>
                    <a:pt x="1405" y="3480"/>
                  </a:lnTo>
                  <a:lnTo>
                    <a:pt x="1362" y="3419"/>
                  </a:lnTo>
                  <a:lnTo>
                    <a:pt x="1319" y="3358"/>
                  </a:lnTo>
                  <a:lnTo>
                    <a:pt x="1277" y="3297"/>
                  </a:lnTo>
                  <a:lnTo>
                    <a:pt x="1237" y="3235"/>
                  </a:lnTo>
                  <a:lnTo>
                    <a:pt x="1198" y="3172"/>
                  </a:lnTo>
                  <a:lnTo>
                    <a:pt x="1160" y="3108"/>
                  </a:lnTo>
                  <a:lnTo>
                    <a:pt x="1125" y="3045"/>
                  </a:lnTo>
                  <a:lnTo>
                    <a:pt x="1091" y="2979"/>
                  </a:lnTo>
                  <a:lnTo>
                    <a:pt x="1059" y="2914"/>
                  </a:lnTo>
                  <a:lnTo>
                    <a:pt x="1030" y="2848"/>
                  </a:lnTo>
                  <a:lnTo>
                    <a:pt x="1003" y="2782"/>
                  </a:lnTo>
                  <a:lnTo>
                    <a:pt x="978" y="2714"/>
                  </a:lnTo>
                  <a:lnTo>
                    <a:pt x="957" y="2645"/>
                  </a:lnTo>
                  <a:lnTo>
                    <a:pt x="946" y="2611"/>
                  </a:lnTo>
                  <a:lnTo>
                    <a:pt x="937" y="2576"/>
                  </a:lnTo>
                  <a:lnTo>
                    <a:pt x="930" y="2541"/>
                  </a:lnTo>
                  <a:lnTo>
                    <a:pt x="922" y="2505"/>
                  </a:lnTo>
                  <a:lnTo>
                    <a:pt x="914" y="2471"/>
                  </a:lnTo>
                  <a:lnTo>
                    <a:pt x="909" y="2435"/>
                  </a:lnTo>
                  <a:lnTo>
                    <a:pt x="904" y="2399"/>
                  </a:lnTo>
                  <a:lnTo>
                    <a:pt x="899" y="2363"/>
                  </a:lnTo>
                  <a:lnTo>
                    <a:pt x="896" y="2327"/>
                  </a:lnTo>
                  <a:lnTo>
                    <a:pt x="894" y="2291"/>
                  </a:lnTo>
                  <a:lnTo>
                    <a:pt x="895" y="22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23FE6ED-F862-F43E-D499-6A4508F58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3141"/>
              <a:ext cx="809" cy="1062"/>
            </a:xfrm>
            <a:custGeom>
              <a:avLst/>
              <a:gdLst>
                <a:gd name="T0" fmla="*/ 1882 w 2427"/>
                <a:gd name="T1" fmla="*/ 2684 h 3185"/>
                <a:gd name="T2" fmla="*/ 1926 w 2427"/>
                <a:gd name="T3" fmla="*/ 2894 h 3185"/>
                <a:gd name="T4" fmla="*/ 1987 w 2427"/>
                <a:gd name="T5" fmla="*/ 3071 h 3185"/>
                <a:gd name="T6" fmla="*/ 2040 w 2427"/>
                <a:gd name="T7" fmla="*/ 3144 h 3185"/>
                <a:gd name="T8" fmla="*/ 2109 w 2427"/>
                <a:gd name="T9" fmla="*/ 3183 h 3185"/>
                <a:gd name="T10" fmla="*/ 2174 w 2427"/>
                <a:gd name="T11" fmla="*/ 3178 h 3185"/>
                <a:gd name="T12" fmla="*/ 2227 w 2427"/>
                <a:gd name="T13" fmla="*/ 3121 h 3185"/>
                <a:gd name="T14" fmla="*/ 2252 w 2427"/>
                <a:gd name="T15" fmla="*/ 3025 h 3185"/>
                <a:gd name="T16" fmla="*/ 2255 w 2427"/>
                <a:gd name="T17" fmla="*/ 2810 h 3185"/>
                <a:gd name="T18" fmla="*/ 2242 w 2427"/>
                <a:gd name="T19" fmla="*/ 2625 h 3185"/>
                <a:gd name="T20" fmla="*/ 2228 w 2427"/>
                <a:gd name="T21" fmla="*/ 2022 h 3185"/>
                <a:gd name="T22" fmla="*/ 2283 w 2427"/>
                <a:gd name="T23" fmla="*/ 2028 h 3185"/>
                <a:gd name="T24" fmla="*/ 2337 w 2427"/>
                <a:gd name="T25" fmla="*/ 1977 h 3185"/>
                <a:gd name="T26" fmla="*/ 2375 w 2427"/>
                <a:gd name="T27" fmla="*/ 1880 h 3185"/>
                <a:gd name="T28" fmla="*/ 2418 w 2427"/>
                <a:gd name="T29" fmla="*/ 1641 h 3185"/>
                <a:gd name="T30" fmla="*/ 2422 w 2427"/>
                <a:gd name="T31" fmla="*/ 1352 h 3185"/>
                <a:gd name="T32" fmla="*/ 2397 w 2427"/>
                <a:gd name="T33" fmla="*/ 1035 h 3185"/>
                <a:gd name="T34" fmla="*/ 2368 w 2427"/>
                <a:gd name="T35" fmla="*/ 878 h 3185"/>
                <a:gd name="T36" fmla="*/ 2304 w 2427"/>
                <a:gd name="T37" fmla="*/ 708 h 3185"/>
                <a:gd name="T38" fmla="*/ 2201 w 2427"/>
                <a:gd name="T39" fmla="*/ 533 h 3185"/>
                <a:gd name="T40" fmla="*/ 2068 w 2427"/>
                <a:gd name="T41" fmla="*/ 366 h 3185"/>
                <a:gd name="T42" fmla="*/ 1913 w 2427"/>
                <a:gd name="T43" fmla="*/ 220 h 3185"/>
                <a:gd name="T44" fmla="*/ 1743 w 2427"/>
                <a:gd name="T45" fmla="*/ 104 h 3185"/>
                <a:gd name="T46" fmla="*/ 1569 w 2427"/>
                <a:gd name="T47" fmla="*/ 31 h 3185"/>
                <a:gd name="T48" fmla="*/ 1391 w 2427"/>
                <a:gd name="T49" fmla="*/ 5 h 3185"/>
                <a:gd name="T50" fmla="*/ 1123 w 2427"/>
                <a:gd name="T51" fmla="*/ 6 h 3185"/>
                <a:gd name="T52" fmla="*/ 869 w 2427"/>
                <a:gd name="T53" fmla="*/ 51 h 3185"/>
                <a:gd name="T54" fmla="*/ 638 w 2427"/>
                <a:gd name="T55" fmla="*/ 144 h 3185"/>
                <a:gd name="T56" fmla="*/ 439 w 2427"/>
                <a:gd name="T57" fmla="*/ 286 h 3185"/>
                <a:gd name="T58" fmla="*/ 280 w 2427"/>
                <a:gd name="T59" fmla="*/ 479 h 3185"/>
                <a:gd name="T60" fmla="*/ 169 w 2427"/>
                <a:gd name="T61" fmla="*/ 724 h 3185"/>
                <a:gd name="T62" fmla="*/ 160 w 2427"/>
                <a:gd name="T63" fmla="*/ 862 h 3185"/>
                <a:gd name="T64" fmla="*/ 133 w 2427"/>
                <a:gd name="T65" fmla="*/ 1031 h 3185"/>
                <a:gd name="T66" fmla="*/ 51 w 2427"/>
                <a:gd name="T67" fmla="*/ 1297 h 3185"/>
                <a:gd name="T68" fmla="*/ 5 w 2427"/>
                <a:gd name="T69" fmla="*/ 1491 h 3185"/>
                <a:gd name="T70" fmla="*/ 8 w 2427"/>
                <a:gd name="T71" fmla="*/ 1652 h 3185"/>
                <a:gd name="T72" fmla="*/ 71 w 2427"/>
                <a:gd name="T73" fmla="*/ 1810 h 3185"/>
                <a:gd name="T74" fmla="*/ 269 w 2427"/>
                <a:gd name="T75" fmla="*/ 2041 h 3185"/>
                <a:gd name="T76" fmla="*/ 544 w 2427"/>
                <a:gd name="T77" fmla="*/ 2302 h 3185"/>
                <a:gd name="T78" fmla="*/ 633 w 2427"/>
                <a:gd name="T79" fmla="*/ 2368 h 3185"/>
                <a:gd name="T80" fmla="*/ 731 w 2427"/>
                <a:gd name="T81" fmla="*/ 2411 h 3185"/>
                <a:gd name="T82" fmla="*/ 785 w 2427"/>
                <a:gd name="T83" fmla="*/ 2410 h 3185"/>
                <a:gd name="T84" fmla="*/ 815 w 2427"/>
                <a:gd name="T85" fmla="*/ 2390 h 3185"/>
                <a:gd name="T86" fmla="*/ 835 w 2427"/>
                <a:gd name="T87" fmla="*/ 2339 h 3185"/>
                <a:gd name="T88" fmla="*/ 822 w 2427"/>
                <a:gd name="T89" fmla="*/ 2230 h 3185"/>
                <a:gd name="T90" fmla="*/ 790 w 2427"/>
                <a:gd name="T91" fmla="*/ 2074 h 3185"/>
                <a:gd name="T92" fmla="*/ 922 w 2427"/>
                <a:gd name="T93" fmla="*/ 2245 h 3185"/>
                <a:gd name="T94" fmla="*/ 1033 w 2427"/>
                <a:gd name="T95" fmla="*/ 2352 h 3185"/>
                <a:gd name="T96" fmla="*/ 1135 w 2427"/>
                <a:gd name="T97" fmla="*/ 2408 h 3185"/>
                <a:gd name="T98" fmla="*/ 1213 w 2427"/>
                <a:gd name="T99" fmla="*/ 2408 h 3185"/>
                <a:gd name="T100" fmla="*/ 1290 w 2427"/>
                <a:gd name="T101" fmla="*/ 2361 h 3185"/>
                <a:gd name="T102" fmla="*/ 1333 w 2427"/>
                <a:gd name="T103" fmla="*/ 2277 h 3185"/>
                <a:gd name="T104" fmla="*/ 1329 w 2427"/>
                <a:gd name="T105" fmla="*/ 2177 h 3185"/>
                <a:gd name="T106" fmla="*/ 1435 w 2427"/>
                <a:gd name="T107" fmla="*/ 2275 h 3185"/>
                <a:gd name="T108" fmla="*/ 1508 w 2427"/>
                <a:gd name="T109" fmla="*/ 2309 h 3185"/>
                <a:gd name="T110" fmla="*/ 1585 w 2427"/>
                <a:gd name="T111" fmla="*/ 2312 h 3185"/>
                <a:gd name="T112" fmla="*/ 1668 w 2427"/>
                <a:gd name="T113" fmla="*/ 2271 h 3185"/>
                <a:gd name="T114" fmla="*/ 1708 w 2427"/>
                <a:gd name="T115" fmla="*/ 2189 h 3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27" h="3185">
                  <a:moveTo>
                    <a:pt x="1724" y="2076"/>
                  </a:moveTo>
                  <a:lnTo>
                    <a:pt x="1724" y="2076"/>
                  </a:lnTo>
                  <a:lnTo>
                    <a:pt x="1764" y="2226"/>
                  </a:lnTo>
                  <a:lnTo>
                    <a:pt x="1804" y="2379"/>
                  </a:lnTo>
                  <a:lnTo>
                    <a:pt x="1882" y="2684"/>
                  </a:lnTo>
                  <a:lnTo>
                    <a:pt x="1882" y="2684"/>
                  </a:lnTo>
                  <a:lnTo>
                    <a:pt x="1893" y="2741"/>
                  </a:lnTo>
                  <a:lnTo>
                    <a:pt x="1908" y="2814"/>
                  </a:lnTo>
                  <a:lnTo>
                    <a:pt x="1917" y="2854"/>
                  </a:lnTo>
                  <a:lnTo>
                    <a:pt x="1926" y="2894"/>
                  </a:lnTo>
                  <a:lnTo>
                    <a:pt x="1936" y="2936"/>
                  </a:lnTo>
                  <a:lnTo>
                    <a:pt x="1949" y="2976"/>
                  </a:lnTo>
                  <a:lnTo>
                    <a:pt x="1963" y="3016"/>
                  </a:lnTo>
                  <a:lnTo>
                    <a:pt x="1978" y="3054"/>
                  </a:lnTo>
                  <a:lnTo>
                    <a:pt x="1987" y="3071"/>
                  </a:lnTo>
                  <a:lnTo>
                    <a:pt x="1996" y="3088"/>
                  </a:lnTo>
                  <a:lnTo>
                    <a:pt x="2006" y="3104"/>
                  </a:lnTo>
                  <a:lnTo>
                    <a:pt x="2017" y="3119"/>
                  </a:lnTo>
                  <a:lnTo>
                    <a:pt x="2028" y="3133"/>
                  </a:lnTo>
                  <a:lnTo>
                    <a:pt x="2040" y="3144"/>
                  </a:lnTo>
                  <a:lnTo>
                    <a:pt x="2052" y="3156"/>
                  </a:lnTo>
                  <a:lnTo>
                    <a:pt x="2065" y="3165"/>
                  </a:lnTo>
                  <a:lnTo>
                    <a:pt x="2079" y="3173"/>
                  </a:lnTo>
                  <a:lnTo>
                    <a:pt x="2093" y="3179"/>
                  </a:lnTo>
                  <a:lnTo>
                    <a:pt x="2109" y="3183"/>
                  </a:lnTo>
                  <a:lnTo>
                    <a:pt x="2125" y="3185"/>
                  </a:lnTo>
                  <a:lnTo>
                    <a:pt x="2125" y="3185"/>
                  </a:lnTo>
                  <a:lnTo>
                    <a:pt x="2142" y="3185"/>
                  </a:lnTo>
                  <a:lnTo>
                    <a:pt x="2159" y="3183"/>
                  </a:lnTo>
                  <a:lnTo>
                    <a:pt x="2174" y="3178"/>
                  </a:lnTo>
                  <a:lnTo>
                    <a:pt x="2187" y="3171"/>
                  </a:lnTo>
                  <a:lnTo>
                    <a:pt x="2199" y="3161"/>
                  </a:lnTo>
                  <a:lnTo>
                    <a:pt x="2210" y="3149"/>
                  </a:lnTo>
                  <a:lnTo>
                    <a:pt x="2219" y="3137"/>
                  </a:lnTo>
                  <a:lnTo>
                    <a:pt x="2227" y="3121"/>
                  </a:lnTo>
                  <a:lnTo>
                    <a:pt x="2234" y="3104"/>
                  </a:lnTo>
                  <a:lnTo>
                    <a:pt x="2240" y="3086"/>
                  </a:lnTo>
                  <a:lnTo>
                    <a:pt x="2245" y="3067"/>
                  </a:lnTo>
                  <a:lnTo>
                    <a:pt x="2250" y="3047"/>
                  </a:lnTo>
                  <a:lnTo>
                    <a:pt x="2252" y="3025"/>
                  </a:lnTo>
                  <a:lnTo>
                    <a:pt x="2255" y="3002"/>
                  </a:lnTo>
                  <a:lnTo>
                    <a:pt x="2259" y="2955"/>
                  </a:lnTo>
                  <a:lnTo>
                    <a:pt x="2259" y="2907"/>
                  </a:lnTo>
                  <a:lnTo>
                    <a:pt x="2258" y="2859"/>
                  </a:lnTo>
                  <a:lnTo>
                    <a:pt x="2255" y="2810"/>
                  </a:lnTo>
                  <a:lnTo>
                    <a:pt x="2252" y="2765"/>
                  </a:lnTo>
                  <a:lnTo>
                    <a:pt x="2246" y="2684"/>
                  </a:lnTo>
                  <a:lnTo>
                    <a:pt x="2243" y="2651"/>
                  </a:lnTo>
                  <a:lnTo>
                    <a:pt x="2242" y="2625"/>
                  </a:lnTo>
                  <a:lnTo>
                    <a:pt x="2242" y="2625"/>
                  </a:lnTo>
                  <a:lnTo>
                    <a:pt x="2238" y="2471"/>
                  </a:lnTo>
                  <a:lnTo>
                    <a:pt x="2231" y="2317"/>
                  </a:lnTo>
                  <a:lnTo>
                    <a:pt x="2220" y="2163"/>
                  </a:lnTo>
                  <a:lnTo>
                    <a:pt x="2208" y="2009"/>
                  </a:lnTo>
                  <a:lnTo>
                    <a:pt x="2228" y="2022"/>
                  </a:lnTo>
                  <a:lnTo>
                    <a:pt x="2228" y="2022"/>
                  </a:lnTo>
                  <a:lnTo>
                    <a:pt x="2242" y="2028"/>
                  </a:lnTo>
                  <a:lnTo>
                    <a:pt x="2256" y="2031"/>
                  </a:lnTo>
                  <a:lnTo>
                    <a:pt x="2270" y="2032"/>
                  </a:lnTo>
                  <a:lnTo>
                    <a:pt x="2283" y="2028"/>
                  </a:lnTo>
                  <a:lnTo>
                    <a:pt x="2295" y="2023"/>
                  </a:lnTo>
                  <a:lnTo>
                    <a:pt x="2306" y="2015"/>
                  </a:lnTo>
                  <a:lnTo>
                    <a:pt x="2316" y="2004"/>
                  </a:lnTo>
                  <a:lnTo>
                    <a:pt x="2327" y="1992"/>
                  </a:lnTo>
                  <a:lnTo>
                    <a:pt x="2337" y="1977"/>
                  </a:lnTo>
                  <a:lnTo>
                    <a:pt x="2346" y="1960"/>
                  </a:lnTo>
                  <a:lnTo>
                    <a:pt x="2354" y="1942"/>
                  </a:lnTo>
                  <a:lnTo>
                    <a:pt x="2361" y="1923"/>
                  </a:lnTo>
                  <a:lnTo>
                    <a:pt x="2369" y="1902"/>
                  </a:lnTo>
                  <a:lnTo>
                    <a:pt x="2375" y="1880"/>
                  </a:lnTo>
                  <a:lnTo>
                    <a:pt x="2388" y="1833"/>
                  </a:lnTo>
                  <a:lnTo>
                    <a:pt x="2399" y="1785"/>
                  </a:lnTo>
                  <a:lnTo>
                    <a:pt x="2406" y="1736"/>
                  </a:lnTo>
                  <a:lnTo>
                    <a:pt x="2413" y="1688"/>
                  </a:lnTo>
                  <a:lnTo>
                    <a:pt x="2418" y="1641"/>
                  </a:lnTo>
                  <a:lnTo>
                    <a:pt x="2422" y="1600"/>
                  </a:lnTo>
                  <a:lnTo>
                    <a:pt x="2424" y="1563"/>
                  </a:lnTo>
                  <a:lnTo>
                    <a:pt x="2427" y="1513"/>
                  </a:lnTo>
                  <a:lnTo>
                    <a:pt x="2427" y="1513"/>
                  </a:lnTo>
                  <a:lnTo>
                    <a:pt x="2422" y="1352"/>
                  </a:lnTo>
                  <a:lnTo>
                    <a:pt x="2418" y="1273"/>
                  </a:lnTo>
                  <a:lnTo>
                    <a:pt x="2414" y="1193"/>
                  </a:lnTo>
                  <a:lnTo>
                    <a:pt x="2408" y="1114"/>
                  </a:lnTo>
                  <a:lnTo>
                    <a:pt x="2402" y="1075"/>
                  </a:lnTo>
                  <a:lnTo>
                    <a:pt x="2397" y="1035"/>
                  </a:lnTo>
                  <a:lnTo>
                    <a:pt x="2392" y="995"/>
                  </a:lnTo>
                  <a:lnTo>
                    <a:pt x="2384" y="957"/>
                  </a:lnTo>
                  <a:lnTo>
                    <a:pt x="2377" y="918"/>
                  </a:lnTo>
                  <a:lnTo>
                    <a:pt x="2368" y="878"/>
                  </a:lnTo>
                  <a:lnTo>
                    <a:pt x="2368" y="878"/>
                  </a:lnTo>
                  <a:lnTo>
                    <a:pt x="2359" y="845"/>
                  </a:lnTo>
                  <a:lnTo>
                    <a:pt x="2347" y="812"/>
                  </a:lnTo>
                  <a:lnTo>
                    <a:pt x="2334" y="777"/>
                  </a:lnTo>
                  <a:lnTo>
                    <a:pt x="2320" y="742"/>
                  </a:lnTo>
                  <a:lnTo>
                    <a:pt x="2304" y="708"/>
                  </a:lnTo>
                  <a:lnTo>
                    <a:pt x="2286" y="673"/>
                  </a:lnTo>
                  <a:lnTo>
                    <a:pt x="2266" y="637"/>
                  </a:lnTo>
                  <a:lnTo>
                    <a:pt x="2246" y="602"/>
                  </a:lnTo>
                  <a:lnTo>
                    <a:pt x="2224" y="568"/>
                  </a:lnTo>
                  <a:lnTo>
                    <a:pt x="2201" y="533"/>
                  </a:lnTo>
                  <a:lnTo>
                    <a:pt x="2177" y="498"/>
                  </a:lnTo>
                  <a:lnTo>
                    <a:pt x="2151" y="465"/>
                  </a:lnTo>
                  <a:lnTo>
                    <a:pt x="2124" y="432"/>
                  </a:lnTo>
                  <a:lnTo>
                    <a:pt x="2097" y="398"/>
                  </a:lnTo>
                  <a:lnTo>
                    <a:pt x="2068" y="366"/>
                  </a:lnTo>
                  <a:lnTo>
                    <a:pt x="2038" y="335"/>
                  </a:lnTo>
                  <a:lnTo>
                    <a:pt x="2008" y="304"/>
                  </a:lnTo>
                  <a:lnTo>
                    <a:pt x="1977" y="275"/>
                  </a:lnTo>
                  <a:lnTo>
                    <a:pt x="1945" y="247"/>
                  </a:lnTo>
                  <a:lnTo>
                    <a:pt x="1913" y="220"/>
                  </a:lnTo>
                  <a:lnTo>
                    <a:pt x="1879" y="193"/>
                  </a:lnTo>
                  <a:lnTo>
                    <a:pt x="1846" y="168"/>
                  </a:lnTo>
                  <a:lnTo>
                    <a:pt x="1813" y="145"/>
                  </a:lnTo>
                  <a:lnTo>
                    <a:pt x="1778" y="123"/>
                  </a:lnTo>
                  <a:lnTo>
                    <a:pt x="1743" y="104"/>
                  </a:lnTo>
                  <a:lnTo>
                    <a:pt x="1709" y="85"/>
                  </a:lnTo>
                  <a:lnTo>
                    <a:pt x="1674" y="69"/>
                  </a:lnTo>
                  <a:lnTo>
                    <a:pt x="1638" y="54"/>
                  </a:lnTo>
                  <a:lnTo>
                    <a:pt x="1604" y="41"/>
                  </a:lnTo>
                  <a:lnTo>
                    <a:pt x="1569" y="31"/>
                  </a:lnTo>
                  <a:lnTo>
                    <a:pt x="1535" y="23"/>
                  </a:lnTo>
                  <a:lnTo>
                    <a:pt x="1500" y="17"/>
                  </a:lnTo>
                  <a:lnTo>
                    <a:pt x="1500" y="17"/>
                  </a:lnTo>
                  <a:lnTo>
                    <a:pt x="1445" y="10"/>
                  </a:lnTo>
                  <a:lnTo>
                    <a:pt x="1391" y="5"/>
                  </a:lnTo>
                  <a:lnTo>
                    <a:pt x="1337" y="1"/>
                  </a:lnTo>
                  <a:lnTo>
                    <a:pt x="1283" y="0"/>
                  </a:lnTo>
                  <a:lnTo>
                    <a:pt x="1229" y="0"/>
                  </a:lnTo>
                  <a:lnTo>
                    <a:pt x="1177" y="3"/>
                  </a:lnTo>
                  <a:lnTo>
                    <a:pt x="1123" y="6"/>
                  </a:lnTo>
                  <a:lnTo>
                    <a:pt x="1072" y="11"/>
                  </a:lnTo>
                  <a:lnTo>
                    <a:pt x="1020" y="18"/>
                  </a:lnTo>
                  <a:lnTo>
                    <a:pt x="969" y="28"/>
                  </a:lnTo>
                  <a:lnTo>
                    <a:pt x="919" y="38"/>
                  </a:lnTo>
                  <a:lnTo>
                    <a:pt x="869" y="51"/>
                  </a:lnTo>
                  <a:lnTo>
                    <a:pt x="822" y="67"/>
                  </a:lnTo>
                  <a:lnTo>
                    <a:pt x="774" y="83"/>
                  </a:lnTo>
                  <a:lnTo>
                    <a:pt x="728" y="101"/>
                  </a:lnTo>
                  <a:lnTo>
                    <a:pt x="682" y="122"/>
                  </a:lnTo>
                  <a:lnTo>
                    <a:pt x="638" y="144"/>
                  </a:lnTo>
                  <a:lnTo>
                    <a:pt x="596" y="168"/>
                  </a:lnTo>
                  <a:lnTo>
                    <a:pt x="554" y="195"/>
                  </a:lnTo>
                  <a:lnTo>
                    <a:pt x="514" y="223"/>
                  </a:lnTo>
                  <a:lnTo>
                    <a:pt x="476" y="253"/>
                  </a:lnTo>
                  <a:lnTo>
                    <a:pt x="439" y="286"/>
                  </a:lnTo>
                  <a:lnTo>
                    <a:pt x="403" y="320"/>
                  </a:lnTo>
                  <a:lnTo>
                    <a:pt x="369" y="357"/>
                  </a:lnTo>
                  <a:lnTo>
                    <a:pt x="337" y="396"/>
                  </a:lnTo>
                  <a:lnTo>
                    <a:pt x="308" y="435"/>
                  </a:lnTo>
                  <a:lnTo>
                    <a:pt x="280" y="479"/>
                  </a:lnTo>
                  <a:lnTo>
                    <a:pt x="253" y="524"/>
                  </a:lnTo>
                  <a:lnTo>
                    <a:pt x="228" y="570"/>
                  </a:lnTo>
                  <a:lnTo>
                    <a:pt x="206" y="619"/>
                  </a:lnTo>
                  <a:lnTo>
                    <a:pt x="186" y="670"/>
                  </a:lnTo>
                  <a:lnTo>
                    <a:pt x="169" y="724"/>
                  </a:lnTo>
                  <a:lnTo>
                    <a:pt x="162" y="783"/>
                  </a:lnTo>
                  <a:lnTo>
                    <a:pt x="162" y="783"/>
                  </a:lnTo>
                  <a:lnTo>
                    <a:pt x="162" y="827"/>
                  </a:lnTo>
                  <a:lnTo>
                    <a:pt x="162" y="827"/>
                  </a:lnTo>
                  <a:lnTo>
                    <a:pt x="160" y="862"/>
                  </a:lnTo>
                  <a:lnTo>
                    <a:pt x="158" y="896"/>
                  </a:lnTo>
                  <a:lnTo>
                    <a:pt x="154" y="930"/>
                  </a:lnTo>
                  <a:lnTo>
                    <a:pt x="148" y="965"/>
                  </a:lnTo>
                  <a:lnTo>
                    <a:pt x="141" y="998"/>
                  </a:lnTo>
                  <a:lnTo>
                    <a:pt x="133" y="1031"/>
                  </a:lnTo>
                  <a:lnTo>
                    <a:pt x="124" y="1065"/>
                  </a:lnTo>
                  <a:lnTo>
                    <a:pt x="114" y="1098"/>
                  </a:lnTo>
                  <a:lnTo>
                    <a:pt x="94" y="1165"/>
                  </a:lnTo>
                  <a:lnTo>
                    <a:pt x="72" y="1232"/>
                  </a:lnTo>
                  <a:lnTo>
                    <a:pt x="51" y="1297"/>
                  </a:lnTo>
                  <a:lnTo>
                    <a:pt x="32" y="1361"/>
                  </a:lnTo>
                  <a:lnTo>
                    <a:pt x="23" y="1394"/>
                  </a:lnTo>
                  <a:lnTo>
                    <a:pt x="17" y="1427"/>
                  </a:lnTo>
                  <a:lnTo>
                    <a:pt x="10" y="1459"/>
                  </a:lnTo>
                  <a:lnTo>
                    <a:pt x="5" y="1491"/>
                  </a:lnTo>
                  <a:lnTo>
                    <a:pt x="1" y="1523"/>
                  </a:lnTo>
                  <a:lnTo>
                    <a:pt x="0" y="1555"/>
                  </a:lnTo>
                  <a:lnTo>
                    <a:pt x="1" y="1588"/>
                  </a:lnTo>
                  <a:lnTo>
                    <a:pt x="3" y="1620"/>
                  </a:lnTo>
                  <a:lnTo>
                    <a:pt x="8" y="1652"/>
                  </a:lnTo>
                  <a:lnTo>
                    <a:pt x="14" y="1683"/>
                  </a:lnTo>
                  <a:lnTo>
                    <a:pt x="24" y="1715"/>
                  </a:lnTo>
                  <a:lnTo>
                    <a:pt x="37" y="1747"/>
                  </a:lnTo>
                  <a:lnTo>
                    <a:pt x="53" y="1779"/>
                  </a:lnTo>
                  <a:lnTo>
                    <a:pt x="71" y="1810"/>
                  </a:lnTo>
                  <a:lnTo>
                    <a:pt x="92" y="1842"/>
                  </a:lnTo>
                  <a:lnTo>
                    <a:pt x="117" y="1874"/>
                  </a:lnTo>
                  <a:lnTo>
                    <a:pt x="117" y="1874"/>
                  </a:lnTo>
                  <a:lnTo>
                    <a:pt x="218" y="1986"/>
                  </a:lnTo>
                  <a:lnTo>
                    <a:pt x="269" y="2041"/>
                  </a:lnTo>
                  <a:lnTo>
                    <a:pt x="322" y="2096"/>
                  </a:lnTo>
                  <a:lnTo>
                    <a:pt x="376" y="2150"/>
                  </a:lnTo>
                  <a:lnTo>
                    <a:pt x="431" y="2203"/>
                  </a:lnTo>
                  <a:lnTo>
                    <a:pt x="486" y="2253"/>
                  </a:lnTo>
                  <a:lnTo>
                    <a:pt x="544" y="2302"/>
                  </a:lnTo>
                  <a:lnTo>
                    <a:pt x="544" y="2302"/>
                  </a:lnTo>
                  <a:lnTo>
                    <a:pt x="567" y="2321"/>
                  </a:lnTo>
                  <a:lnTo>
                    <a:pt x="597" y="2344"/>
                  </a:lnTo>
                  <a:lnTo>
                    <a:pt x="615" y="2357"/>
                  </a:lnTo>
                  <a:lnTo>
                    <a:pt x="633" y="2368"/>
                  </a:lnTo>
                  <a:lnTo>
                    <a:pt x="653" y="2380"/>
                  </a:lnTo>
                  <a:lnTo>
                    <a:pt x="672" y="2390"/>
                  </a:lnTo>
                  <a:lnTo>
                    <a:pt x="691" y="2399"/>
                  </a:lnTo>
                  <a:lnTo>
                    <a:pt x="712" y="2406"/>
                  </a:lnTo>
                  <a:lnTo>
                    <a:pt x="731" y="2411"/>
                  </a:lnTo>
                  <a:lnTo>
                    <a:pt x="750" y="2413"/>
                  </a:lnTo>
                  <a:lnTo>
                    <a:pt x="759" y="2413"/>
                  </a:lnTo>
                  <a:lnTo>
                    <a:pt x="768" y="2413"/>
                  </a:lnTo>
                  <a:lnTo>
                    <a:pt x="777" y="2411"/>
                  </a:lnTo>
                  <a:lnTo>
                    <a:pt x="785" y="2410"/>
                  </a:lnTo>
                  <a:lnTo>
                    <a:pt x="794" y="2406"/>
                  </a:lnTo>
                  <a:lnTo>
                    <a:pt x="801" y="2402"/>
                  </a:lnTo>
                  <a:lnTo>
                    <a:pt x="809" y="2397"/>
                  </a:lnTo>
                  <a:lnTo>
                    <a:pt x="815" y="2390"/>
                  </a:lnTo>
                  <a:lnTo>
                    <a:pt x="815" y="2390"/>
                  </a:lnTo>
                  <a:lnTo>
                    <a:pt x="819" y="2385"/>
                  </a:lnTo>
                  <a:lnTo>
                    <a:pt x="823" y="2380"/>
                  </a:lnTo>
                  <a:lnTo>
                    <a:pt x="828" y="2368"/>
                  </a:lnTo>
                  <a:lnTo>
                    <a:pt x="832" y="2354"/>
                  </a:lnTo>
                  <a:lnTo>
                    <a:pt x="835" y="2339"/>
                  </a:lnTo>
                  <a:lnTo>
                    <a:pt x="835" y="2322"/>
                  </a:lnTo>
                  <a:lnTo>
                    <a:pt x="835" y="2304"/>
                  </a:lnTo>
                  <a:lnTo>
                    <a:pt x="832" y="2286"/>
                  </a:lnTo>
                  <a:lnTo>
                    <a:pt x="829" y="2267"/>
                  </a:lnTo>
                  <a:lnTo>
                    <a:pt x="822" y="2230"/>
                  </a:lnTo>
                  <a:lnTo>
                    <a:pt x="813" y="2194"/>
                  </a:lnTo>
                  <a:lnTo>
                    <a:pt x="803" y="2163"/>
                  </a:lnTo>
                  <a:lnTo>
                    <a:pt x="794" y="2140"/>
                  </a:lnTo>
                  <a:lnTo>
                    <a:pt x="790" y="2074"/>
                  </a:lnTo>
                  <a:lnTo>
                    <a:pt x="790" y="2074"/>
                  </a:lnTo>
                  <a:lnTo>
                    <a:pt x="827" y="2124"/>
                  </a:lnTo>
                  <a:lnTo>
                    <a:pt x="867" y="2176"/>
                  </a:lnTo>
                  <a:lnTo>
                    <a:pt x="867" y="2176"/>
                  </a:lnTo>
                  <a:lnTo>
                    <a:pt x="892" y="2209"/>
                  </a:lnTo>
                  <a:lnTo>
                    <a:pt x="922" y="2245"/>
                  </a:lnTo>
                  <a:lnTo>
                    <a:pt x="956" y="2282"/>
                  </a:lnTo>
                  <a:lnTo>
                    <a:pt x="976" y="2300"/>
                  </a:lnTo>
                  <a:lnTo>
                    <a:pt x="994" y="2318"/>
                  </a:lnTo>
                  <a:lnTo>
                    <a:pt x="1014" y="2336"/>
                  </a:lnTo>
                  <a:lnTo>
                    <a:pt x="1033" y="2352"/>
                  </a:lnTo>
                  <a:lnTo>
                    <a:pt x="1054" y="2367"/>
                  </a:lnTo>
                  <a:lnTo>
                    <a:pt x="1074" y="2380"/>
                  </a:lnTo>
                  <a:lnTo>
                    <a:pt x="1095" y="2392"/>
                  </a:lnTo>
                  <a:lnTo>
                    <a:pt x="1114" y="2401"/>
                  </a:lnTo>
                  <a:lnTo>
                    <a:pt x="1135" y="2408"/>
                  </a:lnTo>
                  <a:lnTo>
                    <a:pt x="1154" y="2412"/>
                  </a:lnTo>
                  <a:lnTo>
                    <a:pt x="1154" y="2412"/>
                  </a:lnTo>
                  <a:lnTo>
                    <a:pt x="1174" y="2413"/>
                  </a:lnTo>
                  <a:lnTo>
                    <a:pt x="1194" y="2412"/>
                  </a:lnTo>
                  <a:lnTo>
                    <a:pt x="1213" y="2408"/>
                  </a:lnTo>
                  <a:lnTo>
                    <a:pt x="1231" y="2403"/>
                  </a:lnTo>
                  <a:lnTo>
                    <a:pt x="1247" y="2394"/>
                  </a:lnTo>
                  <a:lnTo>
                    <a:pt x="1263" y="2385"/>
                  </a:lnTo>
                  <a:lnTo>
                    <a:pt x="1277" y="2374"/>
                  </a:lnTo>
                  <a:lnTo>
                    <a:pt x="1290" y="2361"/>
                  </a:lnTo>
                  <a:lnTo>
                    <a:pt x="1301" y="2345"/>
                  </a:lnTo>
                  <a:lnTo>
                    <a:pt x="1311" y="2330"/>
                  </a:lnTo>
                  <a:lnTo>
                    <a:pt x="1320" y="2313"/>
                  </a:lnTo>
                  <a:lnTo>
                    <a:pt x="1328" y="2295"/>
                  </a:lnTo>
                  <a:lnTo>
                    <a:pt x="1333" y="2277"/>
                  </a:lnTo>
                  <a:lnTo>
                    <a:pt x="1337" y="2259"/>
                  </a:lnTo>
                  <a:lnTo>
                    <a:pt x="1338" y="2240"/>
                  </a:lnTo>
                  <a:lnTo>
                    <a:pt x="1338" y="2221"/>
                  </a:lnTo>
                  <a:lnTo>
                    <a:pt x="1329" y="2177"/>
                  </a:lnTo>
                  <a:lnTo>
                    <a:pt x="1329" y="2177"/>
                  </a:lnTo>
                  <a:lnTo>
                    <a:pt x="1349" y="2199"/>
                  </a:lnTo>
                  <a:lnTo>
                    <a:pt x="1369" y="2221"/>
                  </a:lnTo>
                  <a:lnTo>
                    <a:pt x="1390" y="2240"/>
                  </a:lnTo>
                  <a:lnTo>
                    <a:pt x="1411" y="2259"/>
                  </a:lnTo>
                  <a:lnTo>
                    <a:pt x="1435" y="2275"/>
                  </a:lnTo>
                  <a:lnTo>
                    <a:pt x="1458" y="2289"/>
                  </a:lnTo>
                  <a:lnTo>
                    <a:pt x="1469" y="2295"/>
                  </a:lnTo>
                  <a:lnTo>
                    <a:pt x="1482" y="2300"/>
                  </a:lnTo>
                  <a:lnTo>
                    <a:pt x="1495" y="2306"/>
                  </a:lnTo>
                  <a:lnTo>
                    <a:pt x="1508" y="2309"/>
                  </a:lnTo>
                  <a:lnTo>
                    <a:pt x="1508" y="2309"/>
                  </a:lnTo>
                  <a:lnTo>
                    <a:pt x="1527" y="2313"/>
                  </a:lnTo>
                  <a:lnTo>
                    <a:pt x="1546" y="2314"/>
                  </a:lnTo>
                  <a:lnTo>
                    <a:pt x="1565" y="2314"/>
                  </a:lnTo>
                  <a:lnTo>
                    <a:pt x="1585" y="2312"/>
                  </a:lnTo>
                  <a:lnTo>
                    <a:pt x="1604" y="2308"/>
                  </a:lnTo>
                  <a:lnTo>
                    <a:pt x="1620" y="2302"/>
                  </a:lnTo>
                  <a:lnTo>
                    <a:pt x="1638" y="2293"/>
                  </a:lnTo>
                  <a:lnTo>
                    <a:pt x="1654" y="2282"/>
                  </a:lnTo>
                  <a:lnTo>
                    <a:pt x="1668" y="2271"/>
                  </a:lnTo>
                  <a:lnTo>
                    <a:pt x="1679" y="2258"/>
                  </a:lnTo>
                  <a:lnTo>
                    <a:pt x="1690" y="2243"/>
                  </a:lnTo>
                  <a:lnTo>
                    <a:pt x="1699" y="2226"/>
                  </a:lnTo>
                  <a:lnTo>
                    <a:pt x="1704" y="2208"/>
                  </a:lnTo>
                  <a:lnTo>
                    <a:pt x="1708" y="2189"/>
                  </a:lnTo>
                  <a:lnTo>
                    <a:pt x="1708" y="2168"/>
                  </a:lnTo>
                  <a:lnTo>
                    <a:pt x="1706" y="2146"/>
                  </a:lnTo>
                  <a:lnTo>
                    <a:pt x="1724" y="207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D6B528D9-9DEA-F01D-330F-21DC5187A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3141"/>
              <a:ext cx="809" cy="1062"/>
            </a:xfrm>
            <a:custGeom>
              <a:avLst/>
              <a:gdLst>
                <a:gd name="T0" fmla="*/ 1882 w 2427"/>
                <a:gd name="T1" fmla="*/ 2684 h 3185"/>
                <a:gd name="T2" fmla="*/ 1926 w 2427"/>
                <a:gd name="T3" fmla="*/ 2894 h 3185"/>
                <a:gd name="T4" fmla="*/ 1987 w 2427"/>
                <a:gd name="T5" fmla="*/ 3071 h 3185"/>
                <a:gd name="T6" fmla="*/ 2040 w 2427"/>
                <a:gd name="T7" fmla="*/ 3144 h 3185"/>
                <a:gd name="T8" fmla="*/ 2109 w 2427"/>
                <a:gd name="T9" fmla="*/ 3183 h 3185"/>
                <a:gd name="T10" fmla="*/ 2174 w 2427"/>
                <a:gd name="T11" fmla="*/ 3178 h 3185"/>
                <a:gd name="T12" fmla="*/ 2227 w 2427"/>
                <a:gd name="T13" fmla="*/ 3121 h 3185"/>
                <a:gd name="T14" fmla="*/ 2252 w 2427"/>
                <a:gd name="T15" fmla="*/ 3025 h 3185"/>
                <a:gd name="T16" fmla="*/ 2255 w 2427"/>
                <a:gd name="T17" fmla="*/ 2810 h 3185"/>
                <a:gd name="T18" fmla="*/ 2242 w 2427"/>
                <a:gd name="T19" fmla="*/ 2625 h 3185"/>
                <a:gd name="T20" fmla="*/ 2228 w 2427"/>
                <a:gd name="T21" fmla="*/ 2022 h 3185"/>
                <a:gd name="T22" fmla="*/ 2283 w 2427"/>
                <a:gd name="T23" fmla="*/ 2028 h 3185"/>
                <a:gd name="T24" fmla="*/ 2337 w 2427"/>
                <a:gd name="T25" fmla="*/ 1977 h 3185"/>
                <a:gd name="T26" fmla="*/ 2375 w 2427"/>
                <a:gd name="T27" fmla="*/ 1880 h 3185"/>
                <a:gd name="T28" fmla="*/ 2418 w 2427"/>
                <a:gd name="T29" fmla="*/ 1641 h 3185"/>
                <a:gd name="T30" fmla="*/ 2422 w 2427"/>
                <a:gd name="T31" fmla="*/ 1352 h 3185"/>
                <a:gd name="T32" fmla="*/ 2397 w 2427"/>
                <a:gd name="T33" fmla="*/ 1035 h 3185"/>
                <a:gd name="T34" fmla="*/ 2368 w 2427"/>
                <a:gd name="T35" fmla="*/ 878 h 3185"/>
                <a:gd name="T36" fmla="*/ 2304 w 2427"/>
                <a:gd name="T37" fmla="*/ 708 h 3185"/>
                <a:gd name="T38" fmla="*/ 2201 w 2427"/>
                <a:gd name="T39" fmla="*/ 533 h 3185"/>
                <a:gd name="T40" fmla="*/ 2068 w 2427"/>
                <a:gd name="T41" fmla="*/ 366 h 3185"/>
                <a:gd name="T42" fmla="*/ 1913 w 2427"/>
                <a:gd name="T43" fmla="*/ 220 h 3185"/>
                <a:gd name="T44" fmla="*/ 1743 w 2427"/>
                <a:gd name="T45" fmla="*/ 104 h 3185"/>
                <a:gd name="T46" fmla="*/ 1569 w 2427"/>
                <a:gd name="T47" fmla="*/ 31 h 3185"/>
                <a:gd name="T48" fmla="*/ 1391 w 2427"/>
                <a:gd name="T49" fmla="*/ 5 h 3185"/>
                <a:gd name="T50" fmla="*/ 1123 w 2427"/>
                <a:gd name="T51" fmla="*/ 6 h 3185"/>
                <a:gd name="T52" fmla="*/ 869 w 2427"/>
                <a:gd name="T53" fmla="*/ 51 h 3185"/>
                <a:gd name="T54" fmla="*/ 638 w 2427"/>
                <a:gd name="T55" fmla="*/ 144 h 3185"/>
                <a:gd name="T56" fmla="*/ 439 w 2427"/>
                <a:gd name="T57" fmla="*/ 286 h 3185"/>
                <a:gd name="T58" fmla="*/ 280 w 2427"/>
                <a:gd name="T59" fmla="*/ 479 h 3185"/>
                <a:gd name="T60" fmla="*/ 169 w 2427"/>
                <a:gd name="T61" fmla="*/ 724 h 3185"/>
                <a:gd name="T62" fmla="*/ 160 w 2427"/>
                <a:gd name="T63" fmla="*/ 862 h 3185"/>
                <a:gd name="T64" fmla="*/ 133 w 2427"/>
                <a:gd name="T65" fmla="*/ 1031 h 3185"/>
                <a:gd name="T66" fmla="*/ 51 w 2427"/>
                <a:gd name="T67" fmla="*/ 1297 h 3185"/>
                <a:gd name="T68" fmla="*/ 5 w 2427"/>
                <a:gd name="T69" fmla="*/ 1491 h 3185"/>
                <a:gd name="T70" fmla="*/ 8 w 2427"/>
                <a:gd name="T71" fmla="*/ 1652 h 3185"/>
                <a:gd name="T72" fmla="*/ 71 w 2427"/>
                <a:gd name="T73" fmla="*/ 1810 h 3185"/>
                <a:gd name="T74" fmla="*/ 269 w 2427"/>
                <a:gd name="T75" fmla="*/ 2041 h 3185"/>
                <a:gd name="T76" fmla="*/ 544 w 2427"/>
                <a:gd name="T77" fmla="*/ 2302 h 3185"/>
                <a:gd name="T78" fmla="*/ 633 w 2427"/>
                <a:gd name="T79" fmla="*/ 2368 h 3185"/>
                <a:gd name="T80" fmla="*/ 731 w 2427"/>
                <a:gd name="T81" fmla="*/ 2411 h 3185"/>
                <a:gd name="T82" fmla="*/ 785 w 2427"/>
                <a:gd name="T83" fmla="*/ 2410 h 3185"/>
                <a:gd name="T84" fmla="*/ 815 w 2427"/>
                <a:gd name="T85" fmla="*/ 2390 h 3185"/>
                <a:gd name="T86" fmla="*/ 835 w 2427"/>
                <a:gd name="T87" fmla="*/ 2339 h 3185"/>
                <a:gd name="T88" fmla="*/ 822 w 2427"/>
                <a:gd name="T89" fmla="*/ 2230 h 3185"/>
                <a:gd name="T90" fmla="*/ 790 w 2427"/>
                <a:gd name="T91" fmla="*/ 2074 h 3185"/>
                <a:gd name="T92" fmla="*/ 922 w 2427"/>
                <a:gd name="T93" fmla="*/ 2245 h 3185"/>
                <a:gd name="T94" fmla="*/ 1033 w 2427"/>
                <a:gd name="T95" fmla="*/ 2352 h 3185"/>
                <a:gd name="T96" fmla="*/ 1135 w 2427"/>
                <a:gd name="T97" fmla="*/ 2408 h 3185"/>
                <a:gd name="T98" fmla="*/ 1213 w 2427"/>
                <a:gd name="T99" fmla="*/ 2408 h 3185"/>
                <a:gd name="T100" fmla="*/ 1290 w 2427"/>
                <a:gd name="T101" fmla="*/ 2361 h 3185"/>
                <a:gd name="T102" fmla="*/ 1333 w 2427"/>
                <a:gd name="T103" fmla="*/ 2277 h 3185"/>
                <a:gd name="T104" fmla="*/ 1329 w 2427"/>
                <a:gd name="T105" fmla="*/ 2177 h 3185"/>
                <a:gd name="T106" fmla="*/ 1435 w 2427"/>
                <a:gd name="T107" fmla="*/ 2275 h 3185"/>
                <a:gd name="T108" fmla="*/ 1508 w 2427"/>
                <a:gd name="T109" fmla="*/ 2309 h 3185"/>
                <a:gd name="T110" fmla="*/ 1585 w 2427"/>
                <a:gd name="T111" fmla="*/ 2312 h 3185"/>
                <a:gd name="T112" fmla="*/ 1668 w 2427"/>
                <a:gd name="T113" fmla="*/ 2271 h 3185"/>
                <a:gd name="T114" fmla="*/ 1708 w 2427"/>
                <a:gd name="T115" fmla="*/ 2189 h 3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27" h="3185">
                  <a:moveTo>
                    <a:pt x="1724" y="2076"/>
                  </a:moveTo>
                  <a:lnTo>
                    <a:pt x="1724" y="2076"/>
                  </a:lnTo>
                  <a:lnTo>
                    <a:pt x="1764" y="2226"/>
                  </a:lnTo>
                  <a:lnTo>
                    <a:pt x="1804" y="2379"/>
                  </a:lnTo>
                  <a:lnTo>
                    <a:pt x="1882" y="2684"/>
                  </a:lnTo>
                  <a:lnTo>
                    <a:pt x="1882" y="2684"/>
                  </a:lnTo>
                  <a:lnTo>
                    <a:pt x="1893" y="2741"/>
                  </a:lnTo>
                  <a:lnTo>
                    <a:pt x="1908" y="2814"/>
                  </a:lnTo>
                  <a:lnTo>
                    <a:pt x="1917" y="2854"/>
                  </a:lnTo>
                  <a:lnTo>
                    <a:pt x="1926" y="2894"/>
                  </a:lnTo>
                  <a:lnTo>
                    <a:pt x="1936" y="2936"/>
                  </a:lnTo>
                  <a:lnTo>
                    <a:pt x="1949" y="2976"/>
                  </a:lnTo>
                  <a:lnTo>
                    <a:pt x="1963" y="3016"/>
                  </a:lnTo>
                  <a:lnTo>
                    <a:pt x="1978" y="3054"/>
                  </a:lnTo>
                  <a:lnTo>
                    <a:pt x="1987" y="3071"/>
                  </a:lnTo>
                  <a:lnTo>
                    <a:pt x="1996" y="3088"/>
                  </a:lnTo>
                  <a:lnTo>
                    <a:pt x="2006" y="3104"/>
                  </a:lnTo>
                  <a:lnTo>
                    <a:pt x="2017" y="3119"/>
                  </a:lnTo>
                  <a:lnTo>
                    <a:pt x="2028" y="3133"/>
                  </a:lnTo>
                  <a:lnTo>
                    <a:pt x="2040" y="3144"/>
                  </a:lnTo>
                  <a:lnTo>
                    <a:pt x="2052" y="3156"/>
                  </a:lnTo>
                  <a:lnTo>
                    <a:pt x="2065" y="3165"/>
                  </a:lnTo>
                  <a:lnTo>
                    <a:pt x="2079" y="3173"/>
                  </a:lnTo>
                  <a:lnTo>
                    <a:pt x="2093" y="3179"/>
                  </a:lnTo>
                  <a:lnTo>
                    <a:pt x="2109" y="3183"/>
                  </a:lnTo>
                  <a:lnTo>
                    <a:pt x="2125" y="3185"/>
                  </a:lnTo>
                  <a:lnTo>
                    <a:pt x="2125" y="3185"/>
                  </a:lnTo>
                  <a:lnTo>
                    <a:pt x="2142" y="3185"/>
                  </a:lnTo>
                  <a:lnTo>
                    <a:pt x="2159" y="3183"/>
                  </a:lnTo>
                  <a:lnTo>
                    <a:pt x="2174" y="3178"/>
                  </a:lnTo>
                  <a:lnTo>
                    <a:pt x="2187" y="3171"/>
                  </a:lnTo>
                  <a:lnTo>
                    <a:pt x="2199" y="3161"/>
                  </a:lnTo>
                  <a:lnTo>
                    <a:pt x="2210" y="3149"/>
                  </a:lnTo>
                  <a:lnTo>
                    <a:pt x="2219" y="3137"/>
                  </a:lnTo>
                  <a:lnTo>
                    <a:pt x="2227" y="3121"/>
                  </a:lnTo>
                  <a:lnTo>
                    <a:pt x="2234" y="3104"/>
                  </a:lnTo>
                  <a:lnTo>
                    <a:pt x="2240" y="3086"/>
                  </a:lnTo>
                  <a:lnTo>
                    <a:pt x="2245" y="3067"/>
                  </a:lnTo>
                  <a:lnTo>
                    <a:pt x="2250" y="3047"/>
                  </a:lnTo>
                  <a:lnTo>
                    <a:pt x="2252" y="3025"/>
                  </a:lnTo>
                  <a:lnTo>
                    <a:pt x="2255" y="3002"/>
                  </a:lnTo>
                  <a:lnTo>
                    <a:pt x="2259" y="2955"/>
                  </a:lnTo>
                  <a:lnTo>
                    <a:pt x="2259" y="2907"/>
                  </a:lnTo>
                  <a:lnTo>
                    <a:pt x="2258" y="2859"/>
                  </a:lnTo>
                  <a:lnTo>
                    <a:pt x="2255" y="2810"/>
                  </a:lnTo>
                  <a:lnTo>
                    <a:pt x="2252" y="2765"/>
                  </a:lnTo>
                  <a:lnTo>
                    <a:pt x="2246" y="2684"/>
                  </a:lnTo>
                  <a:lnTo>
                    <a:pt x="2243" y="2651"/>
                  </a:lnTo>
                  <a:lnTo>
                    <a:pt x="2242" y="2625"/>
                  </a:lnTo>
                  <a:lnTo>
                    <a:pt x="2242" y="2625"/>
                  </a:lnTo>
                  <a:lnTo>
                    <a:pt x="2238" y="2471"/>
                  </a:lnTo>
                  <a:lnTo>
                    <a:pt x="2231" y="2317"/>
                  </a:lnTo>
                  <a:lnTo>
                    <a:pt x="2220" y="2163"/>
                  </a:lnTo>
                  <a:lnTo>
                    <a:pt x="2208" y="2009"/>
                  </a:lnTo>
                  <a:lnTo>
                    <a:pt x="2228" y="2022"/>
                  </a:lnTo>
                  <a:lnTo>
                    <a:pt x="2228" y="2022"/>
                  </a:lnTo>
                  <a:lnTo>
                    <a:pt x="2242" y="2028"/>
                  </a:lnTo>
                  <a:lnTo>
                    <a:pt x="2256" y="2031"/>
                  </a:lnTo>
                  <a:lnTo>
                    <a:pt x="2270" y="2032"/>
                  </a:lnTo>
                  <a:lnTo>
                    <a:pt x="2283" y="2028"/>
                  </a:lnTo>
                  <a:lnTo>
                    <a:pt x="2295" y="2023"/>
                  </a:lnTo>
                  <a:lnTo>
                    <a:pt x="2306" y="2015"/>
                  </a:lnTo>
                  <a:lnTo>
                    <a:pt x="2316" y="2004"/>
                  </a:lnTo>
                  <a:lnTo>
                    <a:pt x="2327" y="1992"/>
                  </a:lnTo>
                  <a:lnTo>
                    <a:pt x="2337" y="1977"/>
                  </a:lnTo>
                  <a:lnTo>
                    <a:pt x="2346" y="1960"/>
                  </a:lnTo>
                  <a:lnTo>
                    <a:pt x="2354" y="1942"/>
                  </a:lnTo>
                  <a:lnTo>
                    <a:pt x="2361" y="1923"/>
                  </a:lnTo>
                  <a:lnTo>
                    <a:pt x="2369" y="1902"/>
                  </a:lnTo>
                  <a:lnTo>
                    <a:pt x="2375" y="1880"/>
                  </a:lnTo>
                  <a:lnTo>
                    <a:pt x="2388" y="1833"/>
                  </a:lnTo>
                  <a:lnTo>
                    <a:pt x="2399" y="1785"/>
                  </a:lnTo>
                  <a:lnTo>
                    <a:pt x="2406" y="1736"/>
                  </a:lnTo>
                  <a:lnTo>
                    <a:pt x="2413" y="1688"/>
                  </a:lnTo>
                  <a:lnTo>
                    <a:pt x="2418" y="1641"/>
                  </a:lnTo>
                  <a:lnTo>
                    <a:pt x="2422" y="1600"/>
                  </a:lnTo>
                  <a:lnTo>
                    <a:pt x="2424" y="1563"/>
                  </a:lnTo>
                  <a:lnTo>
                    <a:pt x="2427" y="1513"/>
                  </a:lnTo>
                  <a:lnTo>
                    <a:pt x="2427" y="1513"/>
                  </a:lnTo>
                  <a:lnTo>
                    <a:pt x="2422" y="1352"/>
                  </a:lnTo>
                  <a:lnTo>
                    <a:pt x="2418" y="1273"/>
                  </a:lnTo>
                  <a:lnTo>
                    <a:pt x="2414" y="1193"/>
                  </a:lnTo>
                  <a:lnTo>
                    <a:pt x="2408" y="1114"/>
                  </a:lnTo>
                  <a:lnTo>
                    <a:pt x="2402" y="1075"/>
                  </a:lnTo>
                  <a:lnTo>
                    <a:pt x="2397" y="1035"/>
                  </a:lnTo>
                  <a:lnTo>
                    <a:pt x="2392" y="995"/>
                  </a:lnTo>
                  <a:lnTo>
                    <a:pt x="2384" y="957"/>
                  </a:lnTo>
                  <a:lnTo>
                    <a:pt x="2377" y="918"/>
                  </a:lnTo>
                  <a:lnTo>
                    <a:pt x="2368" y="878"/>
                  </a:lnTo>
                  <a:lnTo>
                    <a:pt x="2368" y="878"/>
                  </a:lnTo>
                  <a:lnTo>
                    <a:pt x="2359" y="845"/>
                  </a:lnTo>
                  <a:lnTo>
                    <a:pt x="2347" y="812"/>
                  </a:lnTo>
                  <a:lnTo>
                    <a:pt x="2334" y="777"/>
                  </a:lnTo>
                  <a:lnTo>
                    <a:pt x="2320" y="742"/>
                  </a:lnTo>
                  <a:lnTo>
                    <a:pt x="2304" y="708"/>
                  </a:lnTo>
                  <a:lnTo>
                    <a:pt x="2286" y="673"/>
                  </a:lnTo>
                  <a:lnTo>
                    <a:pt x="2266" y="637"/>
                  </a:lnTo>
                  <a:lnTo>
                    <a:pt x="2246" y="602"/>
                  </a:lnTo>
                  <a:lnTo>
                    <a:pt x="2224" y="568"/>
                  </a:lnTo>
                  <a:lnTo>
                    <a:pt x="2201" y="533"/>
                  </a:lnTo>
                  <a:lnTo>
                    <a:pt x="2177" y="498"/>
                  </a:lnTo>
                  <a:lnTo>
                    <a:pt x="2151" y="465"/>
                  </a:lnTo>
                  <a:lnTo>
                    <a:pt x="2124" y="432"/>
                  </a:lnTo>
                  <a:lnTo>
                    <a:pt x="2097" y="398"/>
                  </a:lnTo>
                  <a:lnTo>
                    <a:pt x="2068" y="366"/>
                  </a:lnTo>
                  <a:lnTo>
                    <a:pt x="2038" y="335"/>
                  </a:lnTo>
                  <a:lnTo>
                    <a:pt x="2008" y="304"/>
                  </a:lnTo>
                  <a:lnTo>
                    <a:pt x="1977" y="275"/>
                  </a:lnTo>
                  <a:lnTo>
                    <a:pt x="1945" y="247"/>
                  </a:lnTo>
                  <a:lnTo>
                    <a:pt x="1913" y="220"/>
                  </a:lnTo>
                  <a:lnTo>
                    <a:pt x="1879" y="193"/>
                  </a:lnTo>
                  <a:lnTo>
                    <a:pt x="1846" y="168"/>
                  </a:lnTo>
                  <a:lnTo>
                    <a:pt x="1813" y="145"/>
                  </a:lnTo>
                  <a:lnTo>
                    <a:pt x="1778" y="123"/>
                  </a:lnTo>
                  <a:lnTo>
                    <a:pt x="1743" y="104"/>
                  </a:lnTo>
                  <a:lnTo>
                    <a:pt x="1709" y="85"/>
                  </a:lnTo>
                  <a:lnTo>
                    <a:pt x="1674" y="69"/>
                  </a:lnTo>
                  <a:lnTo>
                    <a:pt x="1638" y="54"/>
                  </a:lnTo>
                  <a:lnTo>
                    <a:pt x="1604" y="41"/>
                  </a:lnTo>
                  <a:lnTo>
                    <a:pt x="1569" y="31"/>
                  </a:lnTo>
                  <a:lnTo>
                    <a:pt x="1535" y="23"/>
                  </a:lnTo>
                  <a:lnTo>
                    <a:pt x="1500" y="17"/>
                  </a:lnTo>
                  <a:lnTo>
                    <a:pt x="1500" y="17"/>
                  </a:lnTo>
                  <a:lnTo>
                    <a:pt x="1445" y="10"/>
                  </a:lnTo>
                  <a:lnTo>
                    <a:pt x="1391" y="5"/>
                  </a:lnTo>
                  <a:lnTo>
                    <a:pt x="1337" y="1"/>
                  </a:lnTo>
                  <a:lnTo>
                    <a:pt x="1283" y="0"/>
                  </a:lnTo>
                  <a:lnTo>
                    <a:pt x="1229" y="0"/>
                  </a:lnTo>
                  <a:lnTo>
                    <a:pt x="1177" y="3"/>
                  </a:lnTo>
                  <a:lnTo>
                    <a:pt x="1123" y="6"/>
                  </a:lnTo>
                  <a:lnTo>
                    <a:pt x="1072" y="11"/>
                  </a:lnTo>
                  <a:lnTo>
                    <a:pt x="1020" y="18"/>
                  </a:lnTo>
                  <a:lnTo>
                    <a:pt x="969" y="28"/>
                  </a:lnTo>
                  <a:lnTo>
                    <a:pt x="919" y="38"/>
                  </a:lnTo>
                  <a:lnTo>
                    <a:pt x="869" y="51"/>
                  </a:lnTo>
                  <a:lnTo>
                    <a:pt x="822" y="67"/>
                  </a:lnTo>
                  <a:lnTo>
                    <a:pt x="774" y="83"/>
                  </a:lnTo>
                  <a:lnTo>
                    <a:pt x="728" y="101"/>
                  </a:lnTo>
                  <a:lnTo>
                    <a:pt x="682" y="122"/>
                  </a:lnTo>
                  <a:lnTo>
                    <a:pt x="638" y="144"/>
                  </a:lnTo>
                  <a:lnTo>
                    <a:pt x="596" y="168"/>
                  </a:lnTo>
                  <a:lnTo>
                    <a:pt x="554" y="195"/>
                  </a:lnTo>
                  <a:lnTo>
                    <a:pt x="514" y="223"/>
                  </a:lnTo>
                  <a:lnTo>
                    <a:pt x="476" y="253"/>
                  </a:lnTo>
                  <a:lnTo>
                    <a:pt x="439" y="286"/>
                  </a:lnTo>
                  <a:lnTo>
                    <a:pt x="403" y="320"/>
                  </a:lnTo>
                  <a:lnTo>
                    <a:pt x="369" y="357"/>
                  </a:lnTo>
                  <a:lnTo>
                    <a:pt x="337" y="396"/>
                  </a:lnTo>
                  <a:lnTo>
                    <a:pt x="308" y="435"/>
                  </a:lnTo>
                  <a:lnTo>
                    <a:pt x="280" y="479"/>
                  </a:lnTo>
                  <a:lnTo>
                    <a:pt x="253" y="524"/>
                  </a:lnTo>
                  <a:lnTo>
                    <a:pt x="228" y="570"/>
                  </a:lnTo>
                  <a:lnTo>
                    <a:pt x="206" y="619"/>
                  </a:lnTo>
                  <a:lnTo>
                    <a:pt x="186" y="670"/>
                  </a:lnTo>
                  <a:lnTo>
                    <a:pt x="169" y="724"/>
                  </a:lnTo>
                  <a:lnTo>
                    <a:pt x="162" y="783"/>
                  </a:lnTo>
                  <a:lnTo>
                    <a:pt x="162" y="783"/>
                  </a:lnTo>
                  <a:lnTo>
                    <a:pt x="162" y="827"/>
                  </a:lnTo>
                  <a:lnTo>
                    <a:pt x="162" y="827"/>
                  </a:lnTo>
                  <a:lnTo>
                    <a:pt x="160" y="862"/>
                  </a:lnTo>
                  <a:lnTo>
                    <a:pt x="158" y="896"/>
                  </a:lnTo>
                  <a:lnTo>
                    <a:pt x="154" y="930"/>
                  </a:lnTo>
                  <a:lnTo>
                    <a:pt x="148" y="965"/>
                  </a:lnTo>
                  <a:lnTo>
                    <a:pt x="141" y="998"/>
                  </a:lnTo>
                  <a:lnTo>
                    <a:pt x="133" y="1031"/>
                  </a:lnTo>
                  <a:lnTo>
                    <a:pt x="124" y="1065"/>
                  </a:lnTo>
                  <a:lnTo>
                    <a:pt x="114" y="1098"/>
                  </a:lnTo>
                  <a:lnTo>
                    <a:pt x="94" y="1165"/>
                  </a:lnTo>
                  <a:lnTo>
                    <a:pt x="72" y="1232"/>
                  </a:lnTo>
                  <a:lnTo>
                    <a:pt x="51" y="1297"/>
                  </a:lnTo>
                  <a:lnTo>
                    <a:pt x="32" y="1361"/>
                  </a:lnTo>
                  <a:lnTo>
                    <a:pt x="23" y="1394"/>
                  </a:lnTo>
                  <a:lnTo>
                    <a:pt x="17" y="1427"/>
                  </a:lnTo>
                  <a:lnTo>
                    <a:pt x="10" y="1459"/>
                  </a:lnTo>
                  <a:lnTo>
                    <a:pt x="5" y="1491"/>
                  </a:lnTo>
                  <a:lnTo>
                    <a:pt x="1" y="1523"/>
                  </a:lnTo>
                  <a:lnTo>
                    <a:pt x="0" y="1555"/>
                  </a:lnTo>
                  <a:lnTo>
                    <a:pt x="1" y="1588"/>
                  </a:lnTo>
                  <a:lnTo>
                    <a:pt x="3" y="1620"/>
                  </a:lnTo>
                  <a:lnTo>
                    <a:pt x="8" y="1652"/>
                  </a:lnTo>
                  <a:lnTo>
                    <a:pt x="14" y="1683"/>
                  </a:lnTo>
                  <a:lnTo>
                    <a:pt x="24" y="1715"/>
                  </a:lnTo>
                  <a:lnTo>
                    <a:pt x="37" y="1747"/>
                  </a:lnTo>
                  <a:lnTo>
                    <a:pt x="53" y="1779"/>
                  </a:lnTo>
                  <a:lnTo>
                    <a:pt x="71" y="1810"/>
                  </a:lnTo>
                  <a:lnTo>
                    <a:pt x="92" y="1842"/>
                  </a:lnTo>
                  <a:lnTo>
                    <a:pt x="117" y="1874"/>
                  </a:lnTo>
                  <a:lnTo>
                    <a:pt x="117" y="1874"/>
                  </a:lnTo>
                  <a:lnTo>
                    <a:pt x="218" y="1986"/>
                  </a:lnTo>
                  <a:lnTo>
                    <a:pt x="269" y="2041"/>
                  </a:lnTo>
                  <a:lnTo>
                    <a:pt x="322" y="2096"/>
                  </a:lnTo>
                  <a:lnTo>
                    <a:pt x="376" y="2150"/>
                  </a:lnTo>
                  <a:lnTo>
                    <a:pt x="431" y="2203"/>
                  </a:lnTo>
                  <a:lnTo>
                    <a:pt x="486" y="2253"/>
                  </a:lnTo>
                  <a:lnTo>
                    <a:pt x="544" y="2302"/>
                  </a:lnTo>
                  <a:lnTo>
                    <a:pt x="544" y="2302"/>
                  </a:lnTo>
                  <a:lnTo>
                    <a:pt x="567" y="2321"/>
                  </a:lnTo>
                  <a:lnTo>
                    <a:pt x="597" y="2344"/>
                  </a:lnTo>
                  <a:lnTo>
                    <a:pt x="615" y="2357"/>
                  </a:lnTo>
                  <a:lnTo>
                    <a:pt x="633" y="2368"/>
                  </a:lnTo>
                  <a:lnTo>
                    <a:pt x="653" y="2380"/>
                  </a:lnTo>
                  <a:lnTo>
                    <a:pt x="672" y="2390"/>
                  </a:lnTo>
                  <a:lnTo>
                    <a:pt x="691" y="2399"/>
                  </a:lnTo>
                  <a:lnTo>
                    <a:pt x="712" y="2406"/>
                  </a:lnTo>
                  <a:lnTo>
                    <a:pt x="731" y="2411"/>
                  </a:lnTo>
                  <a:lnTo>
                    <a:pt x="750" y="2413"/>
                  </a:lnTo>
                  <a:lnTo>
                    <a:pt x="759" y="2413"/>
                  </a:lnTo>
                  <a:lnTo>
                    <a:pt x="768" y="2413"/>
                  </a:lnTo>
                  <a:lnTo>
                    <a:pt x="777" y="2411"/>
                  </a:lnTo>
                  <a:lnTo>
                    <a:pt x="785" y="2410"/>
                  </a:lnTo>
                  <a:lnTo>
                    <a:pt x="794" y="2406"/>
                  </a:lnTo>
                  <a:lnTo>
                    <a:pt x="801" y="2402"/>
                  </a:lnTo>
                  <a:lnTo>
                    <a:pt x="809" y="2397"/>
                  </a:lnTo>
                  <a:lnTo>
                    <a:pt x="815" y="2390"/>
                  </a:lnTo>
                  <a:lnTo>
                    <a:pt x="815" y="2390"/>
                  </a:lnTo>
                  <a:lnTo>
                    <a:pt x="819" y="2385"/>
                  </a:lnTo>
                  <a:lnTo>
                    <a:pt x="823" y="2380"/>
                  </a:lnTo>
                  <a:lnTo>
                    <a:pt x="828" y="2368"/>
                  </a:lnTo>
                  <a:lnTo>
                    <a:pt x="832" y="2354"/>
                  </a:lnTo>
                  <a:lnTo>
                    <a:pt x="835" y="2339"/>
                  </a:lnTo>
                  <a:lnTo>
                    <a:pt x="835" y="2322"/>
                  </a:lnTo>
                  <a:lnTo>
                    <a:pt x="835" y="2304"/>
                  </a:lnTo>
                  <a:lnTo>
                    <a:pt x="832" y="2286"/>
                  </a:lnTo>
                  <a:lnTo>
                    <a:pt x="829" y="2267"/>
                  </a:lnTo>
                  <a:lnTo>
                    <a:pt x="822" y="2230"/>
                  </a:lnTo>
                  <a:lnTo>
                    <a:pt x="813" y="2194"/>
                  </a:lnTo>
                  <a:lnTo>
                    <a:pt x="803" y="2163"/>
                  </a:lnTo>
                  <a:lnTo>
                    <a:pt x="794" y="2140"/>
                  </a:lnTo>
                  <a:lnTo>
                    <a:pt x="790" y="2074"/>
                  </a:lnTo>
                  <a:lnTo>
                    <a:pt x="790" y="2074"/>
                  </a:lnTo>
                  <a:lnTo>
                    <a:pt x="827" y="2124"/>
                  </a:lnTo>
                  <a:lnTo>
                    <a:pt x="867" y="2176"/>
                  </a:lnTo>
                  <a:lnTo>
                    <a:pt x="867" y="2176"/>
                  </a:lnTo>
                  <a:lnTo>
                    <a:pt x="892" y="2209"/>
                  </a:lnTo>
                  <a:lnTo>
                    <a:pt x="922" y="2245"/>
                  </a:lnTo>
                  <a:lnTo>
                    <a:pt x="956" y="2282"/>
                  </a:lnTo>
                  <a:lnTo>
                    <a:pt x="976" y="2300"/>
                  </a:lnTo>
                  <a:lnTo>
                    <a:pt x="994" y="2318"/>
                  </a:lnTo>
                  <a:lnTo>
                    <a:pt x="1014" y="2336"/>
                  </a:lnTo>
                  <a:lnTo>
                    <a:pt x="1033" y="2352"/>
                  </a:lnTo>
                  <a:lnTo>
                    <a:pt x="1054" y="2367"/>
                  </a:lnTo>
                  <a:lnTo>
                    <a:pt x="1074" y="2380"/>
                  </a:lnTo>
                  <a:lnTo>
                    <a:pt x="1095" y="2392"/>
                  </a:lnTo>
                  <a:lnTo>
                    <a:pt x="1114" y="2401"/>
                  </a:lnTo>
                  <a:lnTo>
                    <a:pt x="1135" y="2408"/>
                  </a:lnTo>
                  <a:lnTo>
                    <a:pt x="1154" y="2412"/>
                  </a:lnTo>
                  <a:lnTo>
                    <a:pt x="1154" y="2412"/>
                  </a:lnTo>
                  <a:lnTo>
                    <a:pt x="1174" y="2413"/>
                  </a:lnTo>
                  <a:lnTo>
                    <a:pt x="1194" y="2412"/>
                  </a:lnTo>
                  <a:lnTo>
                    <a:pt x="1213" y="2408"/>
                  </a:lnTo>
                  <a:lnTo>
                    <a:pt x="1231" y="2403"/>
                  </a:lnTo>
                  <a:lnTo>
                    <a:pt x="1247" y="2394"/>
                  </a:lnTo>
                  <a:lnTo>
                    <a:pt x="1263" y="2385"/>
                  </a:lnTo>
                  <a:lnTo>
                    <a:pt x="1277" y="2374"/>
                  </a:lnTo>
                  <a:lnTo>
                    <a:pt x="1290" y="2361"/>
                  </a:lnTo>
                  <a:lnTo>
                    <a:pt x="1301" y="2345"/>
                  </a:lnTo>
                  <a:lnTo>
                    <a:pt x="1311" y="2330"/>
                  </a:lnTo>
                  <a:lnTo>
                    <a:pt x="1320" y="2313"/>
                  </a:lnTo>
                  <a:lnTo>
                    <a:pt x="1328" y="2295"/>
                  </a:lnTo>
                  <a:lnTo>
                    <a:pt x="1333" y="2277"/>
                  </a:lnTo>
                  <a:lnTo>
                    <a:pt x="1337" y="2259"/>
                  </a:lnTo>
                  <a:lnTo>
                    <a:pt x="1338" y="2240"/>
                  </a:lnTo>
                  <a:lnTo>
                    <a:pt x="1338" y="2221"/>
                  </a:lnTo>
                  <a:lnTo>
                    <a:pt x="1329" y="2177"/>
                  </a:lnTo>
                  <a:lnTo>
                    <a:pt x="1329" y="2177"/>
                  </a:lnTo>
                  <a:lnTo>
                    <a:pt x="1349" y="2199"/>
                  </a:lnTo>
                  <a:lnTo>
                    <a:pt x="1369" y="2221"/>
                  </a:lnTo>
                  <a:lnTo>
                    <a:pt x="1390" y="2240"/>
                  </a:lnTo>
                  <a:lnTo>
                    <a:pt x="1411" y="2259"/>
                  </a:lnTo>
                  <a:lnTo>
                    <a:pt x="1435" y="2275"/>
                  </a:lnTo>
                  <a:lnTo>
                    <a:pt x="1458" y="2289"/>
                  </a:lnTo>
                  <a:lnTo>
                    <a:pt x="1469" y="2295"/>
                  </a:lnTo>
                  <a:lnTo>
                    <a:pt x="1482" y="2300"/>
                  </a:lnTo>
                  <a:lnTo>
                    <a:pt x="1495" y="2306"/>
                  </a:lnTo>
                  <a:lnTo>
                    <a:pt x="1508" y="2309"/>
                  </a:lnTo>
                  <a:lnTo>
                    <a:pt x="1508" y="2309"/>
                  </a:lnTo>
                  <a:lnTo>
                    <a:pt x="1527" y="2313"/>
                  </a:lnTo>
                  <a:lnTo>
                    <a:pt x="1546" y="2314"/>
                  </a:lnTo>
                  <a:lnTo>
                    <a:pt x="1565" y="2314"/>
                  </a:lnTo>
                  <a:lnTo>
                    <a:pt x="1585" y="2312"/>
                  </a:lnTo>
                  <a:lnTo>
                    <a:pt x="1604" y="2308"/>
                  </a:lnTo>
                  <a:lnTo>
                    <a:pt x="1620" y="2302"/>
                  </a:lnTo>
                  <a:lnTo>
                    <a:pt x="1638" y="2293"/>
                  </a:lnTo>
                  <a:lnTo>
                    <a:pt x="1654" y="2282"/>
                  </a:lnTo>
                  <a:lnTo>
                    <a:pt x="1668" y="2271"/>
                  </a:lnTo>
                  <a:lnTo>
                    <a:pt x="1679" y="2258"/>
                  </a:lnTo>
                  <a:lnTo>
                    <a:pt x="1690" y="2243"/>
                  </a:lnTo>
                  <a:lnTo>
                    <a:pt x="1699" y="2226"/>
                  </a:lnTo>
                  <a:lnTo>
                    <a:pt x="1704" y="2208"/>
                  </a:lnTo>
                  <a:lnTo>
                    <a:pt x="1708" y="2189"/>
                  </a:lnTo>
                  <a:lnTo>
                    <a:pt x="1708" y="2168"/>
                  </a:lnTo>
                  <a:lnTo>
                    <a:pt x="1706" y="2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BD7FE88E-2FCB-E3CB-3E6F-D6DC80C7F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2878"/>
              <a:ext cx="802" cy="1211"/>
            </a:xfrm>
            <a:custGeom>
              <a:avLst/>
              <a:gdLst>
                <a:gd name="T0" fmla="*/ 1096 w 2405"/>
                <a:gd name="T1" fmla="*/ 2604 h 3633"/>
                <a:gd name="T2" fmla="*/ 1196 w 2405"/>
                <a:gd name="T3" fmla="*/ 2641 h 3633"/>
                <a:gd name="T4" fmla="*/ 1254 w 2405"/>
                <a:gd name="T5" fmla="*/ 2626 h 3633"/>
                <a:gd name="T6" fmla="*/ 1355 w 2405"/>
                <a:gd name="T7" fmla="*/ 2574 h 3633"/>
                <a:gd name="T8" fmla="*/ 1376 w 2405"/>
                <a:gd name="T9" fmla="*/ 2646 h 3633"/>
                <a:gd name="T10" fmla="*/ 1444 w 2405"/>
                <a:gd name="T11" fmla="*/ 2686 h 3633"/>
                <a:gd name="T12" fmla="*/ 1553 w 2405"/>
                <a:gd name="T13" fmla="*/ 2681 h 3633"/>
                <a:gd name="T14" fmla="*/ 1722 w 2405"/>
                <a:gd name="T15" fmla="*/ 2605 h 3633"/>
                <a:gd name="T16" fmla="*/ 1798 w 2405"/>
                <a:gd name="T17" fmla="*/ 2560 h 3633"/>
                <a:gd name="T18" fmla="*/ 1822 w 2405"/>
                <a:gd name="T19" fmla="*/ 2595 h 3633"/>
                <a:gd name="T20" fmla="*/ 1889 w 2405"/>
                <a:gd name="T21" fmla="*/ 2612 h 3633"/>
                <a:gd name="T22" fmla="*/ 1975 w 2405"/>
                <a:gd name="T23" fmla="*/ 2603 h 3633"/>
                <a:gd name="T24" fmla="*/ 2078 w 2405"/>
                <a:gd name="T25" fmla="*/ 2554 h 3633"/>
                <a:gd name="T26" fmla="*/ 2264 w 2405"/>
                <a:gd name="T27" fmla="*/ 2378 h 3633"/>
                <a:gd name="T28" fmla="*/ 2363 w 2405"/>
                <a:gd name="T29" fmla="*/ 2221 h 3633"/>
                <a:gd name="T30" fmla="*/ 2404 w 2405"/>
                <a:gd name="T31" fmla="*/ 2037 h 3633"/>
                <a:gd name="T32" fmla="*/ 2385 w 2405"/>
                <a:gd name="T33" fmla="*/ 1782 h 3633"/>
                <a:gd name="T34" fmla="*/ 2333 w 2405"/>
                <a:gd name="T35" fmla="*/ 1101 h 3633"/>
                <a:gd name="T36" fmla="*/ 2307 w 2405"/>
                <a:gd name="T37" fmla="*/ 853 h 3633"/>
                <a:gd name="T38" fmla="*/ 2314 w 2405"/>
                <a:gd name="T39" fmla="*/ 672 h 3633"/>
                <a:gd name="T40" fmla="*/ 2355 w 2405"/>
                <a:gd name="T41" fmla="*/ 577 h 3633"/>
                <a:gd name="T42" fmla="*/ 2378 w 2405"/>
                <a:gd name="T43" fmla="*/ 461 h 3633"/>
                <a:gd name="T44" fmla="*/ 2260 w 2405"/>
                <a:gd name="T45" fmla="*/ 284 h 3633"/>
                <a:gd name="T46" fmla="*/ 2109 w 2405"/>
                <a:gd name="T47" fmla="*/ 136 h 3633"/>
                <a:gd name="T48" fmla="*/ 1987 w 2405"/>
                <a:gd name="T49" fmla="*/ 61 h 3633"/>
                <a:gd name="T50" fmla="*/ 1844 w 2405"/>
                <a:gd name="T51" fmla="*/ 14 h 3633"/>
                <a:gd name="T52" fmla="*/ 1618 w 2405"/>
                <a:gd name="T53" fmla="*/ 3 h 3633"/>
                <a:gd name="T54" fmla="*/ 1223 w 2405"/>
                <a:gd name="T55" fmla="*/ 68 h 3633"/>
                <a:gd name="T56" fmla="*/ 1096 w 2405"/>
                <a:gd name="T57" fmla="*/ 275 h 3633"/>
                <a:gd name="T58" fmla="*/ 896 w 2405"/>
                <a:gd name="T59" fmla="*/ 487 h 3633"/>
                <a:gd name="T60" fmla="*/ 530 w 2405"/>
                <a:gd name="T61" fmla="*/ 811 h 3633"/>
                <a:gd name="T62" fmla="*/ 339 w 2405"/>
                <a:gd name="T63" fmla="*/ 1024 h 3633"/>
                <a:gd name="T64" fmla="*/ 223 w 2405"/>
                <a:gd name="T65" fmla="*/ 1233 h 3633"/>
                <a:gd name="T66" fmla="*/ 39 w 2405"/>
                <a:gd name="T67" fmla="*/ 1666 h 3633"/>
                <a:gd name="T68" fmla="*/ 2 w 2405"/>
                <a:gd name="T69" fmla="*/ 1820 h 3633"/>
                <a:gd name="T70" fmla="*/ 21 w 2405"/>
                <a:gd name="T71" fmla="*/ 2071 h 3633"/>
                <a:gd name="T72" fmla="*/ 49 w 2405"/>
                <a:gd name="T73" fmla="*/ 2552 h 3633"/>
                <a:gd name="T74" fmla="*/ 30 w 2405"/>
                <a:gd name="T75" fmla="*/ 2721 h 3633"/>
                <a:gd name="T76" fmla="*/ 41 w 2405"/>
                <a:gd name="T77" fmla="*/ 2771 h 3633"/>
                <a:gd name="T78" fmla="*/ 104 w 2405"/>
                <a:gd name="T79" fmla="*/ 2798 h 3633"/>
                <a:gd name="T80" fmla="*/ 185 w 2405"/>
                <a:gd name="T81" fmla="*/ 2761 h 3633"/>
                <a:gd name="T82" fmla="*/ 330 w 2405"/>
                <a:gd name="T83" fmla="*/ 2614 h 3633"/>
                <a:gd name="T84" fmla="*/ 407 w 2405"/>
                <a:gd name="T85" fmla="*/ 2499 h 3633"/>
                <a:gd name="T86" fmla="*/ 454 w 2405"/>
                <a:gd name="T87" fmla="*/ 2344 h 3633"/>
                <a:gd name="T88" fmla="*/ 467 w 2405"/>
                <a:gd name="T89" fmla="*/ 2050 h 3633"/>
                <a:gd name="T90" fmla="*/ 496 w 2405"/>
                <a:gd name="T91" fmla="*/ 1872 h 3633"/>
                <a:gd name="T92" fmla="*/ 577 w 2405"/>
                <a:gd name="T93" fmla="*/ 1733 h 3633"/>
                <a:gd name="T94" fmla="*/ 657 w 2405"/>
                <a:gd name="T95" fmla="*/ 1807 h 3633"/>
                <a:gd name="T96" fmla="*/ 605 w 2405"/>
                <a:gd name="T97" fmla="*/ 2316 h 3633"/>
                <a:gd name="T98" fmla="*/ 498 w 2405"/>
                <a:gd name="T99" fmla="*/ 3014 h 3633"/>
                <a:gd name="T100" fmla="*/ 463 w 2405"/>
                <a:gd name="T101" fmla="*/ 3337 h 3633"/>
                <a:gd name="T102" fmla="*/ 502 w 2405"/>
                <a:gd name="T103" fmla="*/ 3541 h 3633"/>
                <a:gd name="T104" fmla="*/ 552 w 2405"/>
                <a:gd name="T105" fmla="*/ 3616 h 3633"/>
                <a:gd name="T106" fmla="*/ 630 w 2405"/>
                <a:gd name="T107" fmla="*/ 3628 h 3633"/>
                <a:gd name="T108" fmla="*/ 705 w 2405"/>
                <a:gd name="T109" fmla="*/ 3575 h 3633"/>
                <a:gd name="T110" fmla="*/ 767 w 2405"/>
                <a:gd name="T111" fmla="*/ 3477 h 3633"/>
                <a:gd name="T112" fmla="*/ 827 w 2405"/>
                <a:gd name="T113" fmla="*/ 3259 h 3633"/>
                <a:gd name="T114" fmla="*/ 863 w 2405"/>
                <a:gd name="T115" fmla="*/ 2972 h 3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05" h="3633">
                  <a:moveTo>
                    <a:pt x="987" y="2515"/>
                  </a:moveTo>
                  <a:lnTo>
                    <a:pt x="987" y="2515"/>
                  </a:lnTo>
                  <a:lnTo>
                    <a:pt x="1017" y="2542"/>
                  </a:lnTo>
                  <a:lnTo>
                    <a:pt x="1045" y="2567"/>
                  </a:lnTo>
                  <a:lnTo>
                    <a:pt x="1071" y="2587"/>
                  </a:lnTo>
                  <a:lnTo>
                    <a:pt x="1096" y="2604"/>
                  </a:lnTo>
                  <a:lnTo>
                    <a:pt x="1119" y="2618"/>
                  </a:lnTo>
                  <a:lnTo>
                    <a:pt x="1143" y="2630"/>
                  </a:lnTo>
                  <a:lnTo>
                    <a:pt x="1164" y="2636"/>
                  </a:lnTo>
                  <a:lnTo>
                    <a:pt x="1176" y="2639"/>
                  </a:lnTo>
                  <a:lnTo>
                    <a:pt x="1186" y="2640"/>
                  </a:lnTo>
                  <a:lnTo>
                    <a:pt x="1196" y="2641"/>
                  </a:lnTo>
                  <a:lnTo>
                    <a:pt x="1205" y="2640"/>
                  </a:lnTo>
                  <a:lnTo>
                    <a:pt x="1216" y="2640"/>
                  </a:lnTo>
                  <a:lnTo>
                    <a:pt x="1226" y="2637"/>
                  </a:lnTo>
                  <a:lnTo>
                    <a:pt x="1235" y="2635"/>
                  </a:lnTo>
                  <a:lnTo>
                    <a:pt x="1245" y="2631"/>
                  </a:lnTo>
                  <a:lnTo>
                    <a:pt x="1254" y="2626"/>
                  </a:lnTo>
                  <a:lnTo>
                    <a:pt x="1263" y="2621"/>
                  </a:lnTo>
                  <a:lnTo>
                    <a:pt x="1281" y="2608"/>
                  </a:lnTo>
                  <a:lnTo>
                    <a:pt x="1299" y="2590"/>
                  </a:lnTo>
                  <a:lnTo>
                    <a:pt x="1317" y="2569"/>
                  </a:lnTo>
                  <a:lnTo>
                    <a:pt x="1335" y="2545"/>
                  </a:lnTo>
                  <a:lnTo>
                    <a:pt x="1355" y="2574"/>
                  </a:lnTo>
                  <a:lnTo>
                    <a:pt x="1355" y="2574"/>
                  </a:lnTo>
                  <a:lnTo>
                    <a:pt x="1357" y="2592"/>
                  </a:lnTo>
                  <a:lnTo>
                    <a:pt x="1359" y="2608"/>
                  </a:lnTo>
                  <a:lnTo>
                    <a:pt x="1363" y="2623"/>
                  </a:lnTo>
                  <a:lnTo>
                    <a:pt x="1369" y="2636"/>
                  </a:lnTo>
                  <a:lnTo>
                    <a:pt x="1376" y="2646"/>
                  </a:lnTo>
                  <a:lnTo>
                    <a:pt x="1385" y="2657"/>
                  </a:lnTo>
                  <a:lnTo>
                    <a:pt x="1395" y="2666"/>
                  </a:lnTo>
                  <a:lnTo>
                    <a:pt x="1405" y="2672"/>
                  </a:lnTo>
                  <a:lnTo>
                    <a:pt x="1417" y="2678"/>
                  </a:lnTo>
                  <a:lnTo>
                    <a:pt x="1430" y="2682"/>
                  </a:lnTo>
                  <a:lnTo>
                    <a:pt x="1444" y="2686"/>
                  </a:lnTo>
                  <a:lnTo>
                    <a:pt x="1458" y="2687"/>
                  </a:lnTo>
                  <a:lnTo>
                    <a:pt x="1472" y="2689"/>
                  </a:lnTo>
                  <a:lnTo>
                    <a:pt x="1487" y="2690"/>
                  </a:lnTo>
                  <a:lnTo>
                    <a:pt x="1503" y="2689"/>
                  </a:lnTo>
                  <a:lnTo>
                    <a:pt x="1519" y="2687"/>
                  </a:lnTo>
                  <a:lnTo>
                    <a:pt x="1553" y="2681"/>
                  </a:lnTo>
                  <a:lnTo>
                    <a:pt x="1585" y="2673"/>
                  </a:lnTo>
                  <a:lnTo>
                    <a:pt x="1617" y="2662"/>
                  </a:lnTo>
                  <a:lnTo>
                    <a:pt x="1648" y="2649"/>
                  </a:lnTo>
                  <a:lnTo>
                    <a:pt x="1676" y="2635"/>
                  </a:lnTo>
                  <a:lnTo>
                    <a:pt x="1700" y="2621"/>
                  </a:lnTo>
                  <a:lnTo>
                    <a:pt x="1722" y="2605"/>
                  </a:lnTo>
                  <a:lnTo>
                    <a:pt x="1731" y="2597"/>
                  </a:lnTo>
                  <a:lnTo>
                    <a:pt x="1739" y="2590"/>
                  </a:lnTo>
                  <a:lnTo>
                    <a:pt x="1739" y="2590"/>
                  </a:lnTo>
                  <a:lnTo>
                    <a:pt x="1760" y="2563"/>
                  </a:lnTo>
                  <a:lnTo>
                    <a:pt x="1782" y="2534"/>
                  </a:lnTo>
                  <a:lnTo>
                    <a:pt x="1798" y="2560"/>
                  </a:lnTo>
                  <a:lnTo>
                    <a:pt x="1798" y="2560"/>
                  </a:lnTo>
                  <a:lnTo>
                    <a:pt x="1801" y="2569"/>
                  </a:lnTo>
                  <a:lnTo>
                    <a:pt x="1807" y="2577"/>
                  </a:lnTo>
                  <a:lnTo>
                    <a:pt x="1812" y="2583"/>
                  </a:lnTo>
                  <a:lnTo>
                    <a:pt x="1817" y="2590"/>
                  </a:lnTo>
                  <a:lnTo>
                    <a:pt x="1822" y="2595"/>
                  </a:lnTo>
                  <a:lnTo>
                    <a:pt x="1828" y="2599"/>
                  </a:lnTo>
                  <a:lnTo>
                    <a:pt x="1835" y="2603"/>
                  </a:lnTo>
                  <a:lnTo>
                    <a:pt x="1841" y="2605"/>
                  </a:lnTo>
                  <a:lnTo>
                    <a:pt x="1855" y="2609"/>
                  </a:lnTo>
                  <a:lnTo>
                    <a:pt x="1872" y="2610"/>
                  </a:lnTo>
                  <a:lnTo>
                    <a:pt x="1889" y="2612"/>
                  </a:lnTo>
                  <a:lnTo>
                    <a:pt x="1908" y="2612"/>
                  </a:lnTo>
                  <a:lnTo>
                    <a:pt x="1908" y="2612"/>
                  </a:lnTo>
                  <a:lnTo>
                    <a:pt x="1925" y="2612"/>
                  </a:lnTo>
                  <a:lnTo>
                    <a:pt x="1941" y="2610"/>
                  </a:lnTo>
                  <a:lnTo>
                    <a:pt x="1958" y="2606"/>
                  </a:lnTo>
                  <a:lnTo>
                    <a:pt x="1975" y="2603"/>
                  </a:lnTo>
                  <a:lnTo>
                    <a:pt x="1992" y="2597"/>
                  </a:lnTo>
                  <a:lnTo>
                    <a:pt x="2009" y="2591"/>
                  </a:lnTo>
                  <a:lnTo>
                    <a:pt x="2027" y="2583"/>
                  </a:lnTo>
                  <a:lnTo>
                    <a:pt x="2044" y="2574"/>
                  </a:lnTo>
                  <a:lnTo>
                    <a:pt x="2060" y="2564"/>
                  </a:lnTo>
                  <a:lnTo>
                    <a:pt x="2078" y="2554"/>
                  </a:lnTo>
                  <a:lnTo>
                    <a:pt x="2112" y="2529"/>
                  </a:lnTo>
                  <a:lnTo>
                    <a:pt x="2145" y="2504"/>
                  </a:lnTo>
                  <a:lnTo>
                    <a:pt x="2177" y="2474"/>
                  </a:lnTo>
                  <a:lnTo>
                    <a:pt x="2208" y="2443"/>
                  </a:lnTo>
                  <a:lnTo>
                    <a:pt x="2236" y="2411"/>
                  </a:lnTo>
                  <a:lnTo>
                    <a:pt x="2264" y="2378"/>
                  </a:lnTo>
                  <a:lnTo>
                    <a:pt x="2289" y="2344"/>
                  </a:lnTo>
                  <a:lnTo>
                    <a:pt x="2312" y="2312"/>
                  </a:lnTo>
                  <a:lnTo>
                    <a:pt x="2332" y="2280"/>
                  </a:lnTo>
                  <a:lnTo>
                    <a:pt x="2349" y="2249"/>
                  </a:lnTo>
                  <a:lnTo>
                    <a:pt x="2363" y="2221"/>
                  </a:lnTo>
                  <a:lnTo>
                    <a:pt x="2363" y="2221"/>
                  </a:lnTo>
                  <a:lnTo>
                    <a:pt x="2376" y="2192"/>
                  </a:lnTo>
                  <a:lnTo>
                    <a:pt x="2386" y="2162"/>
                  </a:lnTo>
                  <a:lnTo>
                    <a:pt x="2394" y="2131"/>
                  </a:lnTo>
                  <a:lnTo>
                    <a:pt x="2399" y="2100"/>
                  </a:lnTo>
                  <a:lnTo>
                    <a:pt x="2403" y="2068"/>
                  </a:lnTo>
                  <a:lnTo>
                    <a:pt x="2404" y="2037"/>
                  </a:lnTo>
                  <a:lnTo>
                    <a:pt x="2405" y="2005"/>
                  </a:lnTo>
                  <a:lnTo>
                    <a:pt x="2404" y="1973"/>
                  </a:lnTo>
                  <a:lnTo>
                    <a:pt x="2403" y="1941"/>
                  </a:lnTo>
                  <a:lnTo>
                    <a:pt x="2399" y="1909"/>
                  </a:lnTo>
                  <a:lnTo>
                    <a:pt x="2392" y="1845"/>
                  </a:lnTo>
                  <a:lnTo>
                    <a:pt x="2385" y="1782"/>
                  </a:lnTo>
                  <a:lnTo>
                    <a:pt x="2378" y="1720"/>
                  </a:lnTo>
                  <a:lnTo>
                    <a:pt x="2378" y="1720"/>
                  </a:lnTo>
                  <a:lnTo>
                    <a:pt x="2363" y="1565"/>
                  </a:lnTo>
                  <a:lnTo>
                    <a:pt x="2350" y="1411"/>
                  </a:lnTo>
                  <a:lnTo>
                    <a:pt x="2341" y="1255"/>
                  </a:lnTo>
                  <a:lnTo>
                    <a:pt x="2333" y="1101"/>
                  </a:lnTo>
                  <a:lnTo>
                    <a:pt x="2333" y="1101"/>
                  </a:lnTo>
                  <a:lnTo>
                    <a:pt x="2332" y="1068"/>
                  </a:lnTo>
                  <a:lnTo>
                    <a:pt x="2328" y="1034"/>
                  </a:lnTo>
                  <a:lnTo>
                    <a:pt x="2319" y="964"/>
                  </a:lnTo>
                  <a:lnTo>
                    <a:pt x="2310" y="890"/>
                  </a:lnTo>
                  <a:lnTo>
                    <a:pt x="2307" y="853"/>
                  </a:lnTo>
                  <a:lnTo>
                    <a:pt x="2304" y="816"/>
                  </a:lnTo>
                  <a:lnTo>
                    <a:pt x="2303" y="779"/>
                  </a:lnTo>
                  <a:lnTo>
                    <a:pt x="2304" y="743"/>
                  </a:lnTo>
                  <a:lnTo>
                    <a:pt x="2308" y="707"/>
                  </a:lnTo>
                  <a:lnTo>
                    <a:pt x="2310" y="690"/>
                  </a:lnTo>
                  <a:lnTo>
                    <a:pt x="2314" y="672"/>
                  </a:lnTo>
                  <a:lnTo>
                    <a:pt x="2319" y="655"/>
                  </a:lnTo>
                  <a:lnTo>
                    <a:pt x="2324" y="639"/>
                  </a:lnTo>
                  <a:lnTo>
                    <a:pt x="2331" y="623"/>
                  </a:lnTo>
                  <a:lnTo>
                    <a:pt x="2339" y="607"/>
                  </a:lnTo>
                  <a:lnTo>
                    <a:pt x="2346" y="591"/>
                  </a:lnTo>
                  <a:lnTo>
                    <a:pt x="2355" y="577"/>
                  </a:lnTo>
                  <a:lnTo>
                    <a:pt x="2367" y="562"/>
                  </a:lnTo>
                  <a:lnTo>
                    <a:pt x="2378" y="547"/>
                  </a:lnTo>
                  <a:lnTo>
                    <a:pt x="2405" y="522"/>
                  </a:lnTo>
                  <a:lnTo>
                    <a:pt x="2405" y="522"/>
                  </a:lnTo>
                  <a:lnTo>
                    <a:pt x="2392" y="492"/>
                  </a:lnTo>
                  <a:lnTo>
                    <a:pt x="2378" y="461"/>
                  </a:lnTo>
                  <a:lnTo>
                    <a:pt x="2362" y="431"/>
                  </a:lnTo>
                  <a:lnTo>
                    <a:pt x="2344" y="400"/>
                  </a:lnTo>
                  <a:lnTo>
                    <a:pt x="2326" y="370"/>
                  </a:lnTo>
                  <a:lnTo>
                    <a:pt x="2305" y="341"/>
                  </a:lnTo>
                  <a:lnTo>
                    <a:pt x="2283" y="312"/>
                  </a:lnTo>
                  <a:lnTo>
                    <a:pt x="2260" y="284"/>
                  </a:lnTo>
                  <a:lnTo>
                    <a:pt x="2237" y="256"/>
                  </a:lnTo>
                  <a:lnTo>
                    <a:pt x="2213" y="230"/>
                  </a:lnTo>
                  <a:lnTo>
                    <a:pt x="2189" y="205"/>
                  </a:lnTo>
                  <a:lnTo>
                    <a:pt x="2162" y="180"/>
                  </a:lnTo>
                  <a:lnTo>
                    <a:pt x="2136" y="157"/>
                  </a:lnTo>
                  <a:lnTo>
                    <a:pt x="2109" y="136"/>
                  </a:lnTo>
                  <a:lnTo>
                    <a:pt x="2082" y="116"/>
                  </a:lnTo>
                  <a:lnTo>
                    <a:pt x="2054" y="98"/>
                  </a:lnTo>
                  <a:lnTo>
                    <a:pt x="2054" y="98"/>
                  </a:lnTo>
                  <a:lnTo>
                    <a:pt x="2032" y="84"/>
                  </a:lnTo>
                  <a:lnTo>
                    <a:pt x="2009" y="72"/>
                  </a:lnTo>
                  <a:lnTo>
                    <a:pt x="1987" y="61"/>
                  </a:lnTo>
                  <a:lnTo>
                    <a:pt x="1964" y="50"/>
                  </a:lnTo>
                  <a:lnTo>
                    <a:pt x="1940" y="41"/>
                  </a:lnTo>
                  <a:lnTo>
                    <a:pt x="1917" y="32"/>
                  </a:lnTo>
                  <a:lnTo>
                    <a:pt x="1892" y="26"/>
                  </a:lnTo>
                  <a:lnTo>
                    <a:pt x="1868" y="20"/>
                  </a:lnTo>
                  <a:lnTo>
                    <a:pt x="1844" y="14"/>
                  </a:lnTo>
                  <a:lnTo>
                    <a:pt x="1819" y="11"/>
                  </a:lnTo>
                  <a:lnTo>
                    <a:pt x="1795" y="7"/>
                  </a:lnTo>
                  <a:lnTo>
                    <a:pt x="1769" y="4"/>
                  </a:lnTo>
                  <a:lnTo>
                    <a:pt x="1719" y="2"/>
                  </a:lnTo>
                  <a:lnTo>
                    <a:pt x="1669" y="0"/>
                  </a:lnTo>
                  <a:lnTo>
                    <a:pt x="1618" y="3"/>
                  </a:lnTo>
                  <a:lnTo>
                    <a:pt x="1568" y="5"/>
                  </a:lnTo>
                  <a:lnTo>
                    <a:pt x="1517" y="11"/>
                  </a:lnTo>
                  <a:lnTo>
                    <a:pt x="1466" y="17"/>
                  </a:lnTo>
                  <a:lnTo>
                    <a:pt x="1366" y="32"/>
                  </a:lnTo>
                  <a:lnTo>
                    <a:pt x="1268" y="47"/>
                  </a:lnTo>
                  <a:lnTo>
                    <a:pt x="1223" y="68"/>
                  </a:lnTo>
                  <a:lnTo>
                    <a:pt x="1223" y="68"/>
                  </a:lnTo>
                  <a:lnTo>
                    <a:pt x="1202" y="113"/>
                  </a:lnTo>
                  <a:lnTo>
                    <a:pt x="1178" y="156"/>
                  </a:lnTo>
                  <a:lnTo>
                    <a:pt x="1153" y="197"/>
                  </a:lnTo>
                  <a:lnTo>
                    <a:pt x="1125" y="237"/>
                  </a:lnTo>
                  <a:lnTo>
                    <a:pt x="1096" y="275"/>
                  </a:lnTo>
                  <a:lnTo>
                    <a:pt x="1066" y="312"/>
                  </a:lnTo>
                  <a:lnTo>
                    <a:pt x="1034" y="348"/>
                  </a:lnTo>
                  <a:lnTo>
                    <a:pt x="1002" y="384"/>
                  </a:lnTo>
                  <a:lnTo>
                    <a:pt x="967" y="419"/>
                  </a:lnTo>
                  <a:lnTo>
                    <a:pt x="932" y="454"/>
                  </a:lnTo>
                  <a:lnTo>
                    <a:pt x="896" y="487"/>
                  </a:lnTo>
                  <a:lnTo>
                    <a:pt x="861" y="519"/>
                  </a:lnTo>
                  <a:lnTo>
                    <a:pt x="786" y="585"/>
                  </a:lnTo>
                  <a:lnTo>
                    <a:pt x="712" y="648"/>
                  </a:lnTo>
                  <a:lnTo>
                    <a:pt x="639" y="712"/>
                  </a:lnTo>
                  <a:lnTo>
                    <a:pt x="566" y="777"/>
                  </a:lnTo>
                  <a:lnTo>
                    <a:pt x="530" y="811"/>
                  </a:lnTo>
                  <a:lnTo>
                    <a:pt x="495" y="844"/>
                  </a:lnTo>
                  <a:lnTo>
                    <a:pt x="462" y="879"/>
                  </a:lnTo>
                  <a:lnTo>
                    <a:pt x="429" y="914"/>
                  </a:lnTo>
                  <a:lnTo>
                    <a:pt x="398" y="949"/>
                  </a:lnTo>
                  <a:lnTo>
                    <a:pt x="367" y="987"/>
                  </a:lnTo>
                  <a:lnTo>
                    <a:pt x="339" y="1024"/>
                  </a:lnTo>
                  <a:lnTo>
                    <a:pt x="312" y="1064"/>
                  </a:lnTo>
                  <a:lnTo>
                    <a:pt x="286" y="1104"/>
                  </a:lnTo>
                  <a:lnTo>
                    <a:pt x="263" y="1145"/>
                  </a:lnTo>
                  <a:lnTo>
                    <a:pt x="243" y="1188"/>
                  </a:lnTo>
                  <a:lnTo>
                    <a:pt x="223" y="1233"/>
                  </a:lnTo>
                  <a:lnTo>
                    <a:pt x="223" y="1233"/>
                  </a:lnTo>
                  <a:lnTo>
                    <a:pt x="198" y="1294"/>
                  </a:lnTo>
                  <a:lnTo>
                    <a:pt x="171" y="1355"/>
                  </a:lnTo>
                  <a:lnTo>
                    <a:pt x="116" y="1480"/>
                  </a:lnTo>
                  <a:lnTo>
                    <a:pt x="89" y="1542"/>
                  </a:lnTo>
                  <a:lnTo>
                    <a:pt x="63" y="1605"/>
                  </a:lnTo>
                  <a:lnTo>
                    <a:pt x="39" y="1666"/>
                  </a:lnTo>
                  <a:lnTo>
                    <a:pt x="18" y="1727"/>
                  </a:lnTo>
                  <a:lnTo>
                    <a:pt x="18" y="1727"/>
                  </a:lnTo>
                  <a:lnTo>
                    <a:pt x="14" y="1742"/>
                  </a:lnTo>
                  <a:lnTo>
                    <a:pt x="11" y="1757"/>
                  </a:lnTo>
                  <a:lnTo>
                    <a:pt x="4" y="1788"/>
                  </a:lnTo>
                  <a:lnTo>
                    <a:pt x="2" y="1820"/>
                  </a:lnTo>
                  <a:lnTo>
                    <a:pt x="0" y="1855"/>
                  </a:lnTo>
                  <a:lnTo>
                    <a:pt x="0" y="1890"/>
                  </a:lnTo>
                  <a:lnTo>
                    <a:pt x="3" y="1926"/>
                  </a:lnTo>
                  <a:lnTo>
                    <a:pt x="7" y="1962"/>
                  </a:lnTo>
                  <a:lnTo>
                    <a:pt x="11" y="1998"/>
                  </a:lnTo>
                  <a:lnTo>
                    <a:pt x="21" y="2071"/>
                  </a:lnTo>
                  <a:lnTo>
                    <a:pt x="32" y="2144"/>
                  </a:lnTo>
                  <a:lnTo>
                    <a:pt x="43" y="2213"/>
                  </a:lnTo>
                  <a:lnTo>
                    <a:pt x="47" y="2247"/>
                  </a:lnTo>
                  <a:lnTo>
                    <a:pt x="49" y="2280"/>
                  </a:lnTo>
                  <a:lnTo>
                    <a:pt x="49" y="2280"/>
                  </a:lnTo>
                  <a:lnTo>
                    <a:pt x="49" y="2552"/>
                  </a:lnTo>
                  <a:lnTo>
                    <a:pt x="49" y="2552"/>
                  </a:lnTo>
                  <a:lnTo>
                    <a:pt x="48" y="2573"/>
                  </a:lnTo>
                  <a:lnTo>
                    <a:pt x="44" y="2599"/>
                  </a:lnTo>
                  <a:lnTo>
                    <a:pt x="35" y="2662"/>
                  </a:lnTo>
                  <a:lnTo>
                    <a:pt x="31" y="2692"/>
                  </a:lnTo>
                  <a:lnTo>
                    <a:pt x="30" y="2721"/>
                  </a:lnTo>
                  <a:lnTo>
                    <a:pt x="29" y="2732"/>
                  </a:lnTo>
                  <a:lnTo>
                    <a:pt x="30" y="2743"/>
                  </a:lnTo>
                  <a:lnTo>
                    <a:pt x="31" y="2752"/>
                  </a:lnTo>
                  <a:lnTo>
                    <a:pt x="34" y="2759"/>
                  </a:lnTo>
                  <a:lnTo>
                    <a:pt x="34" y="2759"/>
                  </a:lnTo>
                  <a:lnTo>
                    <a:pt x="41" y="2771"/>
                  </a:lnTo>
                  <a:lnTo>
                    <a:pt x="50" y="2781"/>
                  </a:lnTo>
                  <a:lnTo>
                    <a:pt x="59" y="2789"/>
                  </a:lnTo>
                  <a:lnTo>
                    <a:pt x="70" y="2794"/>
                  </a:lnTo>
                  <a:lnTo>
                    <a:pt x="81" y="2798"/>
                  </a:lnTo>
                  <a:lnTo>
                    <a:pt x="93" y="2799"/>
                  </a:lnTo>
                  <a:lnTo>
                    <a:pt x="104" y="2798"/>
                  </a:lnTo>
                  <a:lnTo>
                    <a:pt x="117" y="2795"/>
                  </a:lnTo>
                  <a:lnTo>
                    <a:pt x="130" y="2791"/>
                  </a:lnTo>
                  <a:lnTo>
                    <a:pt x="144" y="2786"/>
                  </a:lnTo>
                  <a:lnTo>
                    <a:pt x="157" y="2779"/>
                  </a:lnTo>
                  <a:lnTo>
                    <a:pt x="171" y="2771"/>
                  </a:lnTo>
                  <a:lnTo>
                    <a:pt x="185" y="2761"/>
                  </a:lnTo>
                  <a:lnTo>
                    <a:pt x="199" y="2750"/>
                  </a:lnTo>
                  <a:lnTo>
                    <a:pt x="227" y="2726"/>
                  </a:lnTo>
                  <a:lnTo>
                    <a:pt x="254" y="2700"/>
                  </a:lnTo>
                  <a:lnTo>
                    <a:pt x="281" y="2672"/>
                  </a:lnTo>
                  <a:lnTo>
                    <a:pt x="307" y="2644"/>
                  </a:lnTo>
                  <a:lnTo>
                    <a:pt x="330" y="2614"/>
                  </a:lnTo>
                  <a:lnTo>
                    <a:pt x="350" y="2587"/>
                  </a:lnTo>
                  <a:lnTo>
                    <a:pt x="368" y="2563"/>
                  </a:lnTo>
                  <a:lnTo>
                    <a:pt x="382" y="2541"/>
                  </a:lnTo>
                  <a:lnTo>
                    <a:pt x="393" y="2523"/>
                  </a:lnTo>
                  <a:lnTo>
                    <a:pt x="393" y="2523"/>
                  </a:lnTo>
                  <a:lnTo>
                    <a:pt x="407" y="2499"/>
                  </a:lnTo>
                  <a:lnTo>
                    <a:pt x="418" y="2474"/>
                  </a:lnTo>
                  <a:lnTo>
                    <a:pt x="429" y="2448"/>
                  </a:lnTo>
                  <a:lnTo>
                    <a:pt x="436" y="2423"/>
                  </a:lnTo>
                  <a:lnTo>
                    <a:pt x="444" y="2397"/>
                  </a:lnTo>
                  <a:lnTo>
                    <a:pt x="449" y="2371"/>
                  </a:lnTo>
                  <a:lnTo>
                    <a:pt x="454" y="2344"/>
                  </a:lnTo>
                  <a:lnTo>
                    <a:pt x="457" y="2319"/>
                  </a:lnTo>
                  <a:lnTo>
                    <a:pt x="459" y="2292"/>
                  </a:lnTo>
                  <a:lnTo>
                    <a:pt x="462" y="2265"/>
                  </a:lnTo>
                  <a:lnTo>
                    <a:pt x="464" y="2211"/>
                  </a:lnTo>
                  <a:lnTo>
                    <a:pt x="466" y="2104"/>
                  </a:lnTo>
                  <a:lnTo>
                    <a:pt x="467" y="2050"/>
                  </a:lnTo>
                  <a:lnTo>
                    <a:pt x="471" y="1998"/>
                  </a:lnTo>
                  <a:lnTo>
                    <a:pt x="473" y="1972"/>
                  </a:lnTo>
                  <a:lnTo>
                    <a:pt x="477" y="1946"/>
                  </a:lnTo>
                  <a:lnTo>
                    <a:pt x="482" y="1921"/>
                  </a:lnTo>
                  <a:lnTo>
                    <a:pt x="489" y="1896"/>
                  </a:lnTo>
                  <a:lnTo>
                    <a:pt x="496" y="1872"/>
                  </a:lnTo>
                  <a:lnTo>
                    <a:pt x="505" y="1847"/>
                  </a:lnTo>
                  <a:lnTo>
                    <a:pt x="516" y="1823"/>
                  </a:lnTo>
                  <a:lnTo>
                    <a:pt x="529" y="1800"/>
                  </a:lnTo>
                  <a:lnTo>
                    <a:pt x="543" y="1777"/>
                  </a:lnTo>
                  <a:lnTo>
                    <a:pt x="559" y="1755"/>
                  </a:lnTo>
                  <a:lnTo>
                    <a:pt x="577" y="1733"/>
                  </a:lnTo>
                  <a:lnTo>
                    <a:pt x="599" y="1712"/>
                  </a:lnTo>
                  <a:lnTo>
                    <a:pt x="657" y="1707"/>
                  </a:lnTo>
                  <a:lnTo>
                    <a:pt x="657" y="1707"/>
                  </a:lnTo>
                  <a:lnTo>
                    <a:pt x="658" y="1757"/>
                  </a:lnTo>
                  <a:lnTo>
                    <a:pt x="658" y="1783"/>
                  </a:lnTo>
                  <a:lnTo>
                    <a:pt x="657" y="1807"/>
                  </a:lnTo>
                  <a:lnTo>
                    <a:pt x="657" y="1807"/>
                  </a:lnTo>
                  <a:lnTo>
                    <a:pt x="646" y="1935"/>
                  </a:lnTo>
                  <a:lnTo>
                    <a:pt x="634" y="2062"/>
                  </a:lnTo>
                  <a:lnTo>
                    <a:pt x="621" y="2189"/>
                  </a:lnTo>
                  <a:lnTo>
                    <a:pt x="605" y="2316"/>
                  </a:lnTo>
                  <a:lnTo>
                    <a:pt x="605" y="2316"/>
                  </a:lnTo>
                  <a:lnTo>
                    <a:pt x="590" y="2433"/>
                  </a:lnTo>
                  <a:lnTo>
                    <a:pt x="573" y="2549"/>
                  </a:lnTo>
                  <a:lnTo>
                    <a:pt x="555" y="2664"/>
                  </a:lnTo>
                  <a:lnTo>
                    <a:pt x="536" y="2781"/>
                  </a:lnTo>
                  <a:lnTo>
                    <a:pt x="517" y="2897"/>
                  </a:lnTo>
                  <a:lnTo>
                    <a:pt x="498" y="3014"/>
                  </a:lnTo>
                  <a:lnTo>
                    <a:pt x="481" y="3129"/>
                  </a:lnTo>
                  <a:lnTo>
                    <a:pt x="466" y="3245"/>
                  </a:lnTo>
                  <a:lnTo>
                    <a:pt x="466" y="3245"/>
                  </a:lnTo>
                  <a:lnTo>
                    <a:pt x="463" y="3272"/>
                  </a:lnTo>
                  <a:lnTo>
                    <a:pt x="463" y="3303"/>
                  </a:lnTo>
                  <a:lnTo>
                    <a:pt x="463" y="3337"/>
                  </a:lnTo>
                  <a:lnTo>
                    <a:pt x="466" y="3375"/>
                  </a:lnTo>
                  <a:lnTo>
                    <a:pt x="471" y="3412"/>
                  </a:lnTo>
                  <a:lnTo>
                    <a:pt x="476" y="3452"/>
                  </a:lnTo>
                  <a:lnTo>
                    <a:pt x="485" y="3489"/>
                  </a:lnTo>
                  <a:lnTo>
                    <a:pt x="495" y="3525"/>
                  </a:lnTo>
                  <a:lnTo>
                    <a:pt x="502" y="3541"/>
                  </a:lnTo>
                  <a:lnTo>
                    <a:pt x="508" y="3557"/>
                  </a:lnTo>
                  <a:lnTo>
                    <a:pt x="516" y="3571"/>
                  </a:lnTo>
                  <a:lnTo>
                    <a:pt x="523" y="3585"/>
                  </a:lnTo>
                  <a:lnTo>
                    <a:pt x="532" y="3597"/>
                  </a:lnTo>
                  <a:lnTo>
                    <a:pt x="543" y="3607"/>
                  </a:lnTo>
                  <a:lnTo>
                    <a:pt x="552" y="3616"/>
                  </a:lnTo>
                  <a:lnTo>
                    <a:pt x="563" y="3624"/>
                  </a:lnTo>
                  <a:lnTo>
                    <a:pt x="575" y="3629"/>
                  </a:lnTo>
                  <a:lnTo>
                    <a:pt x="587" y="3631"/>
                  </a:lnTo>
                  <a:lnTo>
                    <a:pt x="600" y="3633"/>
                  </a:lnTo>
                  <a:lnTo>
                    <a:pt x="614" y="3631"/>
                  </a:lnTo>
                  <a:lnTo>
                    <a:pt x="630" y="3628"/>
                  </a:lnTo>
                  <a:lnTo>
                    <a:pt x="645" y="3621"/>
                  </a:lnTo>
                  <a:lnTo>
                    <a:pt x="662" y="3611"/>
                  </a:lnTo>
                  <a:lnTo>
                    <a:pt x="680" y="3599"/>
                  </a:lnTo>
                  <a:lnTo>
                    <a:pt x="680" y="3599"/>
                  </a:lnTo>
                  <a:lnTo>
                    <a:pt x="693" y="3588"/>
                  </a:lnTo>
                  <a:lnTo>
                    <a:pt x="705" y="3575"/>
                  </a:lnTo>
                  <a:lnTo>
                    <a:pt x="717" y="3562"/>
                  </a:lnTo>
                  <a:lnTo>
                    <a:pt x="729" y="3547"/>
                  </a:lnTo>
                  <a:lnTo>
                    <a:pt x="739" y="3531"/>
                  </a:lnTo>
                  <a:lnTo>
                    <a:pt x="749" y="3515"/>
                  </a:lnTo>
                  <a:lnTo>
                    <a:pt x="758" y="3497"/>
                  </a:lnTo>
                  <a:lnTo>
                    <a:pt x="767" y="3477"/>
                  </a:lnTo>
                  <a:lnTo>
                    <a:pt x="775" y="3458"/>
                  </a:lnTo>
                  <a:lnTo>
                    <a:pt x="782" y="3437"/>
                  </a:lnTo>
                  <a:lnTo>
                    <a:pt x="796" y="3395"/>
                  </a:lnTo>
                  <a:lnTo>
                    <a:pt x="808" y="3350"/>
                  </a:lnTo>
                  <a:lnTo>
                    <a:pt x="818" y="3305"/>
                  </a:lnTo>
                  <a:lnTo>
                    <a:pt x="827" y="3259"/>
                  </a:lnTo>
                  <a:lnTo>
                    <a:pt x="834" y="3213"/>
                  </a:lnTo>
                  <a:lnTo>
                    <a:pt x="840" y="3168"/>
                  </a:lnTo>
                  <a:lnTo>
                    <a:pt x="845" y="3123"/>
                  </a:lnTo>
                  <a:lnTo>
                    <a:pt x="855" y="3042"/>
                  </a:lnTo>
                  <a:lnTo>
                    <a:pt x="863" y="2972"/>
                  </a:lnTo>
                  <a:lnTo>
                    <a:pt x="863" y="2972"/>
                  </a:lnTo>
                  <a:lnTo>
                    <a:pt x="884" y="2850"/>
                  </a:lnTo>
                  <a:lnTo>
                    <a:pt x="903" y="2728"/>
                  </a:lnTo>
                  <a:lnTo>
                    <a:pt x="922" y="2605"/>
                  </a:lnTo>
                  <a:lnTo>
                    <a:pt x="939" y="2483"/>
                  </a:lnTo>
                  <a:lnTo>
                    <a:pt x="987" y="251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7DE5880C-ABDB-C7BB-D8CA-FA5A3D7A6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2878"/>
              <a:ext cx="802" cy="1211"/>
            </a:xfrm>
            <a:custGeom>
              <a:avLst/>
              <a:gdLst>
                <a:gd name="T0" fmla="*/ 1096 w 2405"/>
                <a:gd name="T1" fmla="*/ 2604 h 3633"/>
                <a:gd name="T2" fmla="*/ 1196 w 2405"/>
                <a:gd name="T3" fmla="*/ 2641 h 3633"/>
                <a:gd name="T4" fmla="*/ 1254 w 2405"/>
                <a:gd name="T5" fmla="*/ 2626 h 3633"/>
                <a:gd name="T6" fmla="*/ 1355 w 2405"/>
                <a:gd name="T7" fmla="*/ 2574 h 3633"/>
                <a:gd name="T8" fmla="*/ 1376 w 2405"/>
                <a:gd name="T9" fmla="*/ 2646 h 3633"/>
                <a:gd name="T10" fmla="*/ 1444 w 2405"/>
                <a:gd name="T11" fmla="*/ 2686 h 3633"/>
                <a:gd name="T12" fmla="*/ 1553 w 2405"/>
                <a:gd name="T13" fmla="*/ 2681 h 3633"/>
                <a:gd name="T14" fmla="*/ 1722 w 2405"/>
                <a:gd name="T15" fmla="*/ 2605 h 3633"/>
                <a:gd name="T16" fmla="*/ 1798 w 2405"/>
                <a:gd name="T17" fmla="*/ 2560 h 3633"/>
                <a:gd name="T18" fmla="*/ 1822 w 2405"/>
                <a:gd name="T19" fmla="*/ 2595 h 3633"/>
                <a:gd name="T20" fmla="*/ 1889 w 2405"/>
                <a:gd name="T21" fmla="*/ 2612 h 3633"/>
                <a:gd name="T22" fmla="*/ 1975 w 2405"/>
                <a:gd name="T23" fmla="*/ 2603 h 3633"/>
                <a:gd name="T24" fmla="*/ 2078 w 2405"/>
                <a:gd name="T25" fmla="*/ 2554 h 3633"/>
                <a:gd name="T26" fmla="*/ 2264 w 2405"/>
                <a:gd name="T27" fmla="*/ 2378 h 3633"/>
                <a:gd name="T28" fmla="*/ 2363 w 2405"/>
                <a:gd name="T29" fmla="*/ 2221 h 3633"/>
                <a:gd name="T30" fmla="*/ 2404 w 2405"/>
                <a:gd name="T31" fmla="*/ 2037 h 3633"/>
                <a:gd name="T32" fmla="*/ 2385 w 2405"/>
                <a:gd name="T33" fmla="*/ 1782 h 3633"/>
                <a:gd name="T34" fmla="*/ 2333 w 2405"/>
                <a:gd name="T35" fmla="*/ 1101 h 3633"/>
                <a:gd name="T36" fmla="*/ 2307 w 2405"/>
                <a:gd name="T37" fmla="*/ 853 h 3633"/>
                <a:gd name="T38" fmla="*/ 2314 w 2405"/>
                <a:gd name="T39" fmla="*/ 672 h 3633"/>
                <a:gd name="T40" fmla="*/ 2355 w 2405"/>
                <a:gd name="T41" fmla="*/ 577 h 3633"/>
                <a:gd name="T42" fmla="*/ 2378 w 2405"/>
                <a:gd name="T43" fmla="*/ 461 h 3633"/>
                <a:gd name="T44" fmla="*/ 2260 w 2405"/>
                <a:gd name="T45" fmla="*/ 284 h 3633"/>
                <a:gd name="T46" fmla="*/ 2109 w 2405"/>
                <a:gd name="T47" fmla="*/ 136 h 3633"/>
                <a:gd name="T48" fmla="*/ 1987 w 2405"/>
                <a:gd name="T49" fmla="*/ 61 h 3633"/>
                <a:gd name="T50" fmla="*/ 1844 w 2405"/>
                <a:gd name="T51" fmla="*/ 14 h 3633"/>
                <a:gd name="T52" fmla="*/ 1618 w 2405"/>
                <a:gd name="T53" fmla="*/ 3 h 3633"/>
                <a:gd name="T54" fmla="*/ 1223 w 2405"/>
                <a:gd name="T55" fmla="*/ 68 h 3633"/>
                <a:gd name="T56" fmla="*/ 1096 w 2405"/>
                <a:gd name="T57" fmla="*/ 275 h 3633"/>
                <a:gd name="T58" fmla="*/ 896 w 2405"/>
                <a:gd name="T59" fmla="*/ 487 h 3633"/>
                <a:gd name="T60" fmla="*/ 530 w 2405"/>
                <a:gd name="T61" fmla="*/ 811 h 3633"/>
                <a:gd name="T62" fmla="*/ 339 w 2405"/>
                <a:gd name="T63" fmla="*/ 1024 h 3633"/>
                <a:gd name="T64" fmla="*/ 223 w 2405"/>
                <a:gd name="T65" fmla="*/ 1233 h 3633"/>
                <a:gd name="T66" fmla="*/ 39 w 2405"/>
                <a:gd name="T67" fmla="*/ 1666 h 3633"/>
                <a:gd name="T68" fmla="*/ 2 w 2405"/>
                <a:gd name="T69" fmla="*/ 1820 h 3633"/>
                <a:gd name="T70" fmla="*/ 21 w 2405"/>
                <a:gd name="T71" fmla="*/ 2071 h 3633"/>
                <a:gd name="T72" fmla="*/ 49 w 2405"/>
                <a:gd name="T73" fmla="*/ 2552 h 3633"/>
                <a:gd name="T74" fmla="*/ 30 w 2405"/>
                <a:gd name="T75" fmla="*/ 2721 h 3633"/>
                <a:gd name="T76" fmla="*/ 41 w 2405"/>
                <a:gd name="T77" fmla="*/ 2771 h 3633"/>
                <a:gd name="T78" fmla="*/ 104 w 2405"/>
                <a:gd name="T79" fmla="*/ 2798 h 3633"/>
                <a:gd name="T80" fmla="*/ 185 w 2405"/>
                <a:gd name="T81" fmla="*/ 2761 h 3633"/>
                <a:gd name="T82" fmla="*/ 330 w 2405"/>
                <a:gd name="T83" fmla="*/ 2614 h 3633"/>
                <a:gd name="T84" fmla="*/ 407 w 2405"/>
                <a:gd name="T85" fmla="*/ 2499 h 3633"/>
                <a:gd name="T86" fmla="*/ 454 w 2405"/>
                <a:gd name="T87" fmla="*/ 2344 h 3633"/>
                <a:gd name="T88" fmla="*/ 467 w 2405"/>
                <a:gd name="T89" fmla="*/ 2050 h 3633"/>
                <a:gd name="T90" fmla="*/ 496 w 2405"/>
                <a:gd name="T91" fmla="*/ 1872 h 3633"/>
                <a:gd name="T92" fmla="*/ 577 w 2405"/>
                <a:gd name="T93" fmla="*/ 1733 h 3633"/>
                <a:gd name="T94" fmla="*/ 657 w 2405"/>
                <a:gd name="T95" fmla="*/ 1807 h 3633"/>
                <a:gd name="T96" fmla="*/ 605 w 2405"/>
                <a:gd name="T97" fmla="*/ 2316 h 3633"/>
                <a:gd name="T98" fmla="*/ 498 w 2405"/>
                <a:gd name="T99" fmla="*/ 3014 h 3633"/>
                <a:gd name="T100" fmla="*/ 463 w 2405"/>
                <a:gd name="T101" fmla="*/ 3337 h 3633"/>
                <a:gd name="T102" fmla="*/ 502 w 2405"/>
                <a:gd name="T103" fmla="*/ 3541 h 3633"/>
                <a:gd name="T104" fmla="*/ 552 w 2405"/>
                <a:gd name="T105" fmla="*/ 3616 h 3633"/>
                <a:gd name="T106" fmla="*/ 630 w 2405"/>
                <a:gd name="T107" fmla="*/ 3628 h 3633"/>
                <a:gd name="T108" fmla="*/ 705 w 2405"/>
                <a:gd name="T109" fmla="*/ 3575 h 3633"/>
                <a:gd name="T110" fmla="*/ 767 w 2405"/>
                <a:gd name="T111" fmla="*/ 3477 h 3633"/>
                <a:gd name="T112" fmla="*/ 827 w 2405"/>
                <a:gd name="T113" fmla="*/ 3259 h 3633"/>
                <a:gd name="T114" fmla="*/ 863 w 2405"/>
                <a:gd name="T115" fmla="*/ 2972 h 3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05" h="3633">
                  <a:moveTo>
                    <a:pt x="987" y="2515"/>
                  </a:moveTo>
                  <a:lnTo>
                    <a:pt x="987" y="2515"/>
                  </a:lnTo>
                  <a:lnTo>
                    <a:pt x="1017" y="2542"/>
                  </a:lnTo>
                  <a:lnTo>
                    <a:pt x="1045" y="2567"/>
                  </a:lnTo>
                  <a:lnTo>
                    <a:pt x="1071" y="2587"/>
                  </a:lnTo>
                  <a:lnTo>
                    <a:pt x="1096" y="2604"/>
                  </a:lnTo>
                  <a:lnTo>
                    <a:pt x="1119" y="2618"/>
                  </a:lnTo>
                  <a:lnTo>
                    <a:pt x="1143" y="2630"/>
                  </a:lnTo>
                  <a:lnTo>
                    <a:pt x="1164" y="2636"/>
                  </a:lnTo>
                  <a:lnTo>
                    <a:pt x="1176" y="2639"/>
                  </a:lnTo>
                  <a:lnTo>
                    <a:pt x="1186" y="2640"/>
                  </a:lnTo>
                  <a:lnTo>
                    <a:pt x="1196" y="2641"/>
                  </a:lnTo>
                  <a:lnTo>
                    <a:pt x="1205" y="2640"/>
                  </a:lnTo>
                  <a:lnTo>
                    <a:pt x="1216" y="2640"/>
                  </a:lnTo>
                  <a:lnTo>
                    <a:pt x="1226" y="2637"/>
                  </a:lnTo>
                  <a:lnTo>
                    <a:pt x="1235" y="2635"/>
                  </a:lnTo>
                  <a:lnTo>
                    <a:pt x="1245" y="2631"/>
                  </a:lnTo>
                  <a:lnTo>
                    <a:pt x="1254" y="2626"/>
                  </a:lnTo>
                  <a:lnTo>
                    <a:pt x="1263" y="2621"/>
                  </a:lnTo>
                  <a:lnTo>
                    <a:pt x="1281" y="2608"/>
                  </a:lnTo>
                  <a:lnTo>
                    <a:pt x="1299" y="2590"/>
                  </a:lnTo>
                  <a:lnTo>
                    <a:pt x="1317" y="2569"/>
                  </a:lnTo>
                  <a:lnTo>
                    <a:pt x="1335" y="2545"/>
                  </a:lnTo>
                  <a:lnTo>
                    <a:pt x="1355" y="2574"/>
                  </a:lnTo>
                  <a:lnTo>
                    <a:pt x="1355" y="2574"/>
                  </a:lnTo>
                  <a:lnTo>
                    <a:pt x="1357" y="2592"/>
                  </a:lnTo>
                  <a:lnTo>
                    <a:pt x="1359" y="2608"/>
                  </a:lnTo>
                  <a:lnTo>
                    <a:pt x="1363" y="2623"/>
                  </a:lnTo>
                  <a:lnTo>
                    <a:pt x="1369" y="2636"/>
                  </a:lnTo>
                  <a:lnTo>
                    <a:pt x="1376" y="2646"/>
                  </a:lnTo>
                  <a:lnTo>
                    <a:pt x="1385" y="2657"/>
                  </a:lnTo>
                  <a:lnTo>
                    <a:pt x="1395" y="2666"/>
                  </a:lnTo>
                  <a:lnTo>
                    <a:pt x="1405" y="2672"/>
                  </a:lnTo>
                  <a:lnTo>
                    <a:pt x="1417" y="2678"/>
                  </a:lnTo>
                  <a:lnTo>
                    <a:pt x="1430" y="2682"/>
                  </a:lnTo>
                  <a:lnTo>
                    <a:pt x="1444" y="2686"/>
                  </a:lnTo>
                  <a:lnTo>
                    <a:pt x="1458" y="2687"/>
                  </a:lnTo>
                  <a:lnTo>
                    <a:pt x="1472" y="2689"/>
                  </a:lnTo>
                  <a:lnTo>
                    <a:pt x="1487" y="2690"/>
                  </a:lnTo>
                  <a:lnTo>
                    <a:pt x="1503" y="2689"/>
                  </a:lnTo>
                  <a:lnTo>
                    <a:pt x="1519" y="2687"/>
                  </a:lnTo>
                  <a:lnTo>
                    <a:pt x="1553" y="2681"/>
                  </a:lnTo>
                  <a:lnTo>
                    <a:pt x="1585" y="2673"/>
                  </a:lnTo>
                  <a:lnTo>
                    <a:pt x="1617" y="2662"/>
                  </a:lnTo>
                  <a:lnTo>
                    <a:pt x="1648" y="2649"/>
                  </a:lnTo>
                  <a:lnTo>
                    <a:pt x="1676" y="2635"/>
                  </a:lnTo>
                  <a:lnTo>
                    <a:pt x="1700" y="2621"/>
                  </a:lnTo>
                  <a:lnTo>
                    <a:pt x="1722" y="2605"/>
                  </a:lnTo>
                  <a:lnTo>
                    <a:pt x="1731" y="2597"/>
                  </a:lnTo>
                  <a:lnTo>
                    <a:pt x="1739" y="2590"/>
                  </a:lnTo>
                  <a:lnTo>
                    <a:pt x="1739" y="2590"/>
                  </a:lnTo>
                  <a:lnTo>
                    <a:pt x="1760" y="2563"/>
                  </a:lnTo>
                  <a:lnTo>
                    <a:pt x="1782" y="2534"/>
                  </a:lnTo>
                  <a:lnTo>
                    <a:pt x="1798" y="2560"/>
                  </a:lnTo>
                  <a:lnTo>
                    <a:pt x="1798" y="2560"/>
                  </a:lnTo>
                  <a:lnTo>
                    <a:pt x="1801" y="2569"/>
                  </a:lnTo>
                  <a:lnTo>
                    <a:pt x="1807" y="2577"/>
                  </a:lnTo>
                  <a:lnTo>
                    <a:pt x="1812" y="2583"/>
                  </a:lnTo>
                  <a:lnTo>
                    <a:pt x="1817" y="2590"/>
                  </a:lnTo>
                  <a:lnTo>
                    <a:pt x="1822" y="2595"/>
                  </a:lnTo>
                  <a:lnTo>
                    <a:pt x="1828" y="2599"/>
                  </a:lnTo>
                  <a:lnTo>
                    <a:pt x="1835" y="2603"/>
                  </a:lnTo>
                  <a:lnTo>
                    <a:pt x="1841" y="2605"/>
                  </a:lnTo>
                  <a:lnTo>
                    <a:pt x="1855" y="2609"/>
                  </a:lnTo>
                  <a:lnTo>
                    <a:pt x="1872" y="2610"/>
                  </a:lnTo>
                  <a:lnTo>
                    <a:pt x="1889" y="2612"/>
                  </a:lnTo>
                  <a:lnTo>
                    <a:pt x="1908" y="2612"/>
                  </a:lnTo>
                  <a:lnTo>
                    <a:pt x="1908" y="2612"/>
                  </a:lnTo>
                  <a:lnTo>
                    <a:pt x="1925" y="2612"/>
                  </a:lnTo>
                  <a:lnTo>
                    <a:pt x="1941" y="2610"/>
                  </a:lnTo>
                  <a:lnTo>
                    <a:pt x="1958" y="2606"/>
                  </a:lnTo>
                  <a:lnTo>
                    <a:pt x="1975" y="2603"/>
                  </a:lnTo>
                  <a:lnTo>
                    <a:pt x="1992" y="2597"/>
                  </a:lnTo>
                  <a:lnTo>
                    <a:pt x="2009" y="2591"/>
                  </a:lnTo>
                  <a:lnTo>
                    <a:pt x="2027" y="2583"/>
                  </a:lnTo>
                  <a:lnTo>
                    <a:pt x="2044" y="2574"/>
                  </a:lnTo>
                  <a:lnTo>
                    <a:pt x="2060" y="2564"/>
                  </a:lnTo>
                  <a:lnTo>
                    <a:pt x="2078" y="2554"/>
                  </a:lnTo>
                  <a:lnTo>
                    <a:pt x="2112" y="2529"/>
                  </a:lnTo>
                  <a:lnTo>
                    <a:pt x="2145" y="2504"/>
                  </a:lnTo>
                  <a:lnTo>
                    <a:pt x="2177" y="2474"/>
                  </a:lnTo>
                  <a:lnTo>
                    <a:pt x="2208" y="2443"/>
                  </a:lnTo>
                  <a:lnTo>
                    <a:pt x="2236" y="2411"/>
                  </a:lnTo>
                  <a:lnTo>
                    <a:pt x="2264" y="2378"/>
                  </a:lnTo>
                  <a:lnTo>
                    <a:pt x="2289" y="2344"/>
                  </a:lnTo>
                  <a:lnTo>
                    <a:pt x="2312" y="2312"/>
                  </a:lnTo>
                  <a:lnTo>
                    <a:pt x="2332" y="2280"/>
                  </a:lnTo>
                  <a:lnTo>
                    <a:pt x="2349" y="2249"/>
                  </a:lnTo>
                  <a:lnTo>
                    <a:pt x="2363" y="2221"/>
                  </a:lnTo>
                  <a:lnTo>
                    <a:pt x="2363" y="2221"/>
                  </a:lnTo>
                  <a:lnTo>
                    <a:pt x="2376" y="2192"/>
                  </a:lnTo>
                  <a:lnTo>
                    <a:pt x="2386" y="2162"/>
                  </a:lnTo>
                  <a:lnTo>
                    <a:pt x="2394" y="2131"/>
                  </a:lnTo>
                  <a:lnTo>
                    <a:pt x="2399" y="2100"/>
                  </a:lnTo>
                  <a:lnTo>
                    <a:pt x="2403" y="2068"/>
                  </a:lnTo>
                  <a:lnTo>
                    <a:pt x="2404" y="2037"/>
                  </a:lnTo>
                  <a:lnTo>
                    <a:pt x="2405" y="2005"/>
                  </a:lnTo>
                  <a:lnTo>
                    <a:pt x="2404" y="1973"/>
                  </a:lnTo>
                  <a:lnTo>
                    <a:pt x="2403" y="1941"/>
                  </a:lnTo>
                  <a:lnTo>
                    <a:pt x="2399" y="1909"/>
                  </a:lnTo>
                  <a:lnTo>
                    <a:pt x="2392" y="1845"/>
                  </a:lnTo>
                  <a:lnTo>
                    <a:pt x="2385" y="1782"/>
                  </a:lnTo>
                  <a:lnTo>
                    <a:pt x="2378" y="1720"/>
                  </a:lnTo>
                  <a:lnTo>
                    <a:pt x="2378" y="1720"/>
                  </a:lnTo>
                  <a:lnTo>
                    <a:pt x="2363" y="1565"/>
                  </a:lnTo>
                  <a:lnTo>
                    <a:pt x="2350" y="1411"/>
                  </a:lnTo>
                  <a:lnTo>
                    <a:pt x="2341" y="1255"/>
                  </a:lnTo>
                  <a:lnTo>
                    <a:pt x="2333" y="1101"/>
                  </a:lnTo>
                  <a:lnTo>
                    <a:pt x="2333" y="1101"/>
                  </a:lnTo>
                  <a:lnTo>
                    <a:pt x="2332" y="1068"/>
                  </a:lnTo>
                  <a:lnTo>
                    <a:pt x="2328" y="1034"/>
                  </a:lnTo>
                  <a:lnTo>
                    <a:pt x="2319" y="964"/>
                  </a:lnTo>
                  <a:lnTo>
                    <a:pt x="2310" y="890"/>
                  </a:lnTo>
                  <a:lnTo>
                    <a:pt x="2307" y="853"/>
                  </a:lnTo>
                  <a:lnTo>
                    <a:pt x="2304" y="816"/>
                  </a:lnTo>
                  <a:lnTo>
                    <a:pt x="2303" y="779"/>
                  </a:lnTo>
                  <a:lnTo>
                    <a:pt x="2304" y="743"/>
                  </a:lnTo>
                  <a:lnTo>
                    <a:pt x="2308" y="707"/>
                  </a:lnTo>
                  <a:lnTo>
                    <a:pt x="2310" y="690"/>
                  </a:lnTo>
                  <a:lnTo>
                    <a:pt x="2314" y="672"/>
                  </a:lnTo>
                  <a:lnTo>
                    <a:pt x="2319" y="655"/>
                  </a:lnTo>
                  <a:lnTo>
                    <a:pt x="2324" y="639"/>
                  </a:lnTo>
                  <a:lnTo>
                    <a:pt x="2331" y="623"/>
                  </a:lnTo>
                  <a:lnTo>
                    <a:pt x="2339" y="607"/>
                  </a:lnTo>
                  <a:lnTo>
                    <a:pt x="2346" y="591"/>
                  </a:lnTo>
                  <a:lnTo>
                    <a:pt x="2355" y="577"/>
                  </a:lnTo>
                  <a:lnTo>
                    <a:pt x="2367" y="562"/>
                  </a:lnTo>
                  <a:lnTo>
                    <a:pt x="2378" y="547"/>
                  </a:lnTo>
                  <a:lnTo>
                    <a:pt x="2405" y="522"/>
                  </a:lnTo>
                  <a:lnTo>
                    <a:pt x="2405" y="522"/>
                  </a:lnTo>
                  <a:lnTo>
                    <a:pt x="2392" y="492"/>
                  </a:lnTo>
                  <a:lnTo>
                    <a:pt x="2378" y="461"/>
                  </a:lnTo>
                  <a:lnTo>
                    <a:pt x="2362" y="431"/>
                  </a:lnTo>
                  <a:lnTo>
                    <a:pt x="2344" y="400"/>
                  </a:lnTo>
                  <a:lnTo>
                    <a:pt x="2326" y="370"/>
                  </a:lnTo>
                  <a:lnTo>
                    <a:pt x="2305" y="341"/>
                  </a:lnTo>
                  <a:lnTo>
                    <a:pt x="2283" y="312"/>
                  </a:lnTo>
                  <a:lnTo>
                    <a:pt x="2260" y="284"/>
                  </a:lnTo>
                  <a:lnTo>
                    <a:pt x="2237" y="256"/>
                  </a:lnTo>
                  <a:lnTo>
                    <a:pt x="2213" y="230"/>
                  </a:lnTo>
                  <a:lnTo>
                    <a:pt x="2189" y="205"/>
                  </a:lnTo>
                  <a:lnTo>
                    <a:pt x="2162" y="180"/>
                  </a:lnTo>
                  <a:lnTo>
                    <a:pt x="2136" y="157"/>
                  </a:lnTo>
                  <a:lnTo>
                    <a:pt x="2109" y="136"/>
                  </a:lnTo>
                  <a:lnTo>
                    <a:pt x="2082" y="116"/>
                  </a:lnTo>
                  <a:lnTo>
                    <a:pt x="2054" y="98"/>
                  </a:lnTo>
                  <a:lnTo>
                    <a:pt x="2054" y="98"/>
                  </a:lnTo>
                  <a:lnTo>
                    <a:pt x="2032" y="84"/>
                  </a:lnTo>
                  <a:lnTo>
                    <a:pt x="2009" y="72"/>
                  </a:lnTo>
                  <a:lnTo>
                    <a:pt x="1987" y="61"/>
                  </a:lnTo>
                  <a:lnTo>
                    <a:pt x="1964" y="50"/>
                  </a:lnTo>
                  <a:lnTo>
                    <a:pt x="1940" y="41"/>
                  </a:lnTo>
                  <a:lnTo>
                    <a:pt x="1917" y="32"/>
                  </a:lnTo>
                  <a:lnTo>
                    <a:pt x="1892" y="26"/>
                  </a:lnTo>
                  <a:lnTo>
                    <a:pt x="1868" y="20"/>
                  </a:lnTo>
                  <a:lnTo>
                    <a:pt x="1844" y="14"/>
                  </a:lnTo>
                  <a:lnTo>
                    <a:pt x="1819" y="11"/>
                  </a:lnTo>
                  <a:lnTo>
                    <a:pt x="1795" y="7"/>
                  </a:lnTo>
                  <a:lnTo>
                    <a:pt x="1769" y="4"/>
                  </a:lnTo>
                  <a:lnTo>
                    <a:pt x="1719" y="2"/>
                  </a:lnTo>
                  <a:lnTo>
                    <a:pt x="1669" y="0"/>
                  </a:lnTo>
                  <a:lnTo>
                    <a:pt x="1618" y="3"/>
                  </a:lnTo>
                  <a:lnTo>
                    <a:pt x="1568" y="5"/>
                  </a:lnTo>
                  <a:lnTo>
                    <a:pt x="1517" y="11"/>
                  </a:lnTo>
                  <a:lnTo>
                    <a:pt x="1466" y="17"/>
                  </a:lnTo>
                  <a:lnTo>
                    <a:pt x="1366" y="32"/>
                  </a:lnTo>
                  <a:lnTo>
                    <a:pt x="1268" y="47"/>
                  </a:lnTo>
                  <a:lnTo>
                    <a:pt x="1223" y="68"/>
                  </a:lnTo>
                  <a:lnTo>
                    <a:pt x="1223" y="68"/>
                  </a:lnTo>
                  <a:lnTo>
                    <a:pt x="1202" y="113"/>
                  </a:lnTo>
                  <a:lnTo>
                    <a:pt x="1178" y="156"/>
                  </a:lnTo>
                  <a:lnTo>
                    <a:pt x="1153" y="197"/>
                  </a:lnTo>
                  <a:lnTo>
                    <a:pt x="1125" y="237"/>
                  </a:lnTo>
                  <a:lnTo>
                    <a:pt x="1096" y="275"/>
                  </a:lnTo>
                  <a:lnTo>
                    <a:pt x="1066" y="312"/>
                  </a:lnTo>
                  <a:lnTo>
                    <a:pt x="1034" y="348"/>
                  </a:lnTo>
                  <a:lnTo>
                    <a:pt x="1002" y="384"/>
                  </a:lnTo>
                  <a:lnTo>
                    <a:pt x="967" y="419"/>
                  </a:lnTo>
                  <a:lnTo>
                    <a:pt x="932" y="454"/>
                  </a:lnTo>
                  <a:lnTo>
                    <a:pt x="896" y="487"/>
                  </a:lnTo>
                  <a:lnTo>
                    <a:pt x="861" y="519"/>
                  </a:lnTo>
                  <a:lnTo>
                    <a:pt x="786" y="585"/>
                  </a:lnTo>
                  <a:lnTo>
                    <a:pt x="712" y="648"/>
                  </a:lnTo>
                  <a:lnTo>
                    <a:pt x="639" y="712"/>
                  </a:lnTo>
                  <a:lnTo>
                    <a:pt x="566" y="777"/>
                  </a:lnTo>
                  <a:lnTo>
                    <a:pt x="530" y="811"/>
                  </a:lnTo>
                  <a:lnTo>
                    <a:pt x="495" y="844"/>
                  </a:lnTo>
                  <a:lnTo>
                    <a:pt x="462" y="879"/>
                  </a:lnTo>
                  <a:lnTo>
                    <a:pt x="429" y="914"/>
                  </a:lnTo>
                  <a:lnTo>
                    <a:pt x="398" y="949"/>
                  </a:lnTo>
                  <a:lnTo>
                    <a:pt x="367" y="987"/>
                  </a:lnTo>
                  <a:lnTo>
                    <a:pt x="339" y="1024"/>
                  </a:lnTo>
                  <a:lnTo>
                    <a:pt x="312" y="1064"/>
                  </a:lnTo>
                  <a:lnTo>
                    <a:pt x="286" y="1104"/>
                  </a:lnTo>
                  <a:lnTo>
                    <a:pt x="263" y="1145"/>
                  </a:lnTo>
                  <a:lnTo>
                    <a:pt x="243" y="1188"/>
                  </a:lnTo>
                  <a:lnTo>
                    <a:pt x="223" y="1233"/>
                  </a:lnTo>
                  <a:lnTo>
                    <a:pt x="223" y="1233"/>
                  </a:lnTo>
                  <a:lnTo>
                    <a:pt x="198" y="1294"/>
                  </a:lnTo>
                  <a:lnTo>
                    <a:pt x="171" y="1355"/>
                  </a:lnTo>
                  <a:lnTo>
                    <a:pt x="116" y="1480"/>
                  </a:lnTo>
                  <a:lnTo>
                    <a:pt x="89" y="1542"/>
                  </a:lnTo>
                  <a:lnTo>
                    <a:pt x="63" y="1605"/>
                  </a:lnTo>
                  <a:lnTo>
                    <a:pt x="39" y="1666"/>
                  </a:lnTo>
                  <a:lnTo>
                    <a:pt x="18" y="1727"/>
                  </a:lnTo>
                  <a:lnTo>
                    <a:pt x="18" y="1727"/>
                  </a:lnTo>
                  <a:lnTo>
                    <a:pt x="14" y="1742"/>
                  </a:lnTo>
                  <a:lnTo>
                    <a:pt x="11" y="1757"/>
                  </a:lnTo>
                  <a:lnTo>
                    <a:pt x="4" y="1788"/>
                  </a:lnTo>
                  <a:lnTo>
                    <a:pt x="2" y="1820"/>
                  </a:lnTo>
                  <a:lnTo>
                    <a:pt x="0" y="1855"/>
                  </a:lnTo>
                  <a:lnTo>
                    <a:pt x="0" y="1890"/>
                  </a:lnTo>
                  <a:lnTo>
                    <a:pt x="3" y="1926"/>
                  </a:lnTo>
                  <a:lnTo>
                    <a:pt x="7" y="1962"/>
                  </a:lnTo>
                  <a:lnTo>
                    <a:pt x="11" y="1998"/>
                  </a:lnTo>
                  <a:lnTo>
                    <a:pt x="21" y="2071"/>
                  </a:lnTo>
                  <a:lnTo>
                    <a:pt x="32" y="2144"/>
                  </a:lnTo>
                  <a:lnTo>
                    <a:pt x="43" y="2213"/>
                  </a:lnTo>
                  <a:lnTo>
                    <a:pt x="47" y="2247"/>
                  </a:lnTo>
                  <a:lnTo>
                    <a:pt x="49" y="2280"/>
                  </a:lnTo>
                  <a:lnTo>
                    <a:pt x="49" y="2280"/>
                  </a:lnTo>
                  <a:lnTo>
                    <a:pt x="49" y="2552"/>
                  </a:lnTo>
                  <a:lnTo>
                    <a:pt x="49" y="2552"/>
                  </a:lnTo>
                  <a:lnTo>
                    <a:pt x="48" y="2573"/>
                  </a:lnTo>
                  <a:lnTo>
                    <a:pt x="44" y="2599"/>
                  </a:lnTo>
                  <a:lnTo>
                    <a:pt x="35" y="2662"/>
                  </a:lnTo>
                  <a:lnTo>
                    <a:pt x="31" y="2692"/>
                  </a:lnTo>
                  <a:lnTo>
                    <a:pt x="30" y="2721"/>
                  </a:lnTo>
                  <a:lnTo>
                    <a:pt x="29" y="2732"/>
                  </a:lnTo>
                  <a:lnTo>
                    <a:pt x="30" y="2743"/>
                  </a:lnTo>
                  <a:lnTo>
                    <a:pt x="31" y="2752"/>
                  </a:lnTo>
                  <a:lnTo>
                    <a:pt x="34" y="2759"/>
                  </a:lnTo>
                  <a:lnTo>
                    <a:pt x="34" y="2759"/>
                  </a:lnTo>
                  <a:lnTo>
                    <a:pt x="41" y="2771"/>
                  </a:lnTo>
                  <a:lnTo>
                    <a:pt x="50" y="2781"/>
                  </a:lnTo>
                  <a:lnTo>
                    <a:pt x="59" y="2789"/>
                  </a:lnTo>
                  <a:lnTo>
                    <a:pt x="70" y="2794"/>
                  </a:lnTo>
                  <a:lnTo>
                    <a:pt x="81" y="2798"/>
                  </a:lnTo>
                  <a:lnTo>
                    <a:pt x="93" y="2799"/>
                  </a:lnTo>
                  <a:lnTo>
                    <a:pt x="104" y="2798"/>
                  </a:lnTo>
                  <a:lnTo>
                    <a:pt x="117" y="2795"/>
                  </a:lnTo>
                  <a:lnTo>
                    <a:pt x="130" y="2791"/>
                  </a:lnTo>
                  <a:lnTo>
                    <a:pt x="144" y="2786"/>
                  </a:lnTo>
                  <a:lnTo>
                    <a:pt x="157" y="2779"/>
                  </a:lnTo>
                  <a:lnTo>
                    <a:pt x="171" y="2771"/>
                  </a:lnTo>
                  <a:lnTo>
                    <a:pt x="185" y="2761"/>
                  </a:lnTo>
                  <a:lnTo>
                    <a:pt x="199" y="2750"/>
                  </a:lnTo>
                  <a:lnTo>
                    <a:pt x="227" y="2726"/>
                  </a:lnTo>
                  <a:lnTo>
                    <a:pt x="254" y="2700"/>
                  </a:lnTo>
                  <a:lnTo>
                    <a:pt x="281" y="2672"/>
                  </a:lnTo>
                  <a:lnTo>
                    <a:pt x="307" y="2644"/>
                  </a:lnTo>
                  <a:lnTo>
                    <a:pt x="330" y="2614"/>
                  </a:lnTo>
                  <a:lnTo>
                    <a:pt x="350" y="2587"/>
                  </a:lnTo>
                  <a:lnTo>
                    <a:pt x="368" y="2563"/>
                  </a:lnTo>
                  <a:lnTo>
                    <a:pt x="382" y="2541"/>
                  </a:lnTo>
                  <a:lnTo>
                    <a:pt x="393" y="2523"/>
                  </a:lnTo>
                  <a:lnTo>
                    <a:pt x="393" y="2523"/>
                  </a:lnTo>
                  <a:lnTo>
                    <a:pt x="407" y="2499"/>
                  </a:lnTo>
                  <a:lnTo>
                    <a:pt x="418" y="2474"/>
                  </a:lnTo>
                  <a:lnTo>
                    <a:pt x="429" y="2448"/>
                  </a:lnTo>
                  <a:lnTo>
                    <a:pt x="436" y="2423"/>
                  </a:lnTo>
                  <a:lnTo>
                    <a:pt x="444" y="2397"/>
                  </a:lnTo>
                  <a:lnTo>
                    <a:pt x="449" y="2371"/>
                  </a:lnTo>
                  <a:lnTo>
                    <a:pt x="454" y="2344"/>
                  </a:lnTo>
                  <a:lnTo>
                    <a:pt x="457" y="2319"/>
                  </a:lnTo>
                  <a:lnTo>
                    <a:pt x="459" y="2292"/>
                  </a:lnTo>
                  <a:lnTo>
                    <a:pt x="462" y="2265"/>
                  </a:lnTo>
                  <a:lnTo>
                    <a:pt x="464" y="2211"/>
                  </a:lnTo>
                  <a:lnTo>
                    <a:pt x="466" y="2104"/>
                  </a:lnTo>
                  <a:lnTo>
                    <a:pt x="467" y="2050"/>
                  </a:lnTo>
                  <a:lnTo>
                    <a:pt x="471" y="1998"/>
                  </a:lnTo>
                  <a:lnTo>
                    <a:pt x="473" y="1972"/>
                  </a:lnTo>
                  <a:lnTo>
                    <a:pt x="477" y="1946"/>
                  </a:lnTo>
                  <a:lnTo>
                    <a:pt x="482" y="1921"/>
                  </a:lnTo>
                  <a:lnTo>
                    <a:pt x="489" y="1896"/>
                  </a:lnTo>
                  <a:lnTo>
                    <a:pt x="496" y="1872"/>
                  </a:lnTo>
                  <a:lnTo>
                    <a:pt x="505" y="1847"/>
                  </a:lnTo>
                  <a:lnTo>
                    <a:pt x="516" y="1823"/>
                  </a:lnTo>
                  <a:lnTo>
                    <a:pt x="529" y="1800"/>
                  </a:lnTo>
                  <a:lnTo>
                    <a:pt x="543" y="1777"/>
                  </a:lnTo>
                  <a:lnTo>
                    <a:pt x="559" y="1755"/>
                  </a:lnTo>
                  <a:lnTo>
                    <a:pt x="577" y="1733"/>
                  </a:lnTo>
                  <a:lnTo>
                    <a:pt x="599" y="1712"/>
                  </a:lnTo>
                  <a:lnTo>
                    <a:pt x="657" y="1707"/>
                  </a:lnTo>
                  <a:lnTo>
                    <a:pt x="657" y="1707"/>
                  </a:lnTo>
                  <a:lnTo>
                    <a:pt x="658" y="1757"/>
                  </a:lnTo>
                  <a:lnTo>
                    <a:pt x="658" y="1783"/>
                  </a:lnTo>
                  <a:lnTo>
                    <a:pt x="657" y="1807"/>
                  </a:lnTo>
                  <a:lnTo>
                    <a:pt x="657" y="1807"/>
                  </a:lnTo>
                  <a:lnTo>
                    <a:pt x="646" y="1935"/>
                  </a:lnTo>
                  <a:lnTo>
                    <a:pt x="634" y="2062"/>
                  </a:lnTo>
                  <a:lnTo>
                    <a:pt x="621" y="2189"/>
                  </a:lnTo>
                  <a:lnTo>
                    <a:pt x="605" y="2316"/>
                  </a:lnTo>
                  <a:lnTo>
                    <a:pt x="605" y="2316"/>
                  </a:lnTo>
                  <a:lnTo>
                    <a:pt x="590" y="2433"/>
                  </a:lnTo>
                  <a:lnTo>
                    <a:pt x="573" y="2549"/>
                  </a:lnTo>
                  <a:lnTo>
                    <a:pt x="555" y="2664"/>
                  </a:lnTo>
                  <a:lnTo>
                    <a:pt x="536" y="2781"/>
                  </a:lnTo>
                  <a:lnTo>
                    <a:pt x="517" y="2897"/>
                  </a:lnTo>
                  <a:lnTo>
                    <a:pt x="498" y="3014"/>
                  </a:lnTo>
                  <a:lnTo>
                    <a:pt x="481" y="3129"/>
                  </a:lnTo>
                  <a:lnTo>
                    <a:pt x="466" y="3245"/>
                  </a:lnTo>
                  <a:lnTo>
                    <a:pt x="466" y="3245"/>
                  </a:lnTo>
                  <a:lnTo>
                    <a:pt x="463" y="3272"/>
                  </a:lnTo>
                  <a:lnTo>
                    <a:pt x="463" y="3303"/>
                  </a:lnTo>
                  <a:lnTo>
                    <a:pt x="463" y="3337"/>
                  </a:lnTo>
                  <a:lnTo>
                    <a:pt x="466" y="3375"/>
                  </a:lnTo>
                  <a:lnTo>
                    <a:pt x="471" y="3412"/>
                  </a:lnTo>
                  <a:lnTo>
                    <a:pt x="476" y="3452"/>
                  </a:lnTo>
                  <a:lnTo>
                    <a:pt x="485" y="3489"/>
                  </a:lnTo>
                  <a:lnTo>
                    <a:pt x="495" y="3525"/>
                  </a:lnTo>
                  <a:lnTo>
                    <a:pt x="502" y="3541"/>
                  </a:lnTo>
                  <a:lnTo>
                    <a:pt x="508" y="3557"/>
                  </a:lnTo>
                  <a:lnTo>
                    <a:pt x="516" y="3571"/>
                  </a:lnTo>
                  <a:lnTo>
                    <a:pt x="523" y="3585"/>
                  </a:lnTo>
                  <a:lnTo>
                    <a:pt x="532" y="3597"/>
                  </a:lnTo>
                  <a:lnTo>
                    <a:pt x="543" y="3607"/>
                  </a:lnTo>
                  <a:lnTo>
                    <a:pt x="552" y="3616"/>
                  </a:lnTo>
                  <a:lnTo>
                    <a:pt x="563" y="3624"/>
                  </a:lnTo>
                  <a:lnTo>
                    <a:pt x="575" y="3629"/>
                  </a:lnTo>
                  <a:lnTo>
                    <a:pt x="587" y="3631"/>
                  </a:lnTo>
                  <a:lnTo>
                    <a:pt x="600" y="3633"/>
                  </a:lnTo>
                  <a:lnTo>
                    <a:pt x="614" y="3631"/>
                  </a:lnTo>
                  <a:lnTo>
                    <a:pt x="630" y="3628"/>
                  </a:lnTo>
                  <a:lnTo>
                    <a:pt x="645" y="3621"/>
                  </a:lnTo>
                  <a:lnTo>
                    <a:pt x="662" y="3611"/>
                  </a:lnTo>
                  <a:lnTo>
                    <a:pt x="680" y="3599"/>
                  </a:lnTo>
                  <a:lnTo>
                    <a:pt x="680" y="3599"/>
                  </a:lnTo>
                  <a:lnTo>
                    <a:pt x="693" y="3588"/>
                  </a:lnTo>
                  <a:lnTo>
                    <a:pt x="705" y="3575"/>
                  </a:lnTo>
                  <a:lnTo>
                    <a:pt x="717" y="3562"/>
                  </a:lnTo>
                  <a:lnTo>
                    <a:pt x="729" y="3547"/>
                  </a:lnTo>
                  <a:lnTo>
                    <a:pt x="739" y="3531"/>
                  </a:lnTo>
                  <a:lnTo>
                    <a:pt x="749" y="3515"/>
                  </a:lnTo>
                  <a:lnTo>
                    <a:pt x="758" y="3497"/>
                  </a:lnTo>
                  <a:lnTo>
                    <a:pt x="767" y="3477"/>
                  </a:lnTo>
                  <a:lnTo>
                    <a:pt x="775" y="3458"/>
                  </a:lnTo>
                  <a:lnTo>
                    <a:pt x="782" y="3437"/>
                  </a:lnTo>
                  <a:lnTo>
                    <a:pt x="796" y="3395"/>
                  </a:lnTo>
                  <a:lnTo>
                    <a:pt x="808" y="3350"/>
                  </a:lnTo>
                  <a:lnTo>
                    <a:pt x="818" y="3305"/>
                  </a:lnTo>
                  <a:lnTo>
                    <a:pt x="827" y="3259"/>
                  </a:lnTo>
                  <a:lnTo>
                    <a:pt x="834" y="3213"/>
                  </a:lnTo>
                  <a:lnTo>
                    <a:pt x="840" y="3168"/>
                  </a:lnTo>
                  <a:lnTo>
                    <a:pt x="845" y="3123"/>
                  </a:lnTo>
                  <a:lnTo>
                    <a:pt x="855" y="3042"/>
                  </a:lnTo>
                  <a:lnTo>
                    <a:pt x="863" y="2972"/>
                  </a:lnTo>
                  <a:lnTo>
                    <a:pt x="863" y="2972"/>
                  </a:lnTo>
                  <a:lnTo>
                    <a:pt x="884" y="2850"/>
                  </a:lnTo>
                  <a:lnTo>
                    <a:pt x="903" y="2728"/>
                  </a:lnTo>
                  <a:lnTo>
                    <a:pt x="922" y="2605"/>
                  </a:lnTo>
                  <a:lnTo>
                    <a:pt x="939" y="248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CEB62F1-845F-8C39-6C1B-72F4F5366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1726"/>
              <a:ext cx="5" cy="5"/>
            </a:xfrm>
            <a:custGeom>
              <a:avLst/>
              <a:gdLst>
                <a:gd name="T0" fmla="*/ 14 w 14"/>
                <a:gd name="T1" fmla="*/ 0 h 16"/>
                <a:gd name="T2" fmla="*/ 14 w 14"/>
                <a:gd name="T3" fmla="*/ 0 h 16"/>
                <a:gd name="T4" fmla="*/ 0 w 14"/>
                <a:gd name="T5" fmla="*/ 14 h 16"/>
                <a:gd name="T6" fmla="*/ 0 w 14"/>
                <a:gd name="T7" fmla="*/ 14 h 16"/>
                <a:gd name="T8" fmla="*/ 0 w 14"/>
                <a:gd name="T9" fmla="*/ 15 h 16"/>
                <a:gd name="T10" fmla="*/ 0 w 14"/>
                <a:gd name="T11" fmla="*/ 15 h 16"/>
                <a:gd name="T12" fmla="*/ 0 w 14"/>
                <a:gd name="T13" fmla="*/ 16 h 16"/>
                <a:gd name="T14" fmla="*/ 14 w 14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6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54E9F85C-37D8-8AF5-49B4-1B6D6D154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1726"/>
              <a:ext cx="5" cy="5"/>
            </a:xfrm>
            <a:custGeom>
              <a:avLst/>
              <a:gdLst>
                <a:gd name="T0" fmla="*/ 14 w 14"/>
                <a:gd name="T1" fmla="*/ 0 h 16"/>
                <a:gd name="T2" fmla="*/ 14 w 14"/>
                <a:gd name="T3" fmla="*/ 0 h 16"/>
                <a:gd name="T4" fmla="*/ 0 w 14"/>
                <a:gd name="T5" fmla="*/ 14 h 16"/>
                <a:gd name="T6" fmla="*/ 0 w 14"/>
                <a:gd name="T7" fmla="*/ 14 h 16"/>
                <a:gd name="T8" fmla="*/ 0 w 14"/>
                <a:gd name="T9" fmla="*/ 15 h 16"/>
                <a:gd name="T10" fmla="*/ 0 w 14"/>
                <a:gd name="T11" fmla="*/ 15 h 16"/>
                <a:gd name="T12" fmla="*/ 0 w 14"/>
                <a:gd name="T13" fmla="*/ 16 h 16"/>
                <a:gd name="T14" fmla="*/ 14 w 14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6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9C520B9A-69A7-D568-BFCA-921CB9635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" y="1666"/>
              <a:ext cx="741" cy="318"/>
            </a:xfrm>
            <a:custGeom>
              <a:avLst/>
              <a:gdLst>
                <a:gd name="T0" fmla="*/ 0 w 2223"/>
                <a:gd name="T1" fmla="*/ 46 h 955"/>
                <a:gd name="T2" fmla="*/ 54 w 2223"/>
                <a:gd name="T3" fmla="*/ 167 h 955"/>
                <a:gd name="T4" fmla="*/ 126 w 2223"/>
                <a:gd name="T5" fmla="*/ 287 h 955"/>
                <a:gd name="T6" fmla="*/ 211 w 2223"/>
                <a:gd name="T7" fmla="*/ 407 h 955"/>
                <a:gd name="T8" fmla="*/ 309 w 2223"/>
                <a:gd name="T9" fmla="*/ 520 h 955"/>
                <a:gd name="T10" fmla="*/ 419 w 2223"/>
                <a:gd name="T11" fmla="*/ 627 h 955"/>
                <a:gd name="T12" fmla="*/ 537 w 2223"/>
                <a:gd name="T13" fmla="*/ 723 h 955"/>
                <a:gd name="T14" fmla="*/ 663 w 2223"/>
                <a:gd name="T15" fmla="*/ 805 h 955"/>
                <a:gd name="T16" fmla="*/ 793 w 2223"/>
                <a:gd name="T17" fmla="*/ 873 h 955"/>
                <a:gd name="T18" fmla="*/ 928 w 2223"/>
                <a:gd name="T19" fmla="*/ 922 h 955"/>
                <a:gd name="T20" fmla="*/ 1064 w 2223"/>
                <a:gd name="T21" fmla="*/ 949 h 955"/>
                <a:gd name="T22" fmla="*/ 1155 w 2223"/>
                <a:gd name="T23" fmla="*/ 955 h 955"/>
                <a:gd name="T24" fmla="*/ 1210 w 2223"/>
                <a:gd name="T25" fmla="*/ 953 h 955"/>
                <a:gd name="T26" fmla="*/ 1316 w 2223"/>
                <a:gd name="T27" fmla="*/ 931 h 955"/>
                <a:gd name="T28" fmla="*/ 1423 w 2223"/>
                <a:gd name="T29" fmla="*/ 891 h 955"/>
                <a:gd name="T30" fmla="*/ 1527 w 2223"/>
                <a:gd name="T31" fmla="*/ 840 h 955"/>
                <a:gd name="T32" fmla="*/ 1624 w 2223"/>
                <a:gd name="T33" fmla="*/ 781 h 955"/>
                <a:gd name="T34" fmla="*/ 1710 w 2223"/>
                <a:gd name="T35" fmla="*/ 719 h 955"/>
                <a:gd name="T36" fmla="*/ 1800 w 2223"/>
                <a:gd name="T37" fmla="*/ 641 h 955"/>
                <a:gd name="T38" fmla="*/ 1913 w 2223"/>
                <a:gd name="T39" fmla="*/ 529 h 955"/>
                <a:gd name="T40" fmla="*/ 1973 w 2223"/>
                <a:gd name="T41" fmla="*/ 475 h 955"/>
                <a:gd name="T42" fmla="*/ 2075 w 2223"/>
                <a:gd name="T43" fmla="*/ 386 h 955"/>
                <a:gd name="T44" fmla="*/ 2138 w 2223"/>
                <a:gd name="T45" fmla="*/ 320 h 955"/>
                <a:gd name="T46" fmla="*/ 2173 w 2223"/>
                <a:gd name="T47" fmla="*/ 266 h 955"/>
                <a:gd name="T48" fmla="*/ 2223 w 2223"/>
                <a:gd name="T49" fmla="*/ 196 h 955"/>
                <a:gd name="T50" fmla="*/ 2223 w 2223"/>
                <a:gd name="T51" fmla="*/ 194 h 955"/>
                <a:gd name="T52" fmla="*/ 2136 w 2223"/>
                <a:gd name="T53" fmla="*/ 276 h 955"/>
                <a:gd name="T54" fmla="*/ 1995 w 2223"/>
                <a:gd name="T55" fmla="*/ 386 h 955"/>
                <a:gd name="T56" fmla="*/ 1843 w 2223"/>
                <a:gd name="T57" fmla="*/ 484 h 955"/>
                <a:gd name="T58" fmla="*/ 1684 w 2223"/>
                <a:gd name="T59" fmla="*/ 569 h 955"/>
                <a:gd name="T60" fmla="*/ 1519 w 2223"/>
                <a:gd name="T61" fmla="*/ 645 h 955"/>
                <a:gd name="T62" fmla="*/ 1406 w 2223"/>
                <a:gd name="T63" fmla="*/ 692 h 955"/>
                <a:gd name="T64" fmla="*/ 1299 w 2223"/>
                <a:gd name="T65" fmla="*/ 728 h 955"/>
                <a:gd name="T66" fmla="*/ 1191 w 2223"/>
                <a:gd name="T67" fmla="*/ 747 h 955"/>
                <a:gd name="T68" fmla="*/ 1119 w 2223"/>
                <a:gd name="T69" fmla="*/ 750 h 955"/>
                <a:gd name="T70" fmla="*/ 1038 w 2223"/>
                <a:gd name="T71" fmla="*/ 746 h 955"/>
                <a:gd name="T72" fmla="*/ 959 w 2223"/>
                <a:gd name="T73" fmla="*/ 734 h 955"/>
                <a:gd name="T74" fmla="*/ 855 w 2223"/>
                <a:gd name="T75" fmla="*/ 706 h 955"/>
                <a:gd name="T76" fmla="*/ 702 w 2223"/>
                <a:gd name="T77" fmla="*/ 645 h 955"/>
                <a:gd name="T78" fmla="*/ 559 w 2223"/>
                <a:gd name="T79" fmla="*/ 561 h 955"/>
                <a:gd name="T80" fmla="*/ 424 w 2223"/>
                <a:gd name="T81" fmla="*/ 462 h 955"/>
                <a:gd name="T82" fmla="*/ 340 w 2223"/>
                <a:gd name="T83" fmla="*/ 389 h 955"/>
                <a:gd name="T84" fmla="*/ 201 w 2223"/>
                <a:gd name="T85" fmla="*/ 250 h 955"/>
                <a:gd name="T86" fmla="*/ 78 w 2223"/>
                <a:gd name="T87" fmla="*/ 103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23" h="955">
                  <a:moveTo>
                    <a:pt x="4" y="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15" y="86"/>
                  </a:lnTo>
                  <a:lnTo>
                    <a:pt x="35" y="126"/>
                  </a:lnTo>
                  <a:lnTo>
                    <a:pt x="54" y="167"/>
                  </a:lnTo>
                  <a:lnTo>
                    <a:pt x="77" y="207"/>
                  </a:lnTo>
                  <a:lnTo>
                    <a:pt x="100" y="248"/>
                  </a:lnTo>
                  <a:lnTo>
                    <a:pt x="126" y="287"/>
                  </a:lnTo>
                  <a:lnTo>
                    <a:pt x="152" y="327"/>
                  </a:lnTo>
                  <a:lnTo>
                    <a:pt x="181" y="367"/>
                  </a:lnTo>
                  <a:lnTo>
                    <a:pt x="211" y="407"/>
                  </a:lnTo>
                  <a:lnTo>
                    <a:pt x="242" y="445"/>
                  </a:lnTo>
                  <a:lnTo>
                    <a:pt x="276" y="483"/>
                  </a:lnTo>
                  <a:lnTo>
                    <a:pt x="309" y="520"/>
                  </a:lnTo>
                  <a:lnTo>
                    <a:pt x="345" y="557"/>
                  </a:lnTo>
                  <a:lnTo>
                    <a:pt x="381" y="592"/>
                  </a:lnTo>
                  <a:lnTo>
                    <a:pt x="419" y="627"/>
                  </a:lnTo>
                  <a:lnTo>
                    <a:pt x="458" y="660"/>
                  </a:lnTo>
                  <a:lnTo>
                    <a:pt x="496" y="692"/>
                  </a:lnTo>
                  <a:lnTo>
                    <a:pt x="537" y="723"/>
                  </a:lnTo>
                  <a:lnTo>
                    <a:pt x="578" y="751"/>
                  </a:lnTo>
                  <a:lnTo>
                    <a:pt x="619" y="779"/>
                  </a:lnTo>
                  <a:lnTo>
                    <a:pt x="663" y="805"/>
                  </a:lnTo>
                  <a:lnTo>
                    <a:pt x="705" y="830"/>
                  </a:lnTo>
                  <a:lnTo>
                    <a:pt x="749" y="853"/>
                  </a:lnTo>
                  <a:lnTo>
                    <a:pt x="793" y="873"/>
                  </a:lnTo>
                  <a:lnTo>
                    <a:pt x="837" y="891"/>
                  </a:lnTo>
                  <a:lnTo>
                    <a:pt x="882" y="908"/>
                  </a:lnTo>
                  <a:lnTo>
                    <a:pt x="928" y="922"/>
                  </a:lnTo>
                  <a:lnTo>
                    <a:pt x="973" y="934"/>
                  </a:lnTo>
                  <a:lnTo>
                    <a:pt x="1018" y="943"/>
                  </a:lnTo>
                  <a:lnTo>
                    <a:pt x="1064" y="949"/>
                  </a:lnTo>
                  <a:lnTo>
                    <a:pt x="1109" y="953"/>
                  </a:lnTo>
                  <a:lnTo>
                    <a:pt x="1155" y="955"/>
                  </a:lnTo>
                  <a:lnTo>
                    <a:pt x="1155" y="955"/>
                  </a:lnTo>
                  <a:lnTo>
                    <a:pt x="1177" y="954"/>
                  </a:lnTo>
                  <a:lnTo>
                    <a:pt x="1177" y="954"/>
                  </a:lnTo>
                  <a:lnTo>
                    <a:pt x="1210" y="953"/>
                  </a:lnTo>
                  <a:lnTo>
                    <a:pt x="1246" y="948"/>
                  </a:lnTo>
                  <a:lnTo>
                    <a:pt x="1281" y="940"/>
                  </a:lnTo>
                  <a:lnTo>
                    <a:pt x="1316" y="931"/>
                  </a:lnTo>
                  <a:lnTo>
                    <a:pt x="1352" y="919"/>
                  </a:lnTo>
                  <a:lnTo>
                    <a:pt x="1387" y="907"/>
                  </a:lnTo>
                  <a:lnTo>
                    <a:pt x="1423" y="891"/>
                  </a:lnTo>
                  <a:lnTo>
                    <a:pt x="1459" y="876"/>
                  </a:lnTo>
                  <a:lnTo>
                    <a:pt x="1493" y="858"/>
                  </a:lnTo>
                  <a:lnTo>
                    <a:pt x="1527" y="840"/>
                  </a:lnTo>
                  <a:lnTo>
                    <a:pt x="1560" y="821"/>
                  </a:lnTo>
                  <a:lnTo>
                    <a:pt x="1592" y="800"/>
                  </a:lnTo>
                  <a:lnTo>
                    <a:pt x="1624" y="781"/>
                  </a:lnTo>
                  <a:lnTo>
                    <a:pt x="1655" y="760"/>
                  </a:lnTo>
                  <a:lnTo>
                    <a:pt x="1710" y="719"/>
                  </a:lnTo>
                  <a:lnTo>
                    <a:pt x="1710" y="719"/>
                  </a:lnTo>
                  <a:lnTo>
                    <a:pt x="1741" y="693"/>
                  </a:lnTo>
                  <a:lnTo>
                    <a:pt x="1770" y="668"/>
                  </a:lnTo>
                  <a:lnTo>
                    <a:pt x="1800" y="641"/>
                  </a:lnTo>
                  <a:lnTo>
                    <a:pt x="1828" y="612"/>
                  </a:lnTo>
                  <a:lnTo>
                    <a:pt x="1884" y="556"/>
                  </a:lnTo>
                  <a:lnTo>
                    <a:pt x="1913" y="529"/>
                  </a:lnTo>
                  <a:lnTo>
                    <a:pt x="1941" y="502"/>
                  </a:lnTo>
                  <a:lnTo>
                    <a:pt x="1941" y="502"/>
                  </a:lnTo>
                  <a:lnTo>
                    <a:pt x="1973" y="475"/>
                  </a:lnTo>
                  <a:lnTo>
                    <a:pt x="2006" y="445"/>
                  </a:lnTo>
                  <a:lnTo>
                    <a:pt x="2041" y="416"/>
                  </a:lnTo>
                  <a:lnTo>
                    <a:pt x="2075" y="386"/>
                  </a:lnTo>
                  <a:lnTo>
                    <a:pt x="2109" y="354"/>
                  </a:lnTo>
                  <a:lnTo>
                    <a:pt x="2124" y="338"/>
                  </a:lnTo>
                  <a:lnTo>
                    <a:pt x="2138" y="320"/>
                  </a:lnTo>
                  <a:lnTo>
                    <a:pt x="2151" y="303"/>
                  </a:lnTo>
                  <a:lnTo>
                    <a:pt x="2163" y="285"/>
                  </a:lnTo>
                  <a:lnTo>
                    <a:pt x="2173" y="266"/>
                  </a:lnTo>
                  <a:lnTo>
                    <a:pt x="2182" y="246"/>
                  </a:lnTo>
                  <a:lnTo>
                    <a:pt x="2223" y="196"/>
                  </a:lnTo>
                  <a:lnTo>
                    <a:pt x="2223" y="196"/>
                  </a:lnTo>
                  <a:lnTo>
                    <a:pt x="2223" y="195"/>
                  </a:lnTo>
                  <a:lnTo>
                    <a:pt x="2223" y="195"/>
                  </a:lnTo>
                  <a:lnTo>
                    <a:pt x="2223" y="194"/>
                  </a:lnTo>
                  <a:lnTo>
                    <a:pt x="2223" y="194"/>
                  </a:lnTo>
                  <a:lnTo>
                    <a:pt x="2180" y="236"/>
                  </a:lnTo>
                  <a:lnTo>
                    <a:pt x="2136" y="276"/>
                  </a:lnTo>
                  <a:lnTo>
                    <a:pt x="2091" y="314"/>
                  </a:lnTo>
                  <a:lnTo>
                    <a:pt x="2043" y="352"/>
                  </a:lnTo>
                  <a:lnTo>
                    <a:pt x="1995" y="386"/>
                  </a:lnTo>
                  <a:lnTo>
                    <a:pt x="1946" y="420"/>
                  </a:lnTo>
                  <a:lnTo>
                    <a:pt x="1895" y="452"/>
                  </a:lnTo>
                  <a:lnTo>
                    <a:pt x="1843" y="484"/>
                  </a:lnTo>
                  <a:lnTo>
                    <a:pt x="1791" y="514"/>
                  </a:lnTo>
                  <a:lnTo>
                    <a:pt x="1738" y="542"/>
                  </a:lnTo>
                  <a:lnTo>
                    <a:pt x="1684" y="569"/>
                  </a:lnTo>
                  <a:lnTo>
                    <a:pt x="1629" y="596"/>
                  </a:lnTo>
                  <a:lnTo>
                    <a:pt x="1574" y="620"/>
                  </a:lnTo>
                  <a:lnTo>
                    <a:pt x="1519" y="645"/>
                  </a:lnTo>
                  <a:lnTo>
                    <a:pt x="1463" y="669"/>
                  </a:lnTo>
                  <a:lnTo>
                    <a:pt x="1406" y="692"/>
                  </a:lnTo>
                  <a:lnTo>
                    <a:pt x="1406" y="692"/>
                  </a:lnTo>
                  <a:lnTo>
                    <a:pt x="1370" y="706"/>
                  </a:lnTo>
                  <a:lnTo>
                    <a:pt x="1334" y="718"/>
                  </a:lnTo>
                  <a:lnTo>
                    <a:pt x="1299" y="728"/>
                  </a:lnTo>
                  <a:lnTo>
                    <a:pt x="1263" y="736"/>
                  </a:lnTo>
                  <a:lnTo>
                    <a:pt x="1227" y="742"/>
                  </a:lnTo>
                  <a:lnTo>
                    <a:pt x="1191" y="747"/>
                  </a:lnTo>
                  <a:lnTo>
                    <a:pt x="1155" y="750"/>
                  </a:lnTo>
                  <a:lnTo>
                    <a:pt x="1119" y="750"/>
                  </a:lnTo>
                  <a:lnTo>
                    <a:pt x="1119" y="750"/>
                  </a:lnTo>
                  <a:lnTo>
                    <a:pt x="1092" y="750"/>
                  </a:lnTo>
                  <a:lnTo>
                    <a:pt x="1065" y="749"/>
                  </a:lnTo>
                  <a:lnTo>
                    <a:pt x="1038" y="746"/>
                  </a:lnTo>
                  <a:lnTo>
                    <a:pt x="1013" y="742"/>
                  </a:lnTo>
                  <a:lnTo>
                    <a:pt x="986" y="738"/>
                  </a:lnTo>
                  <a:lnTo>
                    <a:pt x="959" y="734"/>
                  </a:lnTo>
                  <a:lnTo>
                    <a:pt x="933" y="728"/>
                  </a:lnTo>
                  <a:lnTo>
                    <a:pt x="906" y="722"/>
                  </a:lnTo>
                  <a:lnTo>
                    <a:pt x="855" y="706"/>
                  </a:lnTo>
                  <a:lnTo>
                    <a:pt x="804" y="688"/>
                  </a:lnTo>
                  <a:lnTo>
                    <a:pt x="752" y="668"/>
                  </a:lnTo>
                  <a:lnTo>
                    <a:pt x="702" y="645"/>
                  </a:lnTo>
                  <a:lnTo>
                    <a:pt x="654" y="619"/>
                  </a:lnTo>
                  <a:lnTo>
                    <a:pt x="605" y="591"/>
                  </a:lnTo>
                  <a:lnTo>
                    <a:pt x="559" y="561"/>
                  </a:lnTo>
                  <a:lnTo>
                    <a:pt x="513" y="530"/>
                  </a:lnTo>
                  <a:lnTo>
                    <a:pt x="468" y="497"/>
                  </a:lnTo>
                  <a:lnTo>
                    <a:pt x="424" y="462"/>
                  </a:lnTo>
                  <a:lnTo>
                    <a:pt x="381" y="426"/>
                  </a:lnTo>
                  <a:lnTo>
                    <a:pt x="340" y="389"/>
                  </a:lnTo>
                  <a:lnTo>
                    <a:pt x="340" y="389"/>
                  </a:lnTo>
                  <a:lnTo>
                    <a:pt x="292" y="344"/>
                  </a:lnTo>
                  <a:lnTo>
                    <a:pt x="246" y="296"/>
                  </a:lnTo>
                  <a:lnTo>
                    <a:pt x="201" y="250"/>
                  </a:lnTo>
                  <a:lnTo>
                    <a:pt x="159" y="201"/>
                  </a:lnTo>
                  <a:lnTo>
                    <a:pt x="117" y="153"/>
                  </a:lnTo>
                  <a:lnTo>
                    <a:pt x="78" y="103"/>
                  </a:lnTo>
                  <a:lnTo>
                    <a:pt x="40" y="5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9E5E53ED-97D4-ADC8-9861-6A69B0021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" y="1666"/>
              <a:ext cx="741" cy="318"/>
            </a:xfrm>
            <a:custGeom>
              <a:avLst/>
              <a:gdLst>
                <a:gd name="T0" fmla="*/ 0 w 2223"/>
                <a:gd name="T1" fmla="*/ 46 h 955"/>
                <a:gd name="T2" fmla="*/ 54 w 2223"/>
                <a:gd name="T3" fmla="*/ 167 h 955"/>
                <a:gd name="T4" fmla="*/ 126 w 2223"/>
                <a:gd name="T5" fmla="*/ 287 h 955"/>
                <a:gd name="T6" fmla="*/ 211 w 2223"/>
                <a:gd name="T7" fmla="*/ 407 h 955"/>
                <a:gd name="T8" fmla="*/ 309 w 2223"/>
                <a:gd name="T9" fmla="*/ 520 h 955"/>
                <a:gd name="T10" fmla="*/ 419 w 2223"/>
                <a:gd name="T11" fmla="*/ 627 h 955"/>
                <a:gd name="T12" fmla="*/ 537 w 2223"/>
                <a:gd name="T13" fmla="*/ 723 h 955"/>
                <a:gd name="T14" fmla="*/ 663 w 2223"/>
                <a:gd name="T15" fmla="*/ 805 h 955"/>
                <a:gd name="T16" fmla="*/ 793 w 2223"/>
                <a:gd name="T17" fmla="*/ 873 h 955"/>
                <a:gd name="T18" fmla="*/ 928 w 2223"/>
                <a:gd name="T19" fmla="*/ 922 h 955"/>
                <a:gd name="T20" fmla="*/ 1064 w 2223"/>
                <a:gd name="T21" fmla="*/ 949 h 955"/>
                <a:gd name="T22" fmla="*/ 1155 w 2223"/>
                <a:gd name="T23" fmla="*/ 955 h 955"/>
                <a:gd name="T24" fmla="*/ 1210 w 2223"/>
                <a:gd name="T25" fmla="*/ 953 h 955"/>
                <a:gd name="T26" fmla="*/ 1316 w 2223"/>
                <a:gd name="T27" fmla="*/ 931 h 955"/>
                <a:gd name="T28" fmla="*/ 1423 w 2223"/>
                <a:gd name="T29" fmla="*/ 891 h 955"/>
                <a:gd name="T30" fmla="*/ 1527 w 2223"/>
                <a:gd name="T31" fmla="*/ 840 h 955"/>
                <a:gd name="T32" fmla="*/ 1624 w 2223"/>
                <a:gd name="T33" fmla="*/ 781 h 955"/>
                <a:gd name="T34" fmla="*/ 1710 w 2223"/>
                <a:gd name="T35" fmla="*/ 719 h 955"/>
                <a:gd name="T36" fmla="*/ 1800 w 2223"/>
                <a:gd name="T37" fmla="*/ 641 h 955"/>
                <a:gd name="T38" fmla="*/ 1913 w 2223"/>
                <a:gd name="T39" fmla="*/ 529 h 955"/>
                <a:gd name="T40" fmla="*/ 1973 w 2223"/>
                <a:gd name="T41" fmla="*/ 475 h 955"/>
                <a:gd name="T42" fmla="*/ 2075 w 2223"/>
                <a:gd name="T43" fmla="*/ 386 h 955"/>
                <a:gd name="T44" fmla="*/ 2138 w 2223"/>
                <a:gd name="T45" fmla="*/ 320 h 955"/>
                <a:gd name="T46" fmla="*/ 2173 w 2223"/>
                <a:gd name="T47" fmla="*/ 266 h 955"/>
                <a:gd name="T48" fmla="*/ 2223 w 2223"/>
                <a:gd name="T49" fmla="*/ 196 h 955"/>
                <a:gd name="T50" fmla="*/ 2223 w 2223"/>
                <a:gd name="T51" fmla="*/ 194 h 955"/>
                <a:gd name="T52" fmla="*/ 2136 w 2223"/>
                <a:gd name="T53" fmla="*/ 276 h 955"/>
                <a:gd name="T54" fmla="*/ 1995 w 2223"/>
                <a:gd name="T55" fmla="*/ 386 h 955"/>
                <a:gd name="T56" fmla="*/ 1843 w 2223"/>
                <a:gd name="T57" fmla="*/ 484 h 955"/>
                <a:gd name="T58" fmla="*/ 1684 w 2223"/>
                <a:gd name="T59" fmla="*/ 569 h 955"/>
                <a:gd name="T60" fmla="*/ 1519 w 2223"/>
                <a:gd name="T61" fmla="*/ 645 h 955"/>
                <a:gd name="T62" fmla="*/ 1406 w 2223"/>
                <a:gd name="T63" fmla="*/ 692 h 955"/>
                <a:gd name="T64" fmla="*/ 1299 w 2223"/>
                <a:gd name="T65" fmla="*/ 728 h 955"/>
                <a:gd name="T66" fmla="*/ 1191 w 2223"/>
                <a:gd name="T67" fmla="*/ 747 h 955"/>
                <a:gd name="T68" fmla="*/ 1119 w 2223"/>
                <a:gd name="T69" fmla="*/ 750 h 955"/>
                <a:gd name="T70" fmla="*/ 1038 w 2223"/>
                <a:gd name="T71" fmla="*/ 746 h 955"/>
                <a:gd name="T72" fmla="*/ 959 w 2223"/>
                <a:gd name="T73" fmla="*/ 734 h 955"/>
                <a:gd name="T74" fmla="*/ 855 w 2223"/>
                <a:gd name="T75" fmla="*/ 706 h 955"/>
                <a:gd name="T76" fmla="*/ 702 w 2223"/>
                <a:gd name="T77" fmla="*/ 645 h 955"/>
                <a:gd name="T78" fmla="*/ 559 w 2223"/>
                <a:gd name="T79" fmla="*/ 561 h 955"/>
                <a:gd name="T80" fmla="*/ 424 w 2223"/>
                <a:gd name="T81" fmla="*/ 462 h 955"/>
                <a:gd name="T82" fmla="*/ 340 w 2223"/>
                <a:gd name="T83" fmla="*/ 389 h 955"/>
                <a:gd name="T84" fmla="*/ 201 w 2223"/>
                <a:gd name="T85" fmla="*/ 250 h 955"/>
                <a:gd name="T86" fmla="*/ 78 w 2223"/>
                <a:gd name="T87" fmla="*/ 103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23" h="955">
                  <a:moveTo>
                    <a:pt x="4" y="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15" y="86"/>
                  </a:lnTo>
                  <a:lnTo>
                    <a:pt x="35" y="126"/>
                  </a:lnTo>
                  <a:lnTo>
                    <a:pt x="54" y="167"/>
                  </a:lnTo>
                  <a:lnTo>
                    <a:pt x="77" y="207"/>
                  </a:lnTo>
                  <a:lnTo>
                    <a:pt x="100" y="248"/>
                  </a:lnTo>
                  <a:lnTo>
                    <a:pt x="126" y="287"/>
                  </a:lnTo>
                  <a:lnTo>
                    <a:pt x="152" y="327"/>
                  </a:lnTo>
                  <a:lnTo>
                    <a:pt x="181" y="367"/>
                  </a:lnTo>
                  <a:lnTo>
                    <a:pt x="211" y="407"/>
                  </a:lnTo>
                  <a:lnTo>
                    <a:pt x="242" y="445"/>
                  </a:lnTo>
                  <a:lnTo>
                    <a:pt x="276" y="483"/>
                  </a:lnTo>
                  <a:lnTo>
                    <a:pt x="309" y="520"/>
                  </a:lnTo>
                  <a:lnTo>
                    <a:pt x="345" y="557"/>
                  </a:lnTo>
                  <a:lnTo>
                    <a:pt x="381" y="592"/>
                  </a:lnTo>
                  <a:lnTo>
                    <a:pt x="419" y="627"/>
                  </a:lnTo>
                  <a:lnTo>
                    <a:pt x="458" y="660"/>
                  </a:lnTo>
                  <a:lnTo>
                    <a:pt x="496" y="692"/>
                  </a:lnTo>
                  <a:lnTo>
                    <a:pt x="537" y="723"/>
                  </a:lnTo>
                  <a:lnTo>
                    <a:pt x="578" y="751"/>
                  </a:lnTo>
                  <a:lnTo>
                    <a:pt x="619" y="779"/>
                  </a:lnTo>
                  <a:lnTo>
                    <a:pt x="663" y="805"/>
                  </a:lnTo>
                  <a:lnTo>
                    <a:pt x="705" y="830"/>
                  </a:lnTo>
                  <a:lnTo>
                    <a:pt x="749" y="853"/>
                  </a:lnTo>
                  <a:lnTo>
                    <a:pt x="793" y="873"/>
                  </a:lnTo>
                  <a:lnTo>
                    <a:pt x="837" y="891"/>
                  </a:lnTo>
                  <a:lnTo>
                    <a:pt x="882" y="908"/>
                  </a:lnTo>
                  <a:lnTo>
                    <a:pt x="928" y="922"/>
                  </a:lnTo>
                  <a:lnTo>
                    <a:pt x="973" y="934"/>
                  </a:lnTo>
                  <a:lnTo>
                    <a:pt x="1018" y="943"/>
                  </a:lnTo>
                  <a:lnTo>
                    <a:pt x="1064" y="949"/>
                  </a:lnTo>
                  <a:lnTo>
                    <a:pt x="1109" y="953"/>
                  </a:lnTo>
                  <a:lnTo>
                    <a:pt x="1155" y="955"/>
                  </a:lnTo>
                  <a:lnTo>
                    <a:pt x="1155" y="955"/>
                  </a:lnTo>
                  <a:lnTo>
                    <a:pt x="1177" y="954"/>
                  </a:lnTo>
                  <a:lnTo>
                    <a:pt x="1177" y="954"/>
                  </a:lnTo>
                  <a:lnTo>
                    <a:pt x="1210" y="953"/>
                  </a:lnTo>
                  <a:lnTo>
                    <a:pt x="1246" y="948"/>
                  </a:lnTo>
                  <a:lnTo>
                    <a:pt x="1281" y="940"/>
                  </a:lnTo>
                  <a:lnTo>
                    <a:pt x="1316" y="931"/>
                  </a:lnTo>
                  <a:lnTo>
                    <a:pt x="1352" y="919"/>
                  </a:lnTo>
                  <a:lnTo>
                    <a:pt x="1387" y="907"/>
                  </a:lnTo>
                  <a:lnTo>
                    <a:pt x="1423" y="891"/>
                  </a:lnTo>
                  <a:lnTo>
                    <a:pt x="1459" y="876"/>
                  </a:lnTo>
                  <a:lnTo>
                    <a:pt x="1493" y="858"/>
                  </a:lnTo>
                  <a:lnTo>
                    <a:pt x="1527" y="840"/>
                  </a:lnTo>
                  <a:lnTo>
                    <a:pt x="1560" y="821"/>
                  </a:lnTo>
                  <a:lnTo>
                    <a:pt x="1592" y="800"/>
                  </a:lnTo>
                  <a:lnTo>
                    <a:pt x="1624" y="781"/>
                  </a:lnTo>
                  <a:lnTo>
                    <a:pt x="1655" y="760"/>
                  </a:lnTo>
                  <a:lnTo>
                    <a:pt x="1710" y="719"/>
                  </a:lnTo>
                  <a:lnTo>
                    <a:pt x="1710" y="719"/>
                  </a:lnTo>
                  <a:lnTo>
                    <a:pt x="1741" y="693"/>
                  </a:lnTo>
                  <a:lnTo>
                    <a:pt x="1770" y="668"/>
                  </a:lnTo>
                  <a:lnTo>
                    <a:pt x="1800" y="641"/>
                  </a:lnTo>
                  <a:lnTo>
                    <a:pt x="1828" y="612"/>
                  </a:lnTo>
                  <a:lnTo>
                    <a:pt x="1884" y="556"/>
                  </a:lnTo>
                  <a:lnTo>
                    <a:pt x="1913" y="529"/>
                  </a:lnTo>
                  <a:lnTo>
                    <a:pt x="1941" y="502"/>
                  </a:lnTo>
                  <a:lnTo>
                    <a:pt x="1941" y="502"/>
                  </a:lnTo>
                  <a:lnTo>
                    <a:pt x="1973" y="475"/>
                  </a:lnTo>
                  <a:lnTo>
                    <a:pt x="2006" y="445"/>
                  </a:lnTo>
                  <a:lnTo>
                    <a:pt x="2041" y="416"/>
                  </a:lnTo>
                  <a:lnTo>
                    <a:pt x="2075" y="386"/>
                  </a:lnTo>
                  <a:lnTo>
                    <a:pt x="2109" y="354"/>
                  </a:lnTo>
                  <a:lnTo>
                    <a:pt x="2124" y="338"/>
                  </a:lnTo>
                  <a:lnTo>
                    <a:pt x="2138" y="320"/>
                  </a:lnTo>
                  <a:lnTo>
                    <a:pt x="2151" y="303"/>
                  </a:lnTo>
                  <a:lnTo>
                    <a:pt x="2163" y="285"/>
                  </a:lnTo>
                  <a:lnTo>
                    <a:pt x="2173" y="266"/>
                  </a:lnTo>
                  <a:lnTo>
                    <a:pt x="2182" y="246"/>
                  </a:lnTo>
                  <a:lnTo>
                    <a:pt x="2223" y="196"/>
                  </a:lnTo>
                  <a:lnTo>
                    <a:pt x="2223" y="196"/>
                  </a:lnTo>
                  <a:lnTo>
                    <a:pt x="2223" y="195"/>
                  </a:lnTo>
                  <a:lnTo>
                    <a:pt x="2223" y="195"/>
                  </a:lnTo>
                  <a:lnTo>
                    <a:pt x="2223" y="194"/>
                  </a:lnTo>
                  <a:lnTo>
                    <a:pt x="2223" y="194"/>
                  </a:lnTo>
                  <a:lnTo>
                    <a:pt x="2180" y="236"/>
                  </a:lnTo>
                  <a:lnTo>
                    <a:pt x="2136" y="276"/>
                  </a:lnTo>
                  <a:lnTo>
                    <a:pt x="2091" y="314"/>
                  </a:lnTo>
                  <a:lnTo>
                    <a:pt x="2043" y="352"/>
                  </a:lnTo>
                  <a:lnTo>
                    <a:pt x="1995" y="386"/>
                  </a:lnTo>
                  <a:lnTo>
                    <a:pt x="1946" y="420"/>
                  </a:lnTo>
                  <a:lnTo>
                    <a:pt x="1895" y="452"/>
                  </a:lnTo>
                  <a:lnTo>
                    <a:pt x="1843" y="484"/>
                  </a:lnTo>
                  <a:lnTo>
                    <a:pt x="1791" y="514"/>
                  </a:lnTo>
                  <a:lnTo>
                    <a:pt x="1738" y="542"/>
                  </a:lnTo>
                  <a:lnTo>
                    <a:pt x="1684" y="569"/>
                  </a:lnTo>
                  <a:lnTo>
                    <a:pt x="1629" y="596"/>
                  </a:lnTo>
                  <a:lnTo>
                    <a:pt x="1574" y="620"/>
                  </a:lnTo>
                  <a:lnTo>
                    <a:pt x="1519" y="645"/>
                  </a:lnTo>
                  <a:lnTo>
                    <a:pt x="1463" y="669"/>
                  </a:lnTo>
                  <a:lnTo>
                    <a:pt x="1406" y="692"/>
                  </a:lnTo>
                  <a:lnTo>
                    <a:pt x="1406" y="692"/>
                  </a:lnTo>
                  <a:lnTo>
                    <a:pt x="1370" y="706"/>
                  </a:lnTo>
                  <a:lnTo>
                    <a:pt x="1334" y="718"/>
                  </a:lnTo>
                  <a:lnTo>
                    <a:pt x="1299" y="728"/>
                  </a:lnTo>
                  <a:lnTo>
                    <a:pt x="1263" y="736"/>
                  </a:lnTo>
                  <a:lnTo>
                    <a:pt x="1227" y="742"/>
                  </a:lnTo>
                  <a:lnTo>
                    <a:pt x="1191" y="747"/>
                  </a:lnTo>
                  <a:lnTo>
                    <a:pt x="1155" y="750"/>
                  </a:lnTo>
                  <a:lnTo>
                    <a:pt x="1119" y="750"/>
                  </a:lnTo>
                  <a:lnTo>
                    <a:pt x="1119" y="750"/>
                  </a:lnTo>
                  <a:lnTo>
                    <a:pt x="1092" y="750"/>
                  </a:lnTo>
                  <a:lnTo>
                    <a:pt x="1065" y="749"/>
                  </a:lnTo>
                  <a:lnTo>
                    <a:pt x="1038" y="746"/>
                  </a:lnTo>
                  <a:lnTo>
                    <a:pt x="1013" y="742"/>
                  </a:lnTo>
                  <a:lnTo>
                    <a:pt x="986" y="738"/>
                  </a:lnTo>
                  <a:lnTo>
                    <a:pt x="959" y="734"/>
                  </a:lnTo>
                  <a:lnTo>
                    <a:pt x="933" y="728"/>
                  </a:lnTo>
                  <a:lnTo>
                    <a:pt x="906" y="722"/>
                  </a:lnTo>
                  <a:lnTo>
                    <a:pt x="855" y="706"/>
                  </a:lnTo>
                  <a:lnTo>
                    <a:pt x="804" y="688"/>
                  </a:lnTo>
                  <a:lnTo>
                    <a:pt x="752" y="668"/>
                  </a:lnTo>
                  <a:lnTo>
                    <a:pt x="702" y="645"/>
                  </a:lnTo>
                  <a:lnTo>
                    <a:pt x="654" y="619"/>
                  </a:lnTo>
                  <a:lnTo>
                    <a:pt x="605" y="591"/>
                  </a:lnTo>
                  <a:lnTo>
                    <a:pt x="559" y="561"/>
                  </a:lnTo>
                  <a:lnTo>
                    <a:pt x="513" y="530"/>
                  </a:lnTo>
                  <a:lnTo>
                    <a:pt x="468" y="497"/>
                  </a:lnTo>
                  <a:lnTo>
                    <a:pt x="424" y="462"/>
                  </a:lnTo>
                  <a:lnTo>
                    <a:pt x="381" y="426"/>
                  </a:lnTo>
                  <a:lnTo>
                    <a:pt x="340" y="389"/>
                  </a:lnTo>
                  <a:lnTo>
                    <a:pt x="340" y="389"/>
                  </a:lnTo>
                  <a:lnTo>
                    <a:pt x="292" y="344"/>
                  </a:lnTo>
                  <a:lnTo>
                    <a:pt x="246" y="296"/>
                  </a:lnTo>
                  <a:lnTo>
                    <a:pt x="201" y="250"/>
                  </a:lnTo>
                  <a:lnTo>
                    <a:pt x="159" y="201"/>
                  </a:lnTo>
                  <a:lnTo>
                    <a:pt x="117" y="153"/>
                  </a:lnTo>
                  <a:lnTo>
                    <a:pt x="78" y="103"/>
                  </a:lnTo>
                  <a:lnTo>
                    <a:pt x="40" y="51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2B6ED533-5517-F550-32DD-44F11ECFC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" y="924"/>
              <a:ext cx="900" cy="100"/>
            </a:xfrm>
            <a:custGeom>
              <a:avLst/>
              <a:gdLst>
                <a:gd name="T0" fmla="*/ 1412 w 2699"/>
                <a:gd name="T1" fmla="*/ 0 h 299"/>
                <a:gd name="T2" fmla="*/ 1324 w 2699"/>
                <a:gd name="T3" fmla="*/ 2 h 299"/>
                <a:gd name="T4" fmla="*/ 1238 w 2699"/>
                <a:gd name="T5" fmla="*/ 4 h 299"/>
                <a:gd name="T6" fmla="*/ 1086 w 2699"/>
                <a:gd name="T7" fmla="*/ 10 h 299"/>
                <a:gd name="T8" fmla="*/ 931 w 2699"/>
                <a:gd name="T9" fmla="*/ 18 h 299"/>
                <a:gd name="T10" fmla="*/ 854 w 2699"/>
                <a:gd name="T11" fmla="*/ 26 h 299"/>
                <a:gd name="T12" fmla="*/ 778 w 2699"/>
                <a:gd name="T13" fmla="*/ 37 h 299"/>
                <a:gd name="T14" fmla="*/ 704 w 2699"/>
                <a:gd name="T15" fmla="*/ 52 h 299"/>
                <a:gd name="T16" fmla="*/ 631 w 2699"/>
                <a:gd name="T17" fmla="*/ 73 h 299"/>
                <a:gd name="T18" fmla="*/ 567 w 2699"/>
                <a:gd name="T19" fmla="*/ 94 h 299"/>
                <a:gd name="T20" fmla="*/ 442 w 2699"/>
                <a:gd name="T21" fmla="*/ 139 h 299"/>
                <a:gd name="T22" fmla="*/ 262 w 2699"/>
                <a:gd name="T23" fmla="*/ 210 h 299"/>
                <a:gd name="T24" fmla="*/ 140 w 2699"/>
                <a:gd name="T25" fmla="*/ 259 h 299"/>
                <a:gd name="T26" fmla="*/ 64 w 2699"/>
                <a:gd name="T27" fmla="*/ 284 h 299"/>
                <a:gd name="T28" fmla="*/ 14 w 2699"/>
                <a:gd name="T29" fmla="*/ 291 h 299"/>
                <a:gd name="T30" fmla="*/ 10 w 2699"/>
                <a:gd name="T31" fmla="*/ 299 h 299"/>
                <a:gd name="T32" fmla="*/ 40 w 2699"/>
                <a:gd name="T33" fmla="*/ 295 h 299"/>
                <a:gd name="T34" fmla="*/ 104 w 2699"/>
                <a:gd name="T35" fmla="*/ 280 h 299"/>
                <a:gd name="T36" fmla="*/ 140 w 2699"/>
                <a:gd name="T37" fmla="*/ 267 h 299"/>
                <a:gd name="T38" fmla="*/ 382 w 2699"/>
                <a:gd name="T39" fmla="*/ 169 h 299"/>
                <a:gd name="T40" fmla="*/ 504 w 2699"/>
                <a:gd name="T41" fmla="*/ 123 h 299"/>
                <a:gd name="T42" fmla="*/ 631 w 2699"/>
                <a:gd name="T43" fmla="*/ 81 h 299"/>
                <a:gd name="T44" fmla="*/ 667 w 2699"/>
                <a:gd name="T45" fmla="*/ 69 h 299"/>
                <a:gd name="T46" fmla="*/ 741 w 2699"/>
                <a:gd name="T47" fmla="*/ 51 h 299"/>
                <a:gd name="T48" fmla="*/ 815 w 2699"/>
                <a:gd name="T49" fmla="*/ 38 h 299"/>
                <a:gd name="T50" fmla="*/ 892 w 2699"/>
                <a:gd name="T51" fmla="*/ 29 h 299"/>
                <a:gd name="T52" fmla="*/ 1008 w 2699"/>
                <a:gd name="T53" fmla="*/ 20 h 299"/>
                <a:gd name="T54" fmla="*/ 1238 w 2699"/>
                <a:gd name="T55" fmla="*/ 11 h 299"/>
                <a:gd name="T56" fmla="*/ 1281 w 2699"/>
                <a:gd name="T57" fmla="*/ 11 h 299"/>
                <a:gd name="T58" fmla="*/ 1368 w 2699"/>
                <a:gd name="T59" fmla="*/ 8 h 299"/>
                <a:gd name="T60" fmla="*/ 1412 w 2699"/>
                <a:gd name="T61" fmla="*/ 8 h 299"/>
                <a:gd name="T62" fmla="*/ 1467 w 2699"/>
                <a:gd name="T63" fmla="*/ 9 h 299"/>
                <a:gd name="T64" fmla="*/ 1522 w 2699"/>
                <a:gd name="T65" fmla="*/ 11 h 299"/>
                <a:gd name="T66" fmla="*/ 1541 w 2699"/>
                <a:gd name="T67" fmla="*/ 11 h 299"/>
                <a:gd name="T68" fmla="*/ 1772 w 2699"/>
                <a:gd name="T69" fmla="*/ 20 h 299"/>
                <a:gd name="T70" fmla="*/ 1887 w 2699"/>
                <a:gd name="T71" fmla="*/ 29 h 299"/>
                <a:gd name="T72" fmla="*/ 1964 w 2699"/>
                <a:gd name="T73" fmla="*/ 38 h 299"/>
                <a:gd name="T74" fmla="*/ 2038 w 2699"/>
                <a:gd name="T75" fmla="*/ 51 h 299"/>
                <a:gd name="T76" fmla="*/ 2113 w 2699"/>
                <a:gd name="T77" fmla="*/ 69 h 299"/>
                <a:gd name="T78" fmla="*/ 2149 w 2699"/>
                <a:gd name="T79" fmla="*/ 81 h 299"/>
                <a:gd name="T80" fmla="*/ 2276 w 2699"/>
                <a:gd name="T81" fmla="*/ 123 h 299"/>
                <a:gd name="T82" fmla="*/ 2397 w 2699"/>
                <a:gd name="T83" fmla="*/ 169 h 299"/>
                <a:gd name="T84" fmla="*/ 2640 w 2699"/>
                <a:gd name="T85" fmla="*/ 267 h 299"/>
                <a:gd name="T86" fmla="*/ 2665 w 2699"/>
                <a:gd name="T87" fmla="*/ 276 h 299"/>
                <a:gd name="T88" fmla="*/ 2699 w 2699"/>
                <a:gd name="T89" fmla="*/ 279 h 299"/>
                <a:gd name="T90" fmla="*/ 2670 w 2699"/>
                <a:gd name="T91" fmla="*/ 271 h 299"/>
                <a:gd name="T92" fmla="*/ 2640 w 2699"/>
                <a:gd name="T93" fmla="*/ 259 h 299"/>
                <a:gd name="T94" fmla="*/ 2397 w 2699"/>
                <a:gd name="T95" fmla="*/ 163 h 299"/>
                <a:gd name="T96" fmla="*/ 2276 w 2699"/>
                <a:gd name="T97" fmla="*/ 115 h 299"/>
                <a:gd name="T98" fmla="*/ 2149 w 2699"/>
                <a:gd name="T99" fmla="*/ 73 h 299"/>
                <a:gd name="T100" fmla="*/ 2113 w 2699"/>
                <a:gd name="T101" fmla="*/ 61 h 299"/>
                <a:gd name="T102" fmla="*/ 2038 w 2699"/>
                <a:gd name="T103" fmla="*/ 43 h 299"/>
                <a:gd name="T104" fmla="*/ 1964 w 2699"/>
                <a:gd name="T105" fmla="*/ 31 h 299"/>
                <a:gd name="T106" fmla="*/ 1887 w 2699"/>
                <a:gd name="T107" fmla="*/ 22 h 299"/>
                <a:gd name="T108" fmla="*/ 1772 w 2699"/>
                <a:gd name="T109" fmla="*/ 14 h 299"/>
                <a:gd name="T110" fmla="*/ 1541 w 2699"/>
                <a:gd name="T111" fmla="*/ 4 h 299"/>
                <a:gd name="T112" fmla="*/ 1522 w 2699"/>
                <a:gd name="T113" fmla="*/ 4 h 299"/>
                <a:gd name="T114" fmla="*/ 1467 w 2699"/>
                <a:gd name="T115" fmla="*/ 1 h 299"/>
                <a:gd name="T116" fmla="*/ 1412 w 2699"/>
                <a:gd name="T11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99" h="299">
                  <a:moveTo>
                    <a:pt x="1412" y="0"/>
                  </a:moveTo>
                  <a:lnTo>
                    <a:pt x="1412" y="0"/>
                  </a:lnTo>
                  <a:lnTo>
                    <a:pt x="1368" y="0"/>
                  </a:lnTo>
                  <a:lnTo>
                    <a:pt x="1324" y="2"/>
                  </a:lnTo>
                  <a:lnTo>
                    <a:pt x="1281" y="4"/>
                  </a:lnTo>
                  <a:lnTo>
                    <a:pt x="1238" y="4"/>
                  </a:lnTo>
                  <a:lnTo>
                    <a:pt x="1238" y="4"/>
                  </a:lnTo>
                  <a:lnTo>
                    <a:pt x="1086" y="10"/>
                  </a:lnTo>
                  <a:lnTo>
                    <a:pt x="1008" y="14"/>
                  </a:lnTo>
                  <a:lnTo>
                    <a:pt x="931" y="18"/>
                  </a:lnTo>
                  <a:lnTo>
                    <a:pt x="892" y="22"/>
                  </a:lnTo>
                  <a:lnTo>
                    <a:pt x="854" y="26"/>
                  </a:lnTo>
                  <a:lnTo>
                    <a:pt x="815" y="31"/>
                  </a:lnTo>
                  <a:lnTo>
                    <a:pt x="778" y="37"/>
                  </a:lnTo>
                  <a:lnTo>
                    <a:pt x="741" y="43"/>
                  </a:lnTo>
                  <a:lnTo>
                    <a:pt x="704" y="52"/>
                  </a:lnTo>
                  <a:lnTo>
                    <a:pt x="667" y="61"/>
                  </a:lnTo>
                  <a:lnTo>
                    <a:pt x="631" y="73"/>
                  </a:lnTo>
                  <a:lnTo>
                    <a:pt x="631" y="73"/>
                  </a:lnTo>
                  <a:lnTo>
                    <a:pt x="567" y="94"/>
                  </a:lnTo>
                  <a:lnTo>
                    <a:pt x="504" y="115"/>
                  </a:lnTo>
                  <a:lnTo>
                    <a:pt x="442" y="139"/>
                  </a:lnTo>
                  <a:lnTo>
                    <a:pt x="382" y="163"/>
                  </a:lnTo>
                  <a:lnTo>
                    <a:pt x="262" y="210"/>
                  </a:lnTo>
                  <a:lnTo>
                    <a:pt x="140" y="259"/>
                  </a:lnTo>
                  <a:lnTo>
                    <a:pt x="140" y="259"/>
                  </a:lnTo>
                  <a:lnTo>
                    <a:pt x="101" y="273"/>
                  </a:lnTo>
                  <a:lnTo>
                    <a:pt x="64" y="284"/>
                  </a:lnTo>
                  <a:lnTo>
                    <a:pt x="31" y="290"/>
                  </a:lnTo>
                  <a:lnTo>
                    <a:pt x="14" y="291"/>
                  </a:lnTo>
                  <a:lnTo>
                    <a:pt x="0" y="293"/>
                  </a:lnTo>
                  <a:lnTo>
                    <a:pt x="10" y="299"/>
                  </a:lnTo>
                  <a:lnTo>
                    <a:pt x="10" y="299"/>
                  </a:lnTo>
                  <a:lnTo>
                    <a:pt x="40" y="295"/>
                  </a:lnTo>
                  <a:lnTo>
                    <a:pt x="71" y="289"/>
                  </a:lnTo>
                  <a:lnTo>
                    <a:pt x="104" y="280"/>
                  </a:lnTo>
                  <a:lnTo>
                    <a:pt x="140" y="267"/>
                  </a:lnTo>
                  <a:lnTo>
                    <a:pt x="140" y="267"/>
                  </a:lnTo>
                  <a:lnTo>
                    <a:pt x="262" y="218"/>
                  </a:lnTo>
                  <a:lnTo>
                    <a:pt x="382" y="169"/>
                  </a:lnTo>
                  <a:lnTo>
                    <a:pt x="442" y="146"/>
                  </a:lnTo>
                  <a:lnTo>
                    <a:pt x="504" y="123"/>
                  </a:lnTo>
                  <a:lnTo>
                    <a:pt x="567" y="101"/>
                  </a:lnTo>
                  <a:lnTo>
                    <a:pt x="631" y="81"/>
                  </a:lnTo>
                  <a:lnTo>
                    <a:pt x="631" y="81"/>
                  </a:lnTo>
                  <a:lnTo>
                    <a:pt x="667" y="69"/>
                  </a:lnTo>
                  <a:lnTo>
                    <a:pt x="704" y="59"/>
                  </a:lnTo>
                  <a:lnTo>
                    <a:pt x="741" y="51"/>
                  </a:lnTo>
                  <a:lnTo>
                    <a:pt x="778" y="43"/>
                  </a:lnTo>
                  <a:lnTo>
                    <a:pt x="815" y="38"/>
                  </a:lnTo>
                  <a:lnTo>
                    <a:pt x="854" y="33"/>
                  </a:lnTo>
                  <a:lnTo>
                    <a:pt x="892" y="29"/>
                  </a:lnTo>
                  <a:lnTo>
                    <a:pt x="931" y="26"/>
                  </a:lnTo>
                  <a:lnTo>
                    <a:pt x="1008" y="20"/>
                  </a:lnTo>
                  <a:lnTo>
                    <a:pt x="1086" y="18"/>
                  </a:lnTo>
                  <a:lnTo>
                    <a:pt x="1238" y="11"/>
                  </a:lnTo>
                  <a:lnTo>
                    <a:pt x="1238" y="11"/>
                  </a:lnTo>
                  <a:lnTo>
                    <a:pt x="1281" y="11"/>
                  </a:lnTo>
                  <a:lnTo>
                    <a:pt x="1324" y="9"/>
                  </a:lnTo>
                  <a:lnTo>
                    <a:pt x="1368" y="8"/>
                  </a:lnTo>
                  <a:lnTo>
                    <a:pt x="1412" y="8"/>
                  </a:lnTo>
                  <a:lnTo>
                    <a:pt x="1412" y="8"/>
                  </a:lnTo>
                  <a:lnTo>
                    <a:pt x="1440" y="8"/>
                  </a:lnTo>
                  <a:lnTo>
                    <a:pt x="1467" y="9"/>
                  </a:lnTo>
                  <a:lnTo>
                    <a:pt x="1522" y="11"/>
                  </a:lnTo>
                  <a:lnTo>
                    <a:pt x="1522" y="11"/>
                  </a:lnTo>
                  <a:lnTo>
                    <a:pt x="1541" y="11"/>
                  </a:lnTo>
                  <a:lnTo>
                    <a:pt x="1541" y="11"/>
                  </a:lnTo>
                  <a:lnTo>
                    <a:pt x="1694" y="18"/>
                  </a:lnTo>
                  <a:lnTo>
                    <a:pt x="1772" y="20"/>
                  </a:lnTo>
                  <a:lnTo>
                    <a:pt x="1849" y="26"/>
                  </a:lnTo>
                  <a:lnTo>
                    <a:pt x="1887" y="29"/>
                  </a:lnTo>
                  <a:lnTo>
                    <a:pt x="1926" y="33"/>
                  </a:lnTo>
                  <a:lnTo>
                    <a:pt x="1964" y="38"/>
                  </a:lnTo>
                  <a:lnTo>
                    <a:pt x="2001" y="43"/>
                  </a:lnTo>
                  <a:lnTo>
                    <a:pt x="2038" y="51"/>
                  </a:lnTo>
                  <a:lnTo>
                    <a:pt x="2076" y="59"/>
                  </a:lnTo>
                  <a:lnTo>
                    <a:pt x="2113" y="69"/>
                  </a:lnTo>
                  <a:lnTo>
                    <a:pt x="2149" y="81"/>
                  </a:lnTo>
                  <a:lnTo>
                    <a:pt x="2149" y="81"/>
                  </a:lnTo>
                  <a:lnTo>
                    <a:pt x="2213" y="101"/>
                  </a:lnTo>
                  <a:lnTo>
                    <a:pt x="2276" y="123"/>
                  </a:lnTo>
                  <a:lnTo>
                    <a:pt x="2337" y="146"/>
                  </a:lnTo>
                  <a:lnTo>
                    <a:pt x="2397" y="169"/>
                  </a:lnTo>
                  <a:lnTo>
                    <a:pt x="2519" y="218"/>
                  </a:lnTo>
                  <a:lnTo>
                    <a:pt x="2640" y="267"/>
                  </a:lnTo>
                  <a:lnTo>
                    <a:pt x="2640" y="267"/>
                  </a:lnTo>
                  <a:lnTo>
                    <a:pt x="2665" y="276"/>
                  </a:lnTo>
                  <a:lnTo>
                    <a:pt x="2691" y="284"/>
                  </a:lnTo>
                  <a:lnTo>
                    <a:pt x="2699" y="279"/>
                  </a:lnTo>
                  <a:lnTo>
                    <a:pt x="2699" y="279"/>
                  </a:lnTo>
                  <a:lnTo>
                    <a:pt x="2670" y="271"/>
                  </a:lnTo>
                  <a:lnTo>
                    <a:pt x="2640" y="259"/>
                  </a:lnTo>
                  <a:lnTo>
                    <a:pt x="2640" y="259"/>
                  </a:lnTo>
                  <a:lnTo>
                    <a:pt x="2519" y="210"/>
                  </a:lnTo>
                  <a:lnTo>
                    <a:pt x="2397" y="163"/>
                  </a:lnTo>
                  <a:lnTo>
                    <a:pt x="2337" y="139"/>
                  </a:lnTo>
                  <a:lnTo>
                    <a:pt x="2276" y="115"/>
                  </a:lnTo>
                  <a:lnTo>
                    <a:pt x="2213" y="94"/>
                  </a:lnTo>
                  <a:lnTo>
                    <a:pt x="2149" y="73"/>
                  </a:lnTo>
                  <a:lnTo>
                    <a:pt x="2149" y="73"/>
                  </a:lnTo>
                  <a:lnTo>
                    <a:pt x="2113" y="61"/>
                  </a:lnTo>
                  <a:lnTo>
                    <a:pt x="2076" y="52"/>
                  </a:lnTo>
                  <a:lnTo>
                    <a:pt x="2038" y="43"/>
                  </a:lnTo>
                  <a:lnTo>
                    <a:pt x="2001" y="37"/>
                  </a:lnTo>
                  <a:lnTo>
                    <a:pt x="1964" y="31"/>
                  </a:lnTo>
                  <a:lnTo>
                    <a:pt x="1926" y="26"/>
                  </a:lnTo>
                  <a:lnTo>
                    <a:pt x="1887" y="22"/>
                  </a:lnTo>
                  <a:lnTo>
                    <a:pt x="1849" y="18"/>
                  </a:lnTo>
                  <a:lnTo>
                    <a:pt x="1772" y="14"/>
                  </a:lnTo>
                  <a:lnTo>
                    <a:pt x="1694" y="10"/>
                  </a:lnTo>
                  <a:lnTo>
                    <a:pt x="1541" y="4"/>
                  </a:lnTo>
                  <a:lnTo>
                    <a:pt x="1541" y="4"/>
                  </a:lnTo>
                  <a:lnTo>
                    <a:pt x="1522" y="4"/>
                  </a:lnTo>
                  <a:lnTo>
                    <a:pt x="1467" y="1"/>
                  </a:lnTo>
                  <a:lnTo>
                    <a:pt x="1467" y="1"/>
                  </a:lnTo>
                  <a:lnTo>
                    <a:pt x="1440" y="0"/>
                  </a:lnTo>
                  <a:lnTo>
                    <a:pt x="141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F012284-1472-8A61-2B43-91414B3E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" y="924"/>
              <a:ext cx="900" cy="100"/>
            </a:xfrm>
            <a:custGeom>
              <a:avLst/>
              <a:gdLst>
                <a:gd name="T0" fmla="*/ 1412 w 2699"/>
                <a:gd name="T1" fmla="*/ 0 h 299"/>
                <a:gd name="T2" fmla="*/ 1324 w 2699"/>
                <a:gd name="T3" fmla="*/ 2 h 299"/>
                <a:gd name="T4" fmla="*/ 1238 w 2699"/>
                <a:gd name="T5" fmla="*/ 4 h 299"/>
                <a:gd name="T6" fmla="*/ 1086 w 2699"/>
                <a:gd name="T7" fmla="*/ 10 h 299"/>
                <a:gd name="T8" fmla="*/ 931 w 2699"/>
                <a:gd name="T9" fmla="*/ 18 h 299"/>
                <a:gd name="T10" fmla="*/ 854 w 2699"/>
                <a:gd name="T11" fmla="*/ 26 h 299"/>
                <a:gd name="T12" fmla="*/ 778 w 2699"/>
                <a:gd name="T13" fmla="*/ 37 h 299"/>
                <a:gd name="T14" fmla="*/ 704 w 2699"/>
                <a:gd name="T15" fmla="*/ 52 h 299"/>
                <a:gd name="T16" fmla="*/ 631 w 2699"/>
                <a:gd name="T17" fmla="*/ 73 h 299"/>
                <a:gd name="T18" fmla="*/ 567 w 2699"/>
                <a:gd name="T19" fmla="*/ 94 h 299"/>
                <a:gd name="T20" fmla="*/ 442 w 2699"/>
                <a:gd name="T21" fmla="*/ 139 h 299"/>
                <a:gd name="T22" fmla="*/ 262 w 2699"/>
                <a:gd name="T23" fmla="*/ 210 h 299"/>
                <a:gd name="T24" fmla="*/ 140 w 2699"/>
                <a:gd name="T25" fmla="*/ 259 h 299"/>
                <a:gd name="T26" fmla="*/ 64 w 2699"/>
                <a:gd name="T27" fmla="*/ 284 h 299"/>
                <a:gd name="T28" fmla="*/ 14 w 2699"/>
                <a:gd name="T29" fmla="*/ 291 h 299"/>
                <a:gd name="T30" fmla="*/ 10 w 2699"/>
                <a:gd name="T31" fmla="*/ 299 h 299"/>
                <a:gd name="T32" fmla="*/ 40 w 2699"/>
                <a:gd name="T33" fmla="*/ 295 h 299"/>
                <a:gd name="T34" fmla="*/ 104 w 2699"/>
                <a:gd name="T35" fmla="*/ 280 h 299"/>
                <a:gd name="T36" fmla="*/ 140 w 2699"/>
                <a:gd name="T37" fmla="*/ 267 h 299"/>
                <a:gd name="T38" fmla="*/ 382 w 2699"/>
                <a:gd name="T39" fmla="*/ 169 h 299"/>
                <a:gd name="T40" fmla="*/ 504 w 2699"/>
                <a:gd name="T41" fmla="*/ 123 h 299"/>
                <a:gd name="T42" fmla="*/ 631 w 2699"/>
                <a:gd name="T43" fmla="*/ 81 h 299"/>
                <a:gd name="T44" fmla="*/ 667 w 2699"/>
                <a:gd name="T45" fmla="*/ 69 h 299"/>
                <a:gd name="T46" fmla="*/ 741 w 2699"/>
                <a:gd name="T47" fmla="*/ 51 h 299"/>
                <a:gd name="T48" fmla="*/ 815 w 2699"/>
                <a:gd name="T49" fmla="*/ 38 h 299"/>
                <a:gd name="T50" fmla="*/ 892 w 2699"/>
                <a:gd name="T51" fmla="*/ 29 h 299"/>
                <a:gd name="T52" fmla="*/ 1008 w 2699"/>
                <a:gd name="T53" fmla="*/ 20 h 299"/>
                <a:gd name="T54" fmla="*/ 1238 w 2699"/>
                <a:gd name="T55" fmla="*/ 11 h 299"/>
                <a:gd name="T56" fmla="*/ 1281 w 2699"/>
                <a:gd name="T57" fmla="*/ 11 h 299"/>
                <a:gd name="T58" fmla="*/ 1368 w 2699"/>
                <a:gd name="T59" fmla="*/ 8 h 299"/>
                <a:gd name="T60" fmla="*/ 1412 w 2699"/>
                <a:gd name="T61" fmla="*/ 8 h 299"/>
                <a:gd name="T62" fmla="*/ 1467 w 2699"/>
                <a:gd name="T63" fmla="*/ 9 h 299"/>
                <a:gd name="T64" fmla="*/ 1522 w 2699"/>
                <a:gd name="T65" fmla="*/ 11 h 299"/>
                <a:gd name="T66" fmla="*/ 1541 w 2699"/>
                <a:gd name="T67" fmla="*/ 11 h 299"/>
                <a:gd name="T68" fmla="*/ 1772 w 2699"/>
                <a:gd name="T69" fmla="*/ 20 h 299"/>
                <a:gd name="T70" fmla="*/ 1887 w 2699"/>
                <a:gd name="T71" fmla="*/ 29 h 299"/>
                <a:gd name="T72" fmla="*/ 1964 w 2699"/>
                <a:gd name="T73" fmla="*/ 38 h 299"/>
                <a:gd name="T74" fmla="*/ 2038 w 2699"/>
                <a:gd name="T75" fmla="*/ 51 h 299"/>
                <a:gd name="T76" fmla="*/ 2113 w 2699"/>
                <a:gd name="T77" fmla="*/ 69 h 299"/>
                <a:gd name="T78" fmla="*/ 2149 w 2699"/>
                <a:gd name="T79" fmla="*/ 81 h 299"/>
                <a:gd name="T80" fmla="*/ 2276 w 2699"/>
                <a:gd name="T81" fmla="*/ 123 h 299"/>
                <a:gd name="T82" fmla="*/ 2397 w 2699"/>
                <a:gd name="T83" fmla="*/ 169 h 299"/>
                <a:gd name="T84" fmla="*/ 2640 w 2699"/>
                <a:gd name="T85" fmla="*/ 267 h 299"/>
                <a:gd name="T86" fmla="*/ 2665 w 2699"/>
                <a:gd name="T87" fmla="*/ 276 h 299"/>
                <a:gd name="T88" fmla="*/ 2699 w 2699"/>
                <a:gd name="T89" fmla="*/ 279 h 299"/>
                <a:gd name="T90" fmla="*/ 2670 w 2699"/>
                <a:gd name="T91" fmla="*/ 271 h 299"/>
                <a:gd name="T92" fmla="*/ 2640 w 2699"/>
                <a:gd name="T93" fmla="*/ 259 h 299"/>
                <a:gd name="T94" fmla="*/ 2397 w 2699"/>
                <a:gd name="T95" fmla="*/ 163 h 299"/>
                <a:gd name="T96" fmla="*/ 2276 w 2699"/>
                <a:gd name="T97" fmla="*/ 115 h 299"/>
                <a:gd name="T98" fmla="*/ 2149 w 2699"/>
                <a:gd name="T99" fmla="*/ 73 h 299"/>
                <a:gd name="T100" fmla="*/ 2113 w 2699"/>
                <a:gd name="T101" fmla="*/ 61 h 299"/>
                <a:gd name="T102" fmla="*/ 2038 w 2699"/>
                <a:gd name="T103" fmla="*/ 43 h 299"/>
                <a:gd name="T104" fmla="*/ 1964 w 2699"/>
                <a:gd name="T105" fmla="*/ 31 h 299"/>
                <a:gd name="T106" fmla="*/ 1887 w 2699"/>
                <a:gd name="T107" fmla="*/ 22 h 299"/>
                <a:gd name="T108" fmla="*/ 1772 w 2699"/>
                <a:gd name="T109" fmla="*/ 14 h 299"/>
                <a:gd name="T110" fmla="*/ 1541 w 2699"/>
                <a:gd name="T111" fmla="*/ 4 h 299"/>
                <a:gd name="T112" fmla="*/ 1522 w 2699"/>
                <a:gd name="T113" fmla="*/ 4 h 299"/>
                <a:gd name="T114" fmla="*/ 1467 w 2699"/>
                <a:gd name="T115" fmla="*/ 1 h 299"/>
                <a:gd name="T116" fmla="*/ 1412 w 2699"/>
                <a:gd name="T11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99" h="299">
                  <a:moveTo>
                    <a:pt x="1412" y="0"/>
                  </a:moveTo>
                  <a:lnTo>
                    <a:pt x="1412" y="0"/>
                  </a:lnTo>
                  <a:lnTo>
                    <a:pt x="1368" y="0"/>
                  </a:lnTo>
                  <a:lnTo>
                    <a:pt x="1324" y="2"/>
                  </a:lnTo>
                  <a:lnTo>
                    <a:pt x="1281" y="4"/>
                  </a:lnTo>
                  <a:lnTo>
                    <a:pt x="1238" y="4"/>
                  </a:lnTo>
                  <a:lnTo>
                    <a:pt x="1238" y="4"/>
                  </a:lnTo>
                  <a:lnTo>
                    <a:pt x="1086" y="10"/>
                  </a:lnTo>
                  <a:lnTo>
                    <a:pt x="1008" y="14"/>
                  </a:lnTo>
                  <a:lnTo>
                    <a:pt x="931" y="18"/>
                  </a:lnTo>
                  <a:lnTo>
                    <a:pt x="892" y="22"/>
                  </a:lnTo>
                  <a:lnTo>
                    <a:pt x="854" y="26"/>
                  </a:lnTo>
                  <a:lnTo>
                    <a:pt x="815" y="31"/>
                  </a:lnTo>
                  <a:lnTo>
                    <a:pt x="778" y="37"/>
                  </a:lnTo>
                  <a:lnTo>
                    <a:pt x="741" y="43"/>
                  </a:lnTo>
                  <a:lnTo>
                    <a:pt x="704" y="52"/>
                  </a:lnTo>
                  <a:lnTo>
                    <a:pt x="667" y="61"/>
                  </a:lnTo>
                  <a:lnTo>
                    <a:pt x="631" y="73"/>
                  </a:lnTo>
                  <a:lnTo>
                    <a:pt x="631" y="73"/>
                  </a:lnTo>
                  <a:lnTo>
                    <a:pt x="567" y="94"/>
                  </a:lnTo>
                  <a:lnTo>
                    <a:pt x="504" y="115"/>
                  </a:lnTo>
                  <a:lnTo>
                    <a:pt x="442" y="139"/>
                  </a:lnTo>
                  <a:lnTo>
                    <a:pt x="382" y="163"/>
                  </a:lnTo>
                  <a:lnTo>
                    <a:pt x="262" y="210"/>
                  </a:lnTo>
                  <a:lnTo>
                    <a:pt x="140" y="259"/>
                  </a:lnTo>
                  <a:lnTo>
                    <a:pt x="140" y="259"/>
                  </a:lnTo>
                  <a:lnTo>
                    <a:pt x="101" y="273"/>
                  </a:lnTo>
                  <a:lnTo>
                    <a:pt x="64" y="284"/>
                  </a:lnTo>
                  <a:lnTo>
                    <a:pt x="31" y="290"/>
                  </a:lnTo>
                  <a:lnTo>
                    <a:pt x="14" y="291"/>
                  </a:lnTo>
                  <a:lnTo>
                    <a:pt x="0" y="293"/>
                  </a:lnTo>
                  <a:lnTo>
                    <a:pt x="10" y="299"/>
                  </a:lnTo>
                  <a:lnTo>
                    <a:pt x="10" y="299"/>
                  </a:lnTo>
                  <a:lnTo>
                    <a:pt x="40" y="295"/>
                  </a:lnTo>
                  <a:lnTo>
                    <a:pt x="71" y="289"/>
                  </a:lnTo>
                  <a:lnTo>
                    <a:pt x="104" y="280"/>
                  </a:lnTo>
                  <a:lnTo>
                    <a:pt x="140" y="267"/>
                  </a:lnTo>
                  <a:lnTo>
                    <a:pt x="140" y="267"/>
                  </a:lnTo>
                  <a:lnTo>
                    <a:pt x="262" y="218"/>
                  </a:lnTo>
                  <a:lnTo>
                    <a:pt x="382" y="169"/>
                  </a:lnTo>
                  <a:lnTo>
                    <a:pt x="442" y="146"/>
                  </a:lnTo>
                  <a:lnTo>
                    <a:pt x="504" y="123"/>
                  </a:lnTo>
                  <a:lnTo>
                    <a:pt x="567" y="101"/>
                  </a:lnTo>
                  <a:lnTo>
                    <a:pt x="631" y="81"/>
                  </a:lnTo>
                  <a:lnTo>
                    <a:pt x="631" y="81"/>
                  </a:lnTo>
                  <a:lnTo>
                    <a:pt x="667" y="69"/>
                  </a:lnTo>
                  <a:lnTo>
                    <a:pt x="704" y="59"/>
                  </a:lnTo>
                  <a:lnTo>
                    <a:pt x="741" y="51"/>
                  </a:lnTo>
                  <a:lnTo>
                    <a:pt x="778" y="43"/>
                  </a:lnTo>
                  <a:lnTo>
                    <a:pt x="815" y="38"/>
                  </a:lnTo>
                  <a:lnTo>
                    <a:pt x="854" y="33"/>
                  </a:lnTo>
                  <a:lnTo>
                    <a:pt x="892" y="29"/>
                  </a:lnTo>
                  <a:lnTo>
                    <a:pt x="931" y="26"/>
                  </a:lnTo>
                  <a:lnTo>
                    <a:pt x="1008" y="20"/>
                  </a:lnTo>
                  <a:lnTo>
                    <a:pt x="1086" y="18"/>
                  </a:lnTo>
                  <a:lnTo>
                    <a:pt x="1238" y="11"/>
                  </a:lnTo>
                  <a:lnTo>
                    <a:pt x="1238" y="11"/>
                  </a:lnTo>
                  <a:lnTo>
                    <a:pt x="1281" y="11"/>
                  </a:lnTo>
                  <a:lnTo>
                    <a:pt x="1324" y="9"/>
                  </a:lnTo>
                  <a:lnTo>
                    <a:pt x="1368" y="8"/>
                  </a:lnTo>
                  <a:lnTo>
                    <a:pt x="1412" y="8"/>
                  </a:lnTo>
                  <a:lnTo>
                    <a:pt x="1412" y="8"/>
                  </a:lnTo>
                  <a:lnTo>
                    <a:pt x="1440" y="8"/>
                  </a:lnTo>
                  <a:lnTo>
                    <a:pt x="1467" y="9"/>
                  </a:lnTo>
                  <a:lnTo>
                    <a:pt x="1522" y="11"/>
                  </a:lnTo>
                  <a:lnTo>
                    <a:pt x="1522" y="11"/>
                  </a:lnTo>
                  <a:lnTo>
                    <a:pt x="1541" y="11"/>
                  </a:lnTo>
                  <a:lnTo>
                    <a:pt x="1541" y="11"/>
                  </a:lnTo>
                  <a:lnTo>
                    <a:pt x="1694" y="18"/>
                  </a:lnTo>
                  <a:lnTo>
                    <a:pt x="1772" y="20"/>
                  </a:lnTo>
                  <a:lnTo>
                    <a:pt x="1849" y="26"/>
                  </a:lnTo>
                  <a:lnTo>
                    <a:pt x="1887" y="29"/>
                  </a:lnTo>
                  <a:lnTo>
                    <a:pt x="1926" y="33"/>
                  </a:lnTo>
                  <a:lnTo>
                    <a:pt x="1964" y="38"/>
                  </a:lnTo>
                  <a:lnTo>
                    <a:pt x="2001" y="43"/>
                  </a:lnTo>
                  <a:lnTo>
                    <a:pt x="2038" y="51"/>
                  </a:lnTo>
                  <a:lnTo>
                    <a:pt x="2076" y="59"/>
                  </a:lnTo>
                  <a:lnTo>
                    <a:pt x="2113" y="69"/>
                  </a:lnTo>
                  <a:lnTo>
                    <a:pt x="2149" y="81"/>
                  </a:lnTo>
                  <a:lnTo>
                    <a:pt x="2149" y="81"/>
                  </a:lnTo>
                  <a:lnTo>
                    <a:pt x="2213" y="101"/>
                  </a:lnTo>
                  <a:lnTo>
                    <a:pt x="2276" y="123"/>
                  </a:lnTo>
                  <a:lnTo>
                    <a:pt x="2337" y="146"/>
                  </a:lnTo>
                  <a:lnTo>
                    <a:pt x="2397" y="169"/>
                  </a:lnTo>
                  <a:lnTo>
                    <a:pt x="2519" y="218"/>
                  </a:lnTo>
                  <a:lnTo>
                    <a:pt x="2640" y="267"/>
                  </a:lnTo>
                  <a:lnTo>
                    <a:pt x="2640" y="267"/>
                  </a:lnTo>
                  <a:lnTo>
                    <a:pt x="2665" y="276"/>
                  </a:lnTo>
                  <a:lnTo>
                    <a:pt x="2691" y="284"/>
                  </a:lnTo>
                  <a:lnTo>
                    <a:pt x="2699" y="279"/>
                  </a:lnTo>
                  <a:lnTo>
                    <a:pt x="2699" y="279"/>
                  </a:lnTo>
                  <a:lnTo>
                    <a:pt x="2670" y="271"/>
                  </a:lnTo>
                  <a:lnTo>
                    <a:pt x="2640" y="259"/>
                  </a:lnTo>
                  <a:lnTo>
                    <a:pt x="2640" y="259"/>
                  </a:lnTo>
                  <a:lnTo>
                    <a:pt x="2519" y="210"/>
                  </a:lnTo>
                  <a:lnTo>
                    <a:pt x="2397" y="163"/>
                  </a:lnTo>
                  <a:lnTo>
                    <a:pt x="2337" y="139"/>
                  </a:lnTo>
                  <a:lnTo>
                    <a:pt x="2276" y="115"/>
                  </a:lnTo>
                  <a:lnTo>
                    <a:pt x="2213" y="94"/>
                  </a:lnTo>
                  <a:lnTo>
                    <a:pt x="2149" y="73"/>
                  </a:lnTo>
                  <a:lnTo>
                    <a:pt x="2149" y="73"/>
                  </a:lnTo>
                  <a:lnTo>
                    <a:pt x="2113" y="61"/>
                  </a:lnTo>
                  <a:lnTo>
                    <a:pt x="2076" y="52"/>
                  </a:lnTo>
                  <a:lnTo>
                    <a:pt x="2038" y="43"/>
                  </a:lnTo>
                  <a:lnTo>
                    <a:pt x="2001" y="37"/>
                  </a:lnTo>
                  <a:lnTo>
                    <a:pt x="1964" y="31"/>
                  </a:lnTo>
                  <a:lnTo>
                    <a:pt x="1926" y="26"/>
                  </a:lnTo>
                  <a:lnTo>
                    <a:pt x="1887" y="22"/>
                  </a:lnTo>
                  <a:lnTo>
                    <a:pt x="1849" y="18"/>
                  </a:lnTo>
                  <a:lnTo>
                    <a:pt x="1772" y="14"/>
                  </a:lnTo>
                  <a:lnTo>
                    <a:pt x="1694" y="10"/>
                  </a:lnTo>
                  <a:lnTo>
                    <a:pt x="1541" y="4"/>
                  </a:lnTo>
                  <a:lnTo>
                    <a:pt x="1541" y="4"/>
                  </a:lnTo>
                  <a:lnTo>
                    <a:pt x="1522" y="4"/>
                  </a:lnTo>
                  <a:lnTo>
                    <a:pt x="1467" y="1"/>
                  </a:lnTo>
                  <a:lnTo>
                    <a:pt x="1467" y="1"/>
                  </a:lnTo>
                  <a:lnTo>
                    <a:pt x="1440" y="0"/>
                  </a:lnTo>
                  <a:lnTo>
                    <a:pt x="14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2D874139-3208-A41D-00B7-B70913FC6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927"/>
              <a:ext cx="894" cy="144"/>
            </a:xfrm>
            <a:custGeom>
              <a:avLst/>
              <a:gdLst>
                <a:gd name="T0" fmla="*/ 1402 w 2681"/>
                <a:gd name="T1" fmla="*/ 0 h 434"/>
                <a:gd name="T2" fmla="*/ 1314 w 2681"/>
                <a:gd name="T3" fmla="*/ 1 h 434"/>
                <a:gd name="T4" fmla="*/ 1228 w 2681"/>
                <a:gd name="T5" fmla="*/ 3 h 434"/>
                <a:gd name="T6" fmla="*/ 1076 w 2681"/>
                <a:gd name="T7" fmla="*/ 10 h 434"/>
                <a:gd name="T8" fmla="*/ 921 w 2681"/>
                <a:gd name="T9" fmla="*/ 18 h 434"/>
                <a:gd name="T10" fmla="*/ 844 w 2681"/>
                <a:gd name="T11" fmla="*/ 25 h 434"/>
                <a:gd name="T12" fmla="*/ 768 w 2681"/>
                <a:gd name="T13" fmla="*/ 35 h 434"/>
                <a:gd name="T14" fmla="*/ 694 w 2681"/>
                <a:gd name="T15" fmla="*/ 51 h 434"/>
                <a:gd name="T16" fmla="*/ 621 w 2681"/>
                <a:gd name="T17" fmla="*/ 73 h 434"/>
                <a:gd name="T18" fmla="*/ 557 w 2681"/>
                <a:gd name="T19" fmla="*/ 93 h 434"/>
                <a:gd name="T20" fmla="*/ 432 w 2681"/>
                <a:gd name="T21" fmla="*/ 138 h 434"/>
                <a:gd name="T22" fmla="*/ 252 w 2681"/>
                <a:gd name="T23" fmla="*/ 210 h 434"/>
                <a:gd name="T24" fmla="*/ 130 w 2681"/>
                <a:gd name="T25" fmla="*/ 259 h 434"/>
                <a:gd name="T26" fmla="*/ 61 w 2681"/>
                <a:gd name="T27" fmla="*/ 281 h 434"/>
                <a:gd name="T28" fmla="*/ 0 w 2681"/>
                <a:gd name="T29" fmla="*/ 291 h 434"/>
                <a:gd name="T30" fmla="*/ 14 w 2681"/>
                <a:gd name="T31" fmla="*/ 301 h 434"/>
                <a:gd name="T32" fmla="*/ 385 w 2681"/>
                <a:gd name="T33" fmla="*/ 368 h 434"/>
                <a:gd name="T34" fmla="*/ 572 w 2681"/>
                <a:gd name="T35" fmla="*/ 396 h 434"/>
                <a:gd name="T36" fmla="*/ 696 w 2681"/>
                <a:gd name="T37" fmla="*/ 413 h 434"/>
                <a:gd name="T38" fmla="*/ 820 w 2681"/>
                <a:gd name="T39" fmla="*/ 425 h 434"/>
                <a:gd name="T40" fmla="*/ 943 w 2681"/>
                <a:gd name="T41" fmla="*/ 432 h 434"/>
                <a:gd name="T42" fmla="*/ 1004 w 2681"/>
                <a:gd name="T43" fmla="*/ 434 h 434"/>
                <a:gd name="T44" fmla="*/ 1085 w 2681"/>
                <a:gd name="T45" fmla="*/ 434 h 434"/>
                <a:gd name="T46" fmla="*/ 1373 w 2681"/>
                <a:gd name="T47" fmla="*/ 429 h 434"/>
                <a:gd name="T48" fmla="*/ 1654 w 2681"/>
                <a:gd name="T49" fmla="*/ 417 h 434"/>
                <a:gd name="T50" fmla="*/ 1934 w 2681"/>
                <a:gd name="T51" fmla="*/ 405 h 434"/>
                <a:gd name="T52" fmla="*/ 2214 w 2681"/>
                <a:gd name="T53" fmla="*/ 400 h 434"/>
                <a:gd name="T54" fmla="*/ 2266 w 2681"/>
                <a:gd name="T55" fmla="*/ 399 h 434"/>
                <a:gd name="T56" fmla="*/ 2376 w 2681"/>
                <a:gd name="T57" fmla="*/ 391 h 434"/>
                <a:gd name="T58" fmla="*/ 2432 w 2681"/>
                <a:gd name="T59" fmla="*/ 382 h 434"/>
                <a:gd name="T60" fmla="*/ 2487 w 2681"/>
                <a:gd name="T61" fmla="*/ 369 h 434"/>
                <a:gd name="T62" fmla="*/ 2540 w 2681"/>
                <a:gd name="T63" fmla="*/ 354 h 434"/>
                <a:gd name="T64" fmla="*/ 2590 w 2681"/>
                <a:gd name="T65" fmla="*/ 333 h 434"/>
                <a:gd name="T66" fmla="*/ 2633 w 2681"/>
                <a:gd name="T67" fmla="*/ 308 h 434"/>
                <a:gd name="T68" fmla="*/ 2681 w 2681"/>
                <a:gd name="T69" fmla="*/ 276 h 434"/>
                <a:gd name="T70" fmla="*/ 2630 w 2681"/>
                <a:gd name="T71" fmla="*/ 259 h 434"/>
                <a:gd name="T72" fmla="*/ 2509 w 2681"/>
                <a:gd name="T73" fmla="*/ 210 h 434"/>
                <a:gd name="T74" fmla="*/ 2327 w 2681"/>
                <a:gd name="T75" fmla="*/ 138 h 434"/>
                <a:gd name="T76" fmla="*/ 2203 w 2681"/>
                <a:gd name="T77" fmla="*/ 93 h 434"/>
                <a:gd name="T78" fmla="*/ 2139 w 2681"/>
                <a:gd name="T79" fmla="*/ 73 h 434"/>
                <a:gd name="T80" fmla="*/ 2066 w 2681"/>
                <a:gd name="T81" fmla="*/ 51 h 434"/>
                <a:gd name="T82" fmla="*/ 1991 w 2681"/>
                <a:gd name="T83" fmla="*/ 35 h 434"/>
                <a:gd name="T84" fmla="*/ 1916 w 2681"/>
                <a:gd name="T85" fmla="*/ 25 h 434"/>
                <a:gd name="T86" fmla="*/ 1839 w 2681"/>
                <a:gd name="T87" fmla="*/ 18 h 434"/>
                <a:gd name="T88" fmla="*/ 1684 w 2681"/>
                <a:gd name="T89" fmla="*/ 10 h 434"/>
                <a:gd name="T90" fmla="*/ 1531 w 2681"/>
                <a:gd name="T91" fmla="*/ 3 h 434"/>
                <a:gd name="T92" fmla="*/ 1457 w 2681"/>
                <a:gd name="T93" fmla="*/ 1 h 434"/>
                <a:gd name="T94" fmla="*/ 1430 w 2681"/>
                <a:gd name="T95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81" h="434">
                  <a:moveTo>
                    <a:pt x="1402" y="0"/>
                  </a:moveTo>
                  <a:lnTo>
                    <a:pt x="1402" y="0"/>
                  </a:lnTo>
                  <a:lnTo>
                    <a:pt x="1358" y="0"/>
                  </a:lnTo>
                  <a:lnTo>
                    <a:pt x="1314" y="1"/>
                  </a:lnTo>
                  <a:lnTo>
                    <a:pt x="1271" y="3"/>
                  </a:lnTo>
                  <a:lnTo>
                    <a:pt x="1228" y="3"/>
                  </a:lnTo>
                  <a:lnTo>
                    <a:pt x="1228" y="3"/>
                  </a:lnTo>
                  <a:lnTo>
                    <a:pt x="1076" y="10"/>
                  </a:lnTo>
                  <a:lnTo>
                    <a:pt x="998" y="12"/>
                  </a:lnTo>
                  <a:lnTo>
                    <a:pt x="921" y="18"/>
                  </a:lnTo>
                  <a:lnTo>
                    <a:pt x="882" y="21"/>
                  </a:lnTo>
                  <a:lnTo>
                    <a:pt x="844" y="25"/>
                  </a:lnTo>
                  <a:lnTo>
                    <a:pt x="805" y="30"/>
                  </a:lnTo>
                  <a:lnTo>
                    <a:pt x="768" y="35"/>
                  </a:lnTo>
                  <a:lnTo>
                    <a:pt x="731" y="43"/>
                  </a:lnTo>
                  <a:lnTo>
                    <a:pt x="694" y="51"/>
                  </a:lnTo>
                  <a:lnTo>
                    <a:pt x="657" y="61"/>
                  </a:lnTo>
                  <a:lnTo>
                    <a:pt x="621" y="73"/>
                  </a:lnTo>
                  <a:lnTo>
                    <a:pt x="621" y="73"/>
                  </a:lnTo>
                  <a:lnTo>
                    <a:pt x="557" y="93"/>
                  </a:lnTo>
                  <a:lnTo>
                    <a:pt x="494" y="115"/>
                  </a:lnTo>
                  <a:lnTo>
                    <a:pt x="432" y="138"/>
                  </a:lnTo>
                  <a:lnTo>
                    <a:pt x="372" y="161"/>
                  </a:lnTo>
                  <a:lnTo>
                    <a:pt x="252" y="210"/>
                  </a:lnTo>
                  <a:lnTo>
                    <a:pt x="130" y="259"/>
                  </a:lnTo>
                  <a:lnTo>
                    <a:pt x="130" y="259"/>
                  </a:lnTo>
                  <a:lnTo>
                    <a:pt x="94" y="272"/>
                  </a:lnTo>
                  <a:lnTo>
                    <a:pt x="61" y="281"/>
                  </a:lnTo>
                  <a:lnTo>
                    <a:pt x="30" y="287"/>
                  </a:lnTo>
                  <a:lnTo>
                    <a:pt x="0" y="291"/>
                  </a:lnTo>
                  <a:lnTo>
                    <a:pt x="14" y="301"/>
                  </a:lnTo>
                  <a:lnTo>
                    <a:pt x="14" y="301"/>
                  </a:lnTo>
                  <a:lnTo>
                    <a:pt x="261" y="346"/>
                  </a:lnTo>
                  <a:lnTo>
                    <a:pt x="385" y="368"/>
                  </a:lnTo>
                  <a:lnTo>
                    <a:pt x="509" y="387"/>
                  </a:lnTo>
                  <a:lnTo>
                    <a:pt x="572" y="396"/>
                  </a:lnTo>
                  <a:lnTo>
                    <a:pt x="634" y="405"/>
                  </a:lnTo>
                  <a:lnTo>
                    <a:pt x="696" y="413"/>
                  </a:lnTo>
                  <a:lnTo>
                    <a:pt x="758" y="420"/>
                  </a:lnTo>
                  <a:lnTo>
                    <a:pt x="820" y="425"/>
                  </a:lnTo>
                  <a:lnTo>
                    <a:pt x="882" y="430"/>
                  </a:lnTo>
                  <a:lnTo>
                    <a:pt x="943" y="432"/>
                  </a:lnTo>
                  <a:lnTo>
                    <a:pt x="1004" y="434"/>
                  </a:lnTo>
                  <a:lnTo>
                    <a:pt x="1004" y="434"/>
                  </a:lnTo>
                  <a:lnTo>
                    <a:pt x="1085" y="434"/>
                  </a:lnTo>
                  <a:lnTo>
                    <a:pt x="1085" y="434"/>
                  </a:lnTo>
                  <a:lnTo>
                    <a:pt x="1230" y="432"/>
                  </a:lnTo>
                  <a:lnTo>
                    <a:pt x="1373" y="429"/>
                  </a:lnTo>
                  <a:lnTo>
                    <a:pt x="1514" y="423"/>
                  </a:lnTo>
                  <a:lnTo>
                    <a:pt x="1654" y="417"/>
                  </a:lnTo>
                  <a:lnTo>
                    <a:pt x="1794" y="412"/>
                  </a:lnTo>
                  <a:lnTo>
                    <a:pt x="1934" y="405"/>
                  </a:lnTo>
                  <a:lnTo>
                    <a:pt x="2073" y="402"/>
                  </a:lnTo>
                  <a:lnTo>
                    <a:pt x="2214" y="400"/>
                  </a:lnTo>
                  <a:lnTo>
                    <a:pt x="2214" y="400"/>
                  </a:lnTo>
                  <a:lnTo>
                    <a:pt x="2266" y="399"/>
                  </a:lnTo>
                  <a:lnTo>
                    <a:pt x="2321" y="396"/>
                  </a:lnTo>
                  <a:lnTo>
                    <a:pt x="2376" y="391"/>
                  </a:lnTo>
                  <a:lnTo>
                    <a:pt x="2404" y="386"/>
                  </a:lnTo>
                  <a:lnTo>
                    <a:pt x="2432" y="382"/>
                  </a:lnTo>
                  <a:lnTo>
                    <a:pt x="2460" y="376"/>
                  </a:lnTo>
                  <a:lnTo>
                    <a:pt x="2487" y="369"/>
                  </a:lnTo>
                  <a:lnTo>
                    <a:pt x="2514" y="362"/>
                  </a:lnTo>
                  <a:lnTo>
                    <a:pt x="2540" y="354"/>
                  </a:lnTo>
                  <a:lnTo>
                    <a:pt x="2565" y="344"/>
                  </a:lnTo>
                  <a:lnTo>
                    <a:pt x="2590" y="333"/>
                  </a:lnTo>
                  <a:lnTo>
                    <a:pt x="2612" y="322"/>
                  </a:lnTo>
                  <a:lnTo>
                    <a:pt x="2633" y="308"/>
                  </a:lnTo>
                  <a:lnTo>
                    <a:pt x="2681" y="276"/>
                  </a:lnTo>
                  <a:lnTo>
                    <a:pt x="2681" y="276"/>
                  </a:lnTo>
                  <a:lnTo>
                    <a:pt x="2655" y="268"/>
                  </a:lnTo>
                  <a:lnTo>
                    <a:pt x="2630" y="259"/>
                  </a:lnTo>
                  <a:lnTo>
                    <a:pt x="2630" y="259"/>
                  </a:lnTo>
                  <a:lnTo>
                    <a:pt x="2509" y="210"/>
                  </a:lnTo>
                  <a:lnTo>
                    <a:pt x="2387" y="161"/>
                  </a:lnTo>
                  <a:lnTo>
                    <a:pt x="2327" y="138"/>
                  </a:lnTo>
                  <a:lnTo>
                    <a:pt x="2266" y="115"/>
                  </a:lnTo>
                  <a:lnTo>
                    <a:pt x="2203" y="93"/>
                  </a:lnTo>
                  <a:lnTo>
                    <a:pt x="2139" y="73"/>
                  </a:lnTo>
                  <a:lnTo>
                    <a:pt x="2139" y="73"/>
                  </a:lnTo>
                  <a:lnTo>
                    <a:pt x="2103" y="61"/>
                  </a:lnTo>
                  <a:lnTo>
                    <a:pt x="2066" y="51"/>
                  </a:lnTo>
                  <a:lnTo>
                    <a:pt x="2028" y="43"/>
                  </a:lnTo>
                  <a:lnTo>
                    <a:pt x="1991" y="35"/>
                  </a:lnTo>
                  <a:lnTo>
                    <a:pt x="1954" y="30"/>
                  </a:lnTo>
                  <a:lnTo>
                    <a:pt x="1916" y="25"/>
                  </a:lnTo>
                  <a:lnTo>
                    <a:pt x="1877" y="21"/>
                  </a:lnTo>
                  <a:lnTo>
                    <a:pt x="1839" y="18"/>
                  </a:lnTo>
                  <a:lnTo>
                    <a:pt x="1762" y="12"/>
                  </a:lnTo>
                  <a:lnTo>
                    <a:pt x="1684" y="10"/>
                  </a:lnTo>
                  <a:lnTo>
                    <a:pt x="1531" y="3"/>
                  </a:lnTo>
                  <a:lnTo>
                    <a:pt x="1531" y="3"/>
                  </a:lnTo>
                  <a:lnTo>
                    <a:pt x="1512" y="3"/>
                  </a:lnTo>
                  <a:lnTo>
                    <a:pt x="1457" y="1"/>
                  </a:lnTo>
                  <a:lnTo>
                    <a:pt x="1457" y="1"/>
                  </a:lnTo>
                  <a:lnTo>
                    <a:pt x="1430" y="0"/>
                  </a:lnTo>
                  <a:lnTo>
                    <a:pt x="1402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A9475069-EEF0-2647-30B4-0085D5DEC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927"/>
              <a:ext cx="894" cy="144"/>
            </a:xfrm>
            <a:custGeom>
              <a:avLst/>
              <a:gdLst>
                <a:gd name="T0" fmla="*/ 1402 w 2681"/>
                <a:gd name="T1" fmla="*/ 0 h 434"/>
                <a:gd name="T2" fmla="*/ 1314 w 2681"/>
                <a:gd name="T3" fmla="*/ 1 h 434"/>
                <a:gd name="T4" fmla="*/ 1228 w 2681"/>
                <a:gd name="T5" fmla="*/ 3 h 434"/>
                <a:gd name="T6" fmla="*/ 1076 w 2681"/>
                <a:gd name="T7" fmla="*/ 10 h 434"/>
                <a:gd name="T8" fmla="*/ 921 w 2681"/>
                <a:gd name="T9" fmla="*/ 18 h 434"/>
                <a:gd name="T10" fmla="*/ 844 w 2681"/>
                <a:gd name="T11" fmla="*/ 25 h 434"/>
                <a:gd name="T12" fmla="*/ 768 w 2681"/>
                <a:gd name="T13" fmla="*/ 35 h 434"/>
                <a:gd name="T14" fmla="*/ 694 w 2681"/>
                <a:gd name="T15" fmla="*/ 51 h 434"/>
                <a:gd name="T16" fmla="*/ 621 w 2681"/>
                <a:gd name="T17" fmla="*/ 73 h 434"/>
                <a:gd name="T18" fmla="*/ 557 w 2681"/>
                <a:gd name="T19" fmla="*/ 93 h 434"/>
                <a:gd name="T20" fmla="*/ 432 w 2681"/>
                <a:gd name="T21" fmla="*/ 138 h 434"/>
                <a:gd name="T22" fmla="*/ 252 w 2681"/>
                <a:gd name="T23" fmla="*/ 210 h 434"/>
                <a:gd name="T24" fmla="*/ 130 w 2681"/>
                <a:gd name="T25" fmla="*/ 259 h 434"/>
                <a:gd name="T26" fmla="*/ 61 w 2681"/>
                <a:gd name="T27" fmla="*/ 281 h 434"/>
                <a:gd name="T28" fmla="*/ 0 w 2681"/>
                <a:gd name="T29" fmla="*/ 291 h 434"/>
                <a:gd name="T30" fmla="*/ 14 w 2681"/>
                <a:gd name="T31" fmla="*/ 301 h 434"/>
                <a:gd name="T32" fmla="*/ 385 w 2681"/>
                <a:gd name="T33" fmla="*/ 368 h 434"/>
                <a:gd name="T34" fmla="*/ 572 w 2681"/>
                <a:gd name="T35" fmla="*/ 396 h 434"/>
                <a:gd name="T36" fmla="*/ 696 w 2681"/>
                <a:gd name="T37" fmla="*/ 413 h 434"/>
                <a:gd name="T38" fmla="*/ 820 w 2681"/>
                <a:gd name="T39" fmla="*/ 425 h 434"/>
                <a:gd name="T40" fmla="*/ 943 w 2681"/>
                <a:gd name="T41" fmla="*/ 432 h 434"/>
                <a:gd name="T42" fmla="*/ 1004 w 2681"/>
                <a:gd name="T43" fmla="*/ 434 h 434"/>
                <a:gd name="T44" fmla="*/ 1085 w 2681"/>
                <a:gd name="T45" fmla="*/ 434 h 434"/>
                <a:gd name="T46" fmla="*/ 1373 w 2681"/>
                <a:gd name="T47" fmla="*/ 429 h 434"/>
                <a:gd name="T48" fmla="*/ 1654 w 2681"/>
                <a:gd name="T49" fmla="*/ 417 h 434"/>
                <a:gd name="T50" fmla="*/ 1934 w 2681"/>
                <a:gd name="T51" fmla="*/ 405 h 434"/>
                <a:gd name="T52" fmla="*/ 2214 w 2681"/>
                <a:gd name="T53" fmla="*/ 400 h 434"/>
                <a:gd name="T54" fmla="*/ 2266 w 2681"/>
                <a:gd name="T55" fmla="*/ 399 h 434"/>
                <a:gd name="T56" fmla="*/ 2376 w 2681"/>
                <a:gd name="T57" fmla="*/ 391 h 434"/>
                <a:gd name="T58" fmla="*/ 2432 w 2681"/>
                <a:gd name="T59" fmla="*/ 382 h 434"/>
                <a:gd name="T60" fmla="*/ 2487 w 2681"/>
                <a:gd name="T61" fmla="*/ 369 h 434"/>
                <a:gd name="T62" fmla="*/ 2540 w 2681"/>
                <a:gd name="T63" fmla="*/ 354 h 434"/>
                <a:gd name="T64" fmla="*/ 2590 w 2681"/>
                <a:gd name="T65" fmla="*/ 333 h 434"/>
                <a:gd name="T66" fmla="*/ 2633 w 2681"/>
                <a:gd name="T67" fmla="*/ 308 h 434"/>
                <a:gd name="T68" fmla="*/ 2681 w 2681"/>
                <a:gd name="T69" fmla="*/ 276 h 434"/>
                <a:gd name="T70" fmla="*/ 2630 w 2681"/>
                <a:gd name="T71" fmla="*/ 259 h 434"/>
                <a:gd name="T72" fmla="*/ 2509 w 2681"/>
                <a:gd name="T73" fmla="*/ 210 h 434"/>
                <a:gd name="T74" fmla="*/ 2327 w 2681"/>
                <a:gd name="T75" fmla="*/ 138 h 434"/>
                <a:gd name="T76" fmla="*/ 2203 w 2681"/>
                <a:gd name="T77" fmla="*/ 93 h 434"/>
                <a:gd name="T78" fmla="*/ 2139 w 2681"/>
                <a:gd name="T79" fmla="*/ 73 h 434"/>
                <a:gd name="T80" fmla="*/ 2066 w 2681"/>
                <a:gd name="T81" fmla="*/ 51 h 434"/>
                <a:gd name="T82" fmla="*/ 1991 w 2681"/>
                <a:gd name="T83" fmla="*/ 35 h 434"/>
                <a:gd name="T84" fmla="*/ 1916 w 2681"/>
                <a:gd name="T85" fmla="*/ 25 h 434"/>
                <a:gd name="T86" fmla="*/ 1839 w 2681"/>
                <a:gd name="T87" fmla="*/ 18 h 434"/>
                <a:gd name="T88" fmla="*/ 1684 w 2681"/>
                <a:gd name="T89" fmla="*/ 10 h 434"/>
                <a:gd name="T90" fmla="*/ 1531 w 2681"/>
                <a:gd name="T91" fmla="*/ 3 h 434"/>
                <a:gd name="T92" fmla="*/ 1457 w 2681"/>
                <a:gd name="T93" fmla="*/ 1 h 434"/>
                <a:gd name="T94" fmla="*/ 1430 w 2681"/>
                <a:gd name="T95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81" h="434">
                  <a:moveTo>
                    <a:pt x="1402" y="0"/>
                  </a:moveTo>
                  <a:lnTo>
                    <a:pt x="1402" y="0"/>
                  </a:lnTo>
                  <a:lnTo>
                    <a:pt x="1358" y="0"/>
                  </a:lnTo>
                  <a:lnTo>
                    <a:pt x="1314" y="1"/>
                  </a:lnTo>
                  <a:lnTo>
                    <a:pt x="1271" y="3"/>
                  </a:lnTo>
                  <a:lnTo>
                    <a:pt x="1228" y="3"/>
                  </a:lnTo>
                  <a:lnTo>
                    <a:pt x="1228" y="3"/>
                  </a:lnTo>
                  <a:lnTo>
                    <a:pt x="1076" y="10"/>
                  </a:lnTo>
                  <a:lnTo>
                    <a:pt x="998" y="12"/>
                  </a:lnTo>
                  <a:lnTo>
                    <a:pt x="921" y="18"/>
                  </a:lnTo>
                  <a:lnTo>
                    <a:pt x="882" y="21"/>
                  </a:lnTo>
                  <a:lnTo>
                    <a:pt x="844" y="25"/>
                  </a:lnTo>
                  <a:lnTo>
                    <a:pt x="805" y="30"/>
                  </a:lnTo>
                  <a:lnTo>
                    <a:pt x="768" y="35"/>
                  </a:lnTo>
                  <a:lnTo>
                    <a:pt x="731" y="43"/>
                  </a:lnTo>
                  <a:lnTo>
                    <a:pt x="694" y="51"/>
                  </a:lnTo>
                  <a:lnTo>
                    <a:pt x="657" y="61"/>
                  </a:lnTo>
                  <a:lnTo>
                    <a:pt x="621" y="73"/>
                  </a:lnTo>
                  <a:lnTo>
                    <a:pt x="621" y="73"/>
                  </a:lnTo>
                  <a:lnTo>
                    <a:pt x="557" y="93"/>
                  </a:lnTo>
                  <a:lnTo>
                    <a:pt x="494" y="115"/>
                  </a:lnTo>
                  <a:lnTo>
                    <a:pt x="432" y="138"/>
                  </a:lnTo>
                  <a:lnTo>
                    <a:pt x="372" y="161"/>
                  </a:lnTo>
                  <a:lnTo>
                    <a:pt x="252" y="210"/>
                  </a:lnTo>
                  <a:lnTo>
                    <a:pt x="130" y="259"/>
                  </a:lnTo>
                  <a:lnTo>
                    <a:pt x="130" y="259"/>
                  </a:lnTo>
                  <a:lnTo>
                    <a:pt x="94" y="272"/>
                  </a:lnTo>
                  <a:lnTo>
                    <a:pt x="61" y="281"/>
                  </a:lnTo>
                  <a:lnTo>
                    <a:pt x="30" y="287"/>
                  </a:lnTo>
                  <a:lnTo>
                    <a:pt x="0" y="291"/>
                  </a:lnTo>
                  <a:lnTo>
                    <a:pt x="14" y="301"/>
                  </a:lnTo>
                  <a:lnTo>
                    <a:pt x="14" y="301"/>
                  </a:lnTo>
                  <a:lnTo>
                    <a:pt x="261" y="346"/>
                  </a:lnTo>
                  <a:lnTo>
                    <a:pt x="385" y="368"/>
                  </a:lnTo>
                  <a:lnTo>
                    <a:pt x="509" y="387"/>
                  </a:lnTo>
                  <a:lnTo>
                    <a:pt x="572" y="396"/>
                  </a:lnTo>
                  <a:lnTo>
                    <a:pt x="634" y="405"/>
                  </a:lnTo>
                  <a:lnTo>
                    <a:pt x="696" y="413"/>
                  </a:lnTo>
                  <a:lnTo>
                    <a:pt x="758" y="420"/>
                  </a:lnTo>
                  <a:lnTo>
                    <a:pt x="820" y="425"/>
                  </a:lnTo>
                  <a:lnTo>
                    <a:pt x="882" y="430"/>
                  </a:lnTo>
                  <a:lnTo>
                    <a:pt x="943" y="432"/>
                  </a:lnTo>
                  <a:lnTo>
                    <a:pt x="1004" y="434"/>
                  </a:lnTo>
                  <a:lnTo>
                    <a:pt x="1004" y="434"/>
                  </a:lnTo>
                  <a:lnTo>
                    <a:pt x="1085" y="434"/>
                  </a:lnTo>
                  <a:lnTo>
                    <a:pt x="1085" y="434"/>
                  </a:lnTo>
                  <a:lnTo>
                    <a:pt x="1230" y="432"/>
                  </a:lnTo>
                  <a:lnTo>
                    <a:pt x="1373" y="429"/>
                  </a:lnTo>
                  <a:lnTo>
                    <a:pt x="1514" y="423"/>
                  </a:lnTo>
                  <a:lnTo>
                    <a:pt x="1654" y="417"/>
                  </a:lnTo>
                  <a:lnTo>
                    <a:pt x="1794" y="412"/>
                  </a:lnTo>
                  <a:lnTo>
                    <a:pt x="1934" y="405"/>
                  </a:lnTo>
                  <a:lnTo>
                    <a:pt x="2073" y="402"/>
                  </a:lnTo>
                  <a:lnTo>
                    <a:pt x="2214" y="400"/>
                  </a:lnTo>
                  <a:lnTo>
                    <a:pt x="2214" y="400"/>
                  </a:lnTo>
                  <a:lnTo>
                    <a:pt x="2266" y="399"/>
                  </a:lnTo>
                  <a:lnTo>
                    <a:pt x="2321" y="396"/>
                  </a:lnTo>
                  <a:lnTo>
                    <a:pt x="2376" y="391"/>
                  </a:lnTo>
                  <a:lnTo>
                    <a:pt x="2404" y="386"/>
                  </a:lnTo>
                  <a:lnTo>
                    <a:pt x="2432" y="382"/>
                  </a:lnTo>
                  <a:lnTo>
                    <a:pt x="2460" y="376"/>
                  </a:lnTo>
                  <a:lnTo>
                    <a:pt x="2487" y="369"/>
                  </a:lnTo>
                  <a:lnTo>
                    <a:pt x="2514" y="362"/>
                  </a:lnTo>
                  <a:lnTo>
                    <a:pt x="2540" y="354"/>
                  </a:lnTo>
                  <a:lnTo>
                    <a:pt x="2565" y="344"/>
                  </a:lnTo>
                  <a:lnTo>
                    <a:pt x="2590" y="333"/>
                  </a:lnTo>
                  <a:lnTo>
                    <a:pt x="2612" y="322"/>
                  </a:lnTo>
                  <a:lnTo>
                    <a:pt x="2633" y="308"/>
                  </a:lnTo>
                  <a:lnTo>
                    <a:pt x="2681" y="276"/>
                  </a:lnTo>
                  <a:lnTo>
                    <a:pt x="2681" y="276"/>
                  </a:lnTo>
                  <a:lnTo>
                    <a:pt x="2655" y="268"/>
                  </a:lnTo>
                  <a:lnTo>
                    <a:pt x="2630" y="259"/>
                  </a:lnTo>
                  <a:lnTo>
                    <a:pt x="2630" y="259"/>
                  </a:lnTo>
                  <a:lnTo>
                    <a:pt x="2509" y="210"/>
                  </a:lnTo>
                  <a:lnTo>
                    <a:pt x="2387" y="161"/>
                  </a:lnTo>
                  <a:lnTo>
                    <a:pt x="2327" y="138"/>
                  </a:lnTo>
                  <a:lnTo>
                    <a:pt x="2266" y="115"/>
                  </a:lnTo>
                  <a:lnTo>
                    <a:pt x="2203" y="93"/>
                  </a:lnTo>
                  <a:lnTo>
                    <a:pt x="2139" y="73"/>
                  </a:lnTo>
                  <a:lnTo>
                    <a:pt x="2139" y="73"/>
                  </a:lnTo>
                  <a:lnTo>
                    <a:pt x="2103" y="61"/>
                  </a:lnTo>
                  <a:lnTo>
                    <a:pt x="2066" y="51"/>
                  </a:lnTo>
                  <a:lnTo>
                    <a:pt x="2028" y="43"/>
                  </a:lnTo>
                  <a:lnTo>
                    <a:pt x="1991" y="35"/>
                  </a:lnTo>
                  <a:lnTo>
                    <a:pt x="1954" y="30"/>
                  </a:lnTo>
                  <a:lnTo>
                    <a:pt x="1916" y="25"/>
                  </a:lnTo>
                  <a:lnTo>
                    <a:pt x="1877" y="21"/>
                  </a:lnTo>
                  <a:lnTo>
                    <a:pt x="1839" y="18"/>
                  </a:lnTo>
                  <a:lnTo>
                    <a:pt x="1762" y="12"/>
                  </a:lnTo>
                  <a:lnTo>
                    <a:pt x="1684" y="10"/>
                  </a:lnTo>
                  <a:lnTo>
                    <a:pt x="1531" y="3"/>
                  </a:lnTo>
                  <a:lnTo>
                    <a:pt x="1531" y="3"/>
                  </a:lnTo>
                  <a:lnTo>
                    <a:pt x="1512" y="3"/>
                  </a:lnTo>
                  <a:lnTo>
                    <a:pt x="1457" y="1"/>
                  </a:lnTo>
                  <a:lnTo>
                    <a:pt x="1457" y="1"/>
                  </a:lnTo>
                  <a:lnTo>
                    <a:pt x="1430" y="0"/>
                  </a:lnTo>
                  <a:lnTo>
                    <a:pt x="14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60442C20-5403-3E2A-87B2-AD50C82EA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1354"/>
              <a:ext cx="158" cy="31"/>
            </a:xfrm>
            <a:custGeom>
              <a:avLst/>
              <a:gdLst>
                <a:gd name="T0" fmla="*/ 236 w 472"/>
                <a:gd name="T1" fmla="*/ 0 h 95"/>
                <a:gd name="T2" fmla="*/ 236 w 472"/>
                <a:gd name="T3" fmla="*/ 0 h 95"/>
                <a:gd name="T4" fmla="*/ 188 w 472"/>
                <a:gd name="T5" fmla="*/ 2 h 95"/>
                <a:gd name="T6" fmla="*/ 143 w 472"/>
                <a:gd name="T7" fmla="*/ 4 h 95"/>
                <a:gd name="T8" fmla="*/ 104 w 472"/>
                <a:gd name="T9" fmla="*/ 8 h 95"/>
                <a:gd name="T10" fmla="*/ 69 w 472"/>
                <a:gd name="T11" fmla="*/ 15 h 95"/>
                <a:gd name="T12" fmla="*/ 40 w 472"/>
                <a:gd name="T13" fmla="*/ 21 h 95"/>
                <a:gd name="T14" fmla="*/ 28 w 472"/>
                <a:gd name="T15" fmla="*/ 25 h 95"/>
                <a:gd name="T16" fmla="*/ 18 w 472"/>
                <a:gd name="T17" fmla="*/ 30 h 95"/>
                <a:gd name="T18" fmla="*/ 10 w 472"/>
                <a:gd name="T19" fmla="*/ 34 h 95"/>
                <a:gd name="T20" fmla="*/ 5 w 472"/>
                <a:gd name="T21" fmla="*/ 39 h 95"/>
                <a:gd name="T22" fmla="*/ 1 w 472"/>
                <a:gd name="T23" fmla="*/ 43 h 95"/>
                <a:gd name="T24" fmla="*/ 0 w 472"/>
                <a:gd name="T25" fmla="*/ 48 h 95"/>
                <a:gd name="T26" fmla="*/ 0 w 472"/>
                <a:gd name="T27" fmla="*/ 48 h 95"/>
                <a:gd name="T28" fmla="*/ 1 w 472"/>
                <a:gd name="T29" fmla="*/ 53 h 95"/>
                <a:gd name="T30" fmla="*/ 5 w 472"/>
                <a:gd name="T31" fmla="*/ 58 h 95"/>
                <a:gd name="T32" fmla="*/ 10 w 472"/>
                <a:gd name="T33" fmla="*/ 62 h 95"/>
                <a:gd name="T34" fmla="*/ 18 w 472"/>
                <a:gd name="T35" fmla="*/ 67 h 95"/>
                <a:gd name="T36" fmla="*/ 28 w 472"/>
                <a:gd name="T37" fmla="*/ 71 h 95"/>
                <a:gd name="T38" fmla="*/ 40 w 472"/>
                <a:gd name="T39" fmla="*/ 75 h 95"/>
                <a:gd name="T40" fmla="*/ 69 w 472"/>
                <a:gd name="T41" fmla="*/ 81 h 95"/>
                <a:gd name="T42" fmla="*/ 104 w 472"/>
                <a:gd name="T43" fmla="*/ 88 h 95"/>
                <a:gd name="T44" fmla="*/ 143 w 472"/>
                <a:gd name="T45" fmla="*/ 92 h 95"/>
                <a:gd name="T46" fmla="*/ 188 w 472"/>
                <a:gd name="T47" fmla="*/ 95 h 95"/>
                <a:gd name="T48" fmla="*/ 236 w 472"/>
                <a:gd name="T49" fmla="*/ 95 h 95"/>
                <a:gd name="T50" fmla="*/ 236 w 472"/>
                <a:gd name="T51" fmla="*/ 95 h 95"/>
                <a:gd name="T52" fmla="*/ 283 w 472"/>
                <a:gd name="T53" fmla="*/ 95 h 95"/>
                <a:gd name="T54" fmla="*/ 328 w 472"/>
                <a:gd name="T55" fmla="*/ 92 h 95"/>
                <a:gd name="T56" fmla="*/ 368 w 472"/>
                <a:gd name="T57" fmla="*/ 88 h 95"/>
                <a:gd name="T58" fmla="*/ 402 w 472"/>
                <a:gd name="T59" fmla="*/ 81 h 95"/>
                <a:gd name="T60" fmla="*/ 432 w 472"/>
                <a:gd name="T61" fmla="*/ 75 h 95"/>
                <a:gd name="T62" fmla="*/ 443 w 472"/>
                <a:gd name="T63" fmla="*/ 71 h 95"/>
                <a:gd name="T64" fmla="*/ 454 w 472"/>
                <a:gd name="T65" fmla="*/ 67 h 95"/>
                <a:gd name="T66" fmla="*/ 461 w 472"/>
                <a:gd name="T67" fmla="*/ 62 h 95"/>
                <a:gd name="T68" fmla="*/ 466 w 472"/>
                <a:gd name="T69" fmla="*/ 58 h 95"/>
                <a:gd name="T70" fmla="*/ 470 w 472"/>
                <a:gd name="T71" fmla="*/ 53 h 95"/>
                <a:gd name="T72" fmla="*/ 472 w 472"/>
                <a:gd name="T73" fmla="*/ 48 h 95"/>
                <a:gd name="T74" fmla="*/ 472 w 472"/>
                <a:gd name="T75" fmla="*/ 48 h 95"/>
                <a:gd name="T76" fmla="*/ 470 w 472"/>
                <a:gd name="T77" fmla="*/ 43 h 95"/>
                <a:gd name="T78" fmla="*/ 466 w 472"/>
                <a:gd name="T79" fmla="*/ 39 h 95"/>
                <a:gd name="T80" fmla="*/ 461 w 472"/>
                <a:gd name="T81" fmla="*/ 34 h 95"/>
                <a:gd name="T82" fmla="*/ 454 w 472"/>
                <a:gd name="T83" fmla="*/ 30 h 95"/>
                <a:gd name="T84" fmla="*/ 443 w 472"/>
                <a:gd name="T85" fmla="*/ 25 h 95"/>
                <a:gd name="T86" fmla="*/ 432 w 472"/>
                <a:gd name="T87" fmla="*/ 21 h 95"/>
                <a:gd name="T88" fmla="*/ 402 w 472"/>
                <a:gd name="T89" fmla="*/ 15 h 95"/>
                <a:gd name="T90" fmla="*/ 368 w 472"/>
                <a:gd name="T91" fmla="*/ 8 h 95"/>
                <a:gd name="T92" fmla="*/ 328 w 472"/>
                <a:gd name="T93" fmla="*/ 4 h 95"/>
                <a:gd name="T94" fmla="*/ 283 w 472"/>
                <a:gd name="T95" fmla="*/ 2 h 95"/>
                <a:gd name="T96" fmla="*/ 236 w 472"/>
                <a:gd name="T9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2" h="95">
                  <a:moveTo>
                    <a:pt x="236" y="0"/>
                  </a:moveTo>
                  <a:lnTo>
                    <a:pt x="236" y="0"/>
                  </a:lnTo>
                  <a:lnTo>
                    <a:pt x="188" y="2"/>
                  </a:lnTo>
                  <a:lnTo>
                    <a:pt x="143" y="4"/>
                  </a:lnTo>
                  <a:lnTo>
                    <a:pt x="104" y="8"/>
                  </a:lnTo>
                  <a:lnTo>
                    <a:pt x="69" y="15"/>
                  </a:lnTo>
                  <a:lnTo>
                    <a:pt x="40" y="21"/>
                  </a:lnTo>
                  <a:lnTo>
                    <a:pt x="28" y="25"/>
                  </a:lnTo>
                  <a:lnTo>
                    <a:pt x="18" y="30"/>
                  </a:lnTo>
                  <a:lnTo>
                    <a:pt x="10" y="34"/>
                  </a:lnTo>
                  <a:lnTo>
                    <a:pt x="5" y="39"/>
                  </a:lnTo>
                  <a:lnTo>
                    <a:pt x="1" y="43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5" y="58"/>
                  </a:lnTo>
                  <a:lnTo>
                    <a:pt x="10" y="62"/>
                  </a:lnTo>
                  <a:lnTo>
                    <a:pt x="18" y="67"/>
                  </a:lnTo>
                  <a:lnTo>
                    <a:pt x="28" y="71"/>
                  </a:lnTo>
                  <a:lnTo>
                    <a:pt x="40" y="75"/>
                  </a:lnTo>
                  <a:lnTo>
                    <a:pt x="69" y="81"/>
                  </a:lnTo>
                  <a:lnTo>
                    <a:pt x="104" y="88"/>
                  </a:lnTo>
                  <a:lnTo>
                    <a:pt x="143" y="92"/>
                  </a:lnTo>
                  <a:lnTo>
                    <a:pt x="188" y="95"/>
                  </a:lnTo>
                  <a:lnTo>
                    <a:pt x="236" y="95"/>
                  </a:lnTo>
                  <a:lnTo>
                    <a:pt x="236" y="95"/>
                  </a:lnTo>
                  <a:lnTo>
                    <a:pt x="283" y="95"/>
                  </a:lnTo>
                  <a:lnTo>
                    <a:pt x="328" y="92"/>
                  </a:lnTo>
                  <a:lnTo>
                    <a:pt x="368" y="88"/>
                  </a:lnTo>
                  <a:lnTo>
                    <a:pt x="402" y="81"/>
                  </a:lnTo>
                  <a:lnTo>
                    <a:pt x="432" y="75"/>
                  </a:lnTo>
                  <a:lnTo>
                    <a:pt x="443" y="71"/>
                  </a:lnTo>
                  <a:lnTo>
                    <a:pt x="454" y="67"/>
                  </a:lnTo>
                  <a:lnTo>
                    <a:pt x="461" y="62"/>
                  </a:lnTo>
                  <a:lnTo>
                    <a:pt x="466" y="58"/>
                  </a:lnTo>
                  <a:lnTo>
                    <a:pt x="470" y="53"/>
                  </a:lnTo>
                  <a:lnTo>
                    <a:pt x="472" y="48"/>
                  </a:lnTo>
                  <a:lnTo>
                    <a:pt x="472" y="48"/>
                  </a:lnTo>
                  <a:lnTo>
                    <a:pt x="470" y="43"/>
                  </a:lnTo>
                  <a:lnTo>
                    <a:pt x="466" y="39"/>
                  </a:lnTo>
                  <a:lnTo>
                    <a:pt x="461" y="34"/>
                  </a:lnTo>
                  <a:lnTo>
                    <a:pt x="454" y="30"/>
                  </a:lnTo>
                  <a:lnTo>
                    <a:pt x="443" y="25"/>
                  </a:lnTo>
                  <a:lnTo>
                    <a:pt x="432" y="21"/>
                  </a:lnTo>
                  <a:lnTo>
                    <a:pt x="402" y="15"/>
                  </a:lnTo>
                  <a:lnTo>
                    <a:pt x="368" y="8"/>
                  </a:lnTo>
                  <a:lnTo>
                    <a:pt x="328" y="4"/>
                  </a:lnTo>
                  <a:lnTo>
                    <a:pt x="283" y="2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55F4D396-9AAA-789E-ECAD-F19505EA0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1354"/>
              <a:ext cx="158" cy="31"/>
            </a:xfrm>
            <a:custGeom>
              <a:avLst/>
              <a:gdLst>
                <a:gd name="T0" fmla="*/ 236 w 472"/>
                <a:gd name="T1" fmla="*/ 0 h 95"/>
                <a:gd name="T2" fmla="*/ 236 w 472"/>
                <a:gd name="T3" fmla="*/ 0 h 95"/>
                <a:gd name="T4" fmla="*/ 188 w 472"/>
                <a:gd name="T5" fmla="*/ 2 h 95"/>
                <a:gd name="T6" fmla="*/ 143 w 472"/>
                <a:gd name="T7" fmla="*/ 4 h 95"/>
                <a:gd name="T8" fmla="*/ 104 w 472"/>
                <a:gd name="T9" fmla="*/ 8 h 95"/>
                <a:gd name="T10" fmla="*/ 69 w 472"/>
                <a:gd name="T11" fmla="*/ 15 h 95"/>
                <a:gd name="T12" fmla="*/ 40 w 472"/>
                <a:gd name="T13" fmla="*/ 21 h 95"/>
                <a:gd name="T14" fmla="*/ 28 w 472"/>
                <a:gd name="T15" fmla="*/ 25 h 95"/>
                <a:gd name="T16" fmla="*/ 18 w 472"/>
                <a:gd name="T17" fmla="*/ 30 h 95"/>
                <a:gd name="T18" fmla="*/ 10 w 472"/>
                <a:gd name="T19" fmla="*/ 34 h 95"/>
                <a:gd name="T20" fmla="*/ 5 w 472"/>
                <a:gd name="T21" fmla="*/ 39 h 95"/>
                <a:gd name="T22" fmla="*/ 1 w 472"/>
                <a:gd name="T23" fmla="*/ 43 h 95"/>
                <a:gd name="T24" fmla="*/ 0 w 472"/>
                <a:gd name="T25" fmla="*/ 48 h 95"/>
                <a:gd name="T26" fmla="*/ 0 w 472"/>
                <a:gd name="T27" fmla="*/ 48 h 95"/>
                <a:gd name="T28" fmla="*/ 1 w 472"/>
                <a:gd name="T29" fmla="*/ 53 h 95"/>
                <a:gd name="T30" fmla="*/ 5 w 472"/>
                <a:gd name="T31" fmla="*/ 58 h 95"/>
                <a:gd name="T32" fmla="*/ 10 w 472"/>
                <a:gd name="T33" fmla="*/ 62 h 95"/>
                <a:gd name="T34" fmla="*/ 18 w 472"/>
                <a:gd name="T35" fmla="*/ 67 h 95"/>
                <a:gd name="T36" fmla="*/ 28 w 472"/>
                <a:gd name="T37" fmla="*/ 71 h 95"/>
                <a:gd name="T38" fmla="*/ 40 w 472"/>
                <a:gd name="T39" fmla="*/ 75 h 95"/>
                <a:gd name="T40" fmla="*/ 69 w 472"/>
                <a:gd name="T41" fmla="*/ 81 h 95"/>
                <a:gd name="T42" fmla="*/ 104 w 472"/>
                <a:gd name="T43" fmla="*/ 88 h 95"/>
                <a:gd name="T44" fmla="*/ 143 w 472"/>
                <a:gd name="T45" fmla="*/ 92 h 95"/>
                <a:gd name="T46" fmla="*/ 188 w 472"/>
                <a:gd name="T47" fmla="*/ 95 h 95"/>
                <a:gd name="T48" fmla="*/ 236 w 472"/>
                <a:gd name="T49" fmla="*/ 95 h 95"/>
                <a:gd name="T50" fmla="*/ 236 w 472"/>
                <a:gd name="T51" fmla="*/ 95 h 95"/>
                <a:gd name="T52" fmla="*/ 283 w 472"/>
                <a:gd name="T53" fmla="*/ 95 h 95"/>
                <a:gd name="T54" fmla="*/ 328 w 472"/>
                <a:gd name="T55" fmla="*/ 92 h 95"/>
                <a:gd name="T56" fmla="*/ 368 w 472"/>
                <a:gd name="T57" fmla="*/ 88 h 95"/>
                <a:gd name="T58" fmla="*/ 402 w 472"/>
                <a:gd name="T59" fmla="*/ 81 h 95"/>
                <a:gd name="T60" fmla="*/ 432 w 472"/>
                <a:gd name="T61" fmla="*/ 75 h 95"/>
                <a:gd name="T62" fmla="*/ 443 w 472"/>
                <a:gd name="T63" fmla="*/ 71 h 95"/>
                <a:gd name="T64" fmla="*/ 454 w 472"/>
                <a:gd name="T65" fmla="*/ 67 h 95"/>
                <a:gd name="T66" fmla="*/ 461 w 472"/>
                <a:gd name="T67" fmla="*/ 62 h 95"/>
                <a:gd name="T68" fmla="*/ 466 w 472"/>
                <a:gd name="T69" fmla="*/ 58 h 95"/>
                <a:gd name="T70" fmla="*/ 470 w 472"/>
                <a:gd name="T71" fmla="*/ 53 h 95"/>
                <a:gd name="T72" fmla="*/ 472 w 472"/>
                <a:gd name="T73" fmla="*/ 48 h 95"/>
                <a:gd name="T74" fmla="*/ 472 w 472"/>
                <a:gd name="T75" fmla="*/ 48 h 95"/>
                <a:gd name="T76" fmla="*/ 470 w 472"/>
                <a:gd name="T77" fmla="*/ 43 h 95"/>
                <a:gd name="T78" fmla="*/ 466 w 472"/>
                <a:gd name="T79" fmla="*/ 39 h 95"/>
                <a:gd name="T80" fmla="*/ 461 w 472"/>
                <a:gd name="T81" fmla="*/ 34 h 95"/>
                <a:gd name="T82" fmla="*/ 454 w 472"/>
                <a:gd name="T83" fmla="*/ 30 h 95"/>
                <a:gd name="T84" fmla="*/ 443 w 472"/>
                <a:gd name="T85" fmla="*/ 25 h 95"/>
                <a:gd name="T86" fmla="*/ 432 w 472"/>
                <a:gd name="T87" fmla="*/ 21 h 95"/>
                <a:gd name="T88" fmla="*/ 402 w 472"/>
                <a:gd name="T89" fmla="*/ 15 h 95"/>
                <a:gd name="T90" fmla="*/ 368 w 472"/>
                <a:gd name="T91" fmla="*/ 8 h 95"/>
                <a:gd name="T92" fmla="*/ 328 w 472"/>
                <a:gd name="T93" fmla="*/ 4 h 95"/>
                <a:gd name="T94" fmla="*/ 283 w 472"/>
                <a:gd name="T95" fmla="*/ 2 h 95"/>
                <a:gd name="T96" fmla="*/ 236 w 472"/>
                <a:gd name="T9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2" h="95">
                  <a:moveTo>
                    <a:pt x="236" y="0"/>
                  </a:moveTo>
                  <a:lnTo>
                    <a:pt x="236" y="0"/>
                  </a:lnTo>
                  <a:lnTo>
                    <a:pt x="188" y="2"/>
                  </a:lnTo>
                  <a:lnTo>
                    <a:pt x="143" y="4"/>
                  </a:lnTo>
                  <a:lnTo>
                    <a:pt x="104" y="8"/>
                  </a:lnTo>
                  <a:lnTo>
                    <a:pt x="69" y="15"/>
                  </a:lnTo>
                  <a:lnTo>
                    <a:pt x="40" y="21"/>
                  </a:lnTo>
                  <a:lnTo>
                    <a:pt x="28" y="25"/>
                  </a:lnTo>
                  <a:lnTo>
                    <a:pt x="18" y="30"/>
                  </a:lnTo>
                  <a:lnTo>
                    <a:pt x="10" y="34"/>
                  </a:lnTo>
                  <a:lnTo>
                    <a:pt x="5" y="39"/>
                  </a:lnTo>
                  <a:lnTo>
                    <a:pt x="1" y="43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5" y="58"/>
                  </a:lnTo>
                  <a:lnTo>
                    <a:pt x="10" y="62"/>
                  </a:lnTo>
                  <a:lnTo>
                    <a:pt x="18" y="67"/>
                  </a:lnTo>
                  <a:lnTo>
                    <a:pt x="28" y="71"/>
                  </a:lnTo>
                  <a:lnTo>
                    <a:pt x="40" y="75"/>
                  </a:lnTo>
                  <a:lnTo>
                    <a:pt x="69" y="81"/>
                  </a:lnTo>
                  <a:lnTo>
                    <a:pt x="104" y="88"/>
                  </a:lnTo>
                  <a:lnTo>
                    <a:pt x="143" y="92"/>
                  </a:lnTo>
                  <a:lnTo>
                    <a:pt x="188" y="95"/>
                  </a:lnTo>
                  <a:lnTo>
                    <a:pt x="236" y="95"/>
                  </a:lnTo>
                  <a:lnTo>
                    <a:pt x="236" y="95"/>
                  </a:lnTo>
                  <a:lnTo>
                    <a:pt x="283" y="95"/>
                  </a:lnTo>
                  <a:lnTo>
                    <a:pt x="328" y="92"/>
                  </a:lnTo>
                  <a:lnTo>
                    <a:pt x="368" y="88"/>
                  </a:lnTo>
                  <a:lnTo>
                    <a:pt x="402" y="81"/>
                  </a:lnTo>
                  <a:lnTo>
                    <a:pt x="432" y="75"/>
                  </a:lnTo>
                  <a:lnTo>
                    <a:pt x="443" y="71"/>
                  </a:lnTo>
                  <a:lnTo>
                    <a:pt x="454" y="67"/>
                  </a:lnTo>
                  <a:lnTo>
                    <a:pt x="461" y="62"/>
                  </a:lnTo>
                  <a:lnTo>
                    <a:pt x="466" y="58"/>
                  </a:lnTo>
                  <a:lnTo>
                    <a:pt x="470" y="53"/>
                  </a:lnTo>
                  <a:lnTo>
                    <a:pt x="472" y="48"/>
                  </a:lnTo>
                  <a:lnTo>
                    <a:pt x="472" y="48"/>
                  </a:lnTo>
                  <a:lnTo>
                    <a:pt x="470" y="43"/>
                  </a:lnTo>
                  <a:lnTo>
                    <a:pt x="466" y="39"/>
                  </a:lnTo>
                  <a:lnTo>
                    <a:pt x="461" y="34"/>
                  </a:lnTo>
                  <a:lnTo>
                    <a:pt x="454" y="30"/>
                  </a:lnTo>
                  <a:lnTo>
                    <a:pt x="443" y="25"/>
                  </a:lnTo>
                  <a:lnTo>
                    <a:pt x="432" y="21"/>
                  </a:lnTo>
                  <a:lnTo>
                    <a:pt x="402" y="15"/>
                  </a:lnTo>
                  <a:lnTo>
                    <a:pt x="368" y="8"/>
                  </a:lnTo>
                  <a:lnTo>
                    <a:pt x="328" y="4"/>
                  </a:lnTo>
                  <a:lnTo>
                    <a:pt x="283" y="2"/>
                  </a:lnTo>
                  <a:lnTo>
                    <a:pt x="2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63B75DC-6B89-20C4-98E6-896B0B7E3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1354"/>
              <a:ext cx="157" cy="31"/>
            </a:xfrm>
            <a:custGeom>
              <a:avLst/>
              <a:gdLst>
                <a:gd name="T0" fmla="*/ 235 w 471"/>
                <a:gd name="T1" fmla="*/ 0 h 95"/>
                <a:gd name="T2" fmla="*/ 235 w 471"/>
                <a:gd name="T3" fmla="*/ 0 h 95"/>
                <a:gd name="T4" fmla="*/ 188 w 471"/>
                <a:gd name="T5" fmla="*/ 2 h 95"/>
                <a:gd name="T6" fmla="*/ 143 w 471"/>
                <a:gd name="T7" fmla="*/ 4 h 95"/>
                <a:gd name="T8" fmla="*/ 103 w 471"/>
                <a:gd name="T9" fmla="*/ 8 h 95"/>
                <a:gd name="T10" fmla="*/ 69 w 471"/>
                <a:gd name="T11" fmla="*/ 15 h 95"/>
                <a:gd name="T12" fmla="*/ 39 w 471"/>
                <a:gd name="T13" fmla="*/ 21 h 95"/>
                <a:gd name="T14" fmla="*/ 28 w 471"/>
                <a:gd name="T15" fmla="*/ 25 h 95"/>
                <a:gd name="T16" fmla="*/ 18 w 471"/>
                <a:gd name="T17" fmla="*/ 30 h 95"/>
                <a:gd name="T18" fmla="*/ 10 w 471"/>
                <a:gd name="T19" fmla="*/ 34 h 95"/>
                <a:gd name="T20" fmla="*/ 5 w 471"/>
                <a:gd name="T21" fmla="*/ 39 h 95"/>
                <a:gd name="T22" fmla="*/ 1 w 471"/>
                <a:gd name="T23" fmla="*/ 43 h 95"/>
                <a:gd name="T24" fmla="*/ 0 w 471"/>
                <a:gd name="T25" fmla="*/ 48 h 95"/>
                <a:gd name="T26" fmla="*/ 0 w 471"/>
                <a:gd name="T27" fmla="*/ 48 h 95"/>
                <a:gd name="T28" fmla="*/ 1 w 471"/>
                <a:gd name="T29" fmla="*/ 53 h 95"/>
                <a:gd name="T30" fmla="*/ 5 w 471"/>
                <a:gd name="T31" fmla="*/ 58 h 95"/>
                <a:gd name="T32" fmla="*/ 10 w 471"/>
                <a:gd name="T33" fmla="*/ 62 h 95"/>
                <a:gd name="T34" fmla="*/ 18 w 471"/>
                <a:gd name="T35" fmla="*/ 67 h 95"/>
                <a:gd name="T36" fmla="*/ 28 w 471"/>
                <a:gd name="T37" fmla="*/ 71 h 95"/>
                <a:gd name="T38" fmla="*/ 39 w 471"/>
                <a:gd name="T39" fmla="*/ 75 h 95"/>
                <a:gd name="T40" fmla="*/ 69 w 471"/>
                <a:gd name="T41" fmla="*/ 81 h 95"/>
                <a:gd name="T42" fmla="*/ 103 w 471"/>
                <a:gd name="T43" fmla="*/ 88 h 95"/>
                <a:gd name="T44" fmla="*/ 143 w 471"/>
                <a:gd name="T45" fmla="*/ 92 h 95"/>
                <a:gd name="T46" fmla="*/ 188 w 471"/>
                <a:gd name="T47" fmla="*/ 95 h 95"/>
                <a:gd name="T48" fmla="*/ 235 w 471"/>
                <a:gd name="T49" fmla="*/ 95 h 95"/>
                <a:gd name="T50" fmla="*/ 235 w 471"/>
                <a:gd name="T51" fmla="*/ 95 h 95"/>
                <a:gd name="T52" fmla="*/ 283 w 471"/>
                <a:gd name="T53" fmla="*/ 95 h 95"/>
                <a:gd name="T54" fmla="*/ 328 w 471"/>
                <a:gd name="T55" fmla="*/ 92 h 95"/>
                <a:gd name="T56" fmla="*/ 367 w 471"/>
                <a:gd name="T57" fmla="*/ 88 h 95"/>
                <a:gd name="T58" fmla="*/ 402 w 471"/>
                <a:gd name="T59" fmla="*/ 81 h 95"/>
                <a:gd name="T60" fmla="*/ 432 w 471"/>
                <a:gd name="T61" fmla="*/ 75 h 95"/>
                <a:gd name="T62" fmla="*/ 443 w 471"/>
                <a:gd name="T63" fmla="*/ 71 h 95"/>
                <a:gd name="T64" fmla="*/ 453 w 471"/>
                <a:gd name="T65" fmla="*/ 67 h 95"/>
                <a:gd name="T66" fmla="*/ 461 w 471"/>
                <a:gd name="T67" fmla="*/ 62 h 95"/>
                <a:gd name="T68" fmla="*/ 466 w 471"/>
                <a:gd name="T69" fmla="*/ 58 h 95"/>
                <a:gd name="T70" fmla="*/ 470 w 471"/>
                <a:gd name="T71" fmla="*/ 53 h 95"/>
                <a:gd name="T72" fmla="*/ 471 w 471"/>
                <a:gd name="T73" fmla="*/ 48 h 95"/>
                <a:gd name="T74" fmla="*/ 471 w 471"/>
                <a:gd name="T75" fmla="*/ 48 h 95"/>
                <a:gd name="T76" fmla="*/ 470 w 471"/>
                <a:gd name="T77" fmla="*/ 43 h 95"/>
                <a:gd name="T78" fmla="*/ 466 w 471"/>
                <a:gd name="T79" fmla="*/ 39 h 95"/>
                <a:gd name="T80" fmla="*/ 461 w 471"/>
                <a:gd name="T81" fmla="*/ 34 h 95"/>
                <a:gd name="T82" fmla="*/ 453 w 471"/>
                <a:gd name="T83" fmla="*/ 30 h 95"/>
                <a:gd name="T84" fmla="*/ 443 w 471"/>
                <a:gd name="T85" fmla="*/ 25 h 95"/>
                <a:gd name="T86" fmla="*/ 432 w 471"/>
                <a:gd name="T87" fmla="*/ 21 h 95"/>
                <a:gd name="T88" fmla="*/ 402 w 471"/>
                <a:gd name="T89" fmla="*/ 15 h 95"/>
                <a:gd name="T90" fmla="*/ 367 w 471"/>
                <a:gd name="T91" fmla="*/ 8 h 95"/>
                <a:gd name="T92" fmla="*/ 328 w 471"/>
                <a:gd name="T93" fmla="*/ 4 h 95"/>
                <a:gd name="T94" fmla="*/ 283 w 471"/>
                <a:gd name="T95" fmla="*/ 2 h 95"/>
                <a:gd name="T96" fmla="*/ 235 w 471"/>
                <a:gd name="T9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1" h="95">
                  <a:moveTo>
                    <a:pt x="235" y="0"/>
                  </a:moveTo>
                  <a:lnTo>
                    <a:pt x="235" y="0"/>
                  </a:lnTo>
                  <a:lnTo>
                    <a:pt x="188" y="2"/>
                  </a:lnTo>
                  <a:lnTo>
                    <a:pt x="143" y="4"/>
                  </a:lnTo>
                  <a:lnTo>
                    <a:pt x="103" y="8"/>
                  </a:lnTo>
                  <a:lnTo>
                    <a:pt x="69" y="15"/>
                  </a:lnTo>
                  <a:lnTo>
                    <a:pt x="39" y="21"/>
                  </a:lnTo>
                  <a:lnTo>
                    <a:pt x="28" y="25"/>
                  </a:lnTo>
                  <a:lnTo>
                    <a:pt x="18" y="30"/>
                  </a:lnTo>
                  <a:lnTo>
                    <a:pt x="10" y="34"/>
                  </a:lnTo>
                  <a:lnTo>
                    <a:pt x="5" y="39"/>
                  </a:lnTo>
                  <a:lnTo>
                    <a:pt x="1" y="43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5" y="58"/>
                  </a:lnTo>
                  <a:lnTo>
                    <a:pt x="10" y="62"/>
                  </a:lnTo>
                  <a:lnTo>
                    <a:pt x="18" y="67"/>
                  </a:lnTo>
                  <a:lnTo>
                    <a:pt x="28" y="71"/>
                  </a:lnTo>
                  <a:lnTo>
                    <a:pt x="39" y="75"/>
                  </a:lnTo>
                  <a:lnTo>
                    <a:pt x="69" y="81"/>
                  </a:lnTo>
                  <a:lnTo>
                    <a:pt x="103" y="88"/>
                  </a:lnTo>
                  <a:lnTo>
                    <a:pt x="143" y="92"/>
                  </a:lnTo>
                  <a:lnTo>
                    <a:pt x="188" y="95"/>
                  </a:lnTo>
                  <a:lnTo>
                    <a:pt x="235" y="95"/>
                  </a:lnTo>
                  <a:lnTo>
                    <a:pt x="235" y="95"/>
                  </a:lnTo>
                  <a:lnTo>
                    <a:pt x="283" y="95"/>
                  </a:lnTo>
                  <a:lnTo>
                    <a:pt x="328" y="92"/>
                  </a:lnTo>
                  <a:lnTo>
                    <a:pt x="367" y="88"/>
                  </a:lnTo>
                  <a:lnTo>
                    <a:pt x="402" y="81"/>
                  </a:lnTo>
                  <a:lnTo>
                    <a:pt x="432" y="75"/>
                  </a:lnTo>
                  <a:lnTo>
                    <a:pt x="443" y="71"/>
                  </a:lnTo>
                  <a:lnTo>
                    <a:pt x="453" y="67"/>
                  </a:lnTo>
                  <a:lnTo>
                    <a:pt x="461" y="62"/>
                  </a:lnTo>
                  <a:lnTo>
                    <a:pt x="466" y="58"/>
                  </a:lnTo>
                  <a:lnTo>
                    <a:pt x="470" y="53"/>
                  </a:lnTo>
                  <a:lnTo>
                    <a:pt x="471" y="48"/>
                  </a:lnTo>
                  <a:lnTo>
                    <a:pt x="471" y="48"/>
                  </a:lnTo>
                  <a:lnTo>
                    <a:pt x="470" y="43"/>
                  </a:lnTo>
                  <a:lnTo>
                    <a:pt x="466" y="39"/>
                  </a:lnTo>
                  <a:lnTo>
                    <a:pt x="461" y="34"/>
                  </a:lnTo>
                  <a:lnTo>
                    <a:pt x="453" y="30"/>
                  </a:lnTo>
                  <a:lnTo>
                    <a:pt x="443" y="25"/>
                  </a:lnTo>
                  <a:lnTo>
                    <a:pt x="432" y="21"/>
                  </a:lnTo>
                  <a:lnTo>
                    <a:pt x="402" y="15"/>
                  </a:lnTo>
                  <a:lnTo>
                    <a:pt x="367" y="8"/>
                  </a:lnTo>
                  <a:lnTo>
                    <a:pt x="328" y="4"/>
                  </a:lnTo>
                  <a:lnTo>
                    <a:pt x="283" y="2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9C47E71-F2FB-D018-A88E-3AAC84FBC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1354"/>
              <a:ext cx="157" cy="31"/>
            </a:xfrm>
            <a:custGeom>
              <a:avLst/>
              <a:gdLst>
                <a:gd name="T0" fmla="*/ 235 w 471"/>
                <a:gd name="T1" fmla="*/ 0 h 95"/>
                <a:gd name="T2" fmla="*/ 235 w 471"/>
                <a:gd name="T3" fmla="*/ 0 h 95"/>
                <a:gd name="T4" fmla="*/ 188 w 471"/>
                <a:gd name="T5" fmla="*/ 2 h 95"/>
                <a:gd name="T6" fmla="*/ 143 w 471"/>
                <a:gd name="T7" fmla="*/ 4 h 95"/>
                <a:gd name="T8" fmla="*/ 103 w 471"/>
                <a:gd name="T9" fmla="*/ 8 h 95"/>
                <a:gd name="T10" fmla="*/ 69 w 471"/>
                <a:gd name="T11" fmla="*/ 15 h 95"/>
                <a:gd name="T12" fmla="*/ 39 w 471"/>
                <a:gd name="T13" fmla="*/ 21 h 95"/>
                <a:gd name="T14" fmla="*/ 28 w 471"/>
                <a:gd name="T15" fmla="*/ 25 h 95"/>
                <a:gd name="T16" fmla="*/ 18 w 471"/>
                <a:gd name="T17" fmla="*/ 30 h 95"/>
                <a:gd name="T18" fmla="*/ 10 w 471"/>
                <a:gd name="T19" fmla="*/ 34 h 95"/>
                <a:gd name="T20" fmla="*/ 5 w 471"/>
                <a:gd name="T21" fmla="*/ 39 h 95"/>
                <a:gd name="T22" fmla="*/ 1 w 471"/>
                <a:gd name="T23" fmla="*/ 43 h 95"/>
                <a:gd name="T24" fmla="*/ 0 w 471"/>
                <a:gd name="T25" fmla="*/ 48 h 95"/>
                <a:gd name="T26" fmla="*/ 0 w 471"/>
                <a:gd name="T27" fmla="*/ 48 h 95"/>
                <a:gd name="T28" fmla="*/ 1 w 471"/>
                <a:gd name="T29" fmla="*/ 53 h 95"/>
                <a:gd name="T30" fmla="*/ 5 w 471"/>
                <a:gd name="T31" fmla="*/ 58 h 95"/>
                <a:gd name="T32" fmla="*/ 10 w 471"/>
                <a:gd name="T33" fmla="*/ 62 h 95"/>
                <a:gd name="T34" fmla="*/ 18 w 471"/>
                <a:gd name="T35" fmla="*/ 67 h 95"/>
                <a:gd name="T36" fmla="*/ 28 w 471"/>
                <a:gd name="T37" fmla="*/ 71 h 95"/>
                <a:gd name="T38" fmla="*/ 39 w 471"/>
                <a:gd name="T39" fmla="*/ 75 h 95"/>
                <a:gd name="T40" fmla="*/ 69 w 471"/>
                <a:gd name="T41" fmla="*/ 81 h 95"/>
                <a:gd name="T42" fmla="*/ 103 w 471"/>
                <a:gd name="T43" fmla="*/ 88 h 95"/>
                <a:gd name="T44" fmla="*/ 143 w 471"/>
                <a:gd name="T45" fmla="*/ 92 h 95"/>
                <a:gd name="T46" fmla="*/ 188 w 471"/>
                <a:gd name="T47" fmla="*/ 95 h 95"/>
                <a:gd name="T48" fmla="*/ 235 w 471"/>
                <a:gd name="T49" fmla="*/ 95 h 95"/>
                <a:gd name="T50" fmla="*/ 235 w 471"/>
                <a:gd name="T51" fmla="*/ 95 h 95"/>
                <a:gd name="T52" fmla="*/ 283 w 471"/>
                <a:gd name="T53" fmla="*/ 95 h 95"/>
                <a:gd name="T54" fmla="*/ 328 w 471"/>
                <a:gd name="T55" fmla="*/ 92 h 95"/>
                <a:gd name="T56" fmla="*/ 367 w 471"/>
                <a:gd name="T57" fmla="*/ 88 h 95"/>
                <a:gd name="T58" fmla="*/ 402 w 471"/>
                <a:gd name="T59" fmla="*/ 81 h 95"/>
                <a:gd name="T60" fmla="*/ 432 w 471"/>
                <a:gd name="T61" fmla="*/ 75 h 95"/>
                <a:gd name="T62" fmla="*/ 443 w 471"/>
                <a:gd name="T63" fmla="*/ 71 h 95"/>
                <a:gd name="T64" fmla="*/ 453 w 471"/>
                <a:gd name="T65" fmla="*/ 67 h 95"/>
                <a:gd name="T66" fmla="*/ 461 w 471"/>
                <a:gd name="T67" fmla="*/ 62 h 95"/>
                <a:gd name="T68" fmla="*/ 466 w 471"/>
                <a:gd name="T69" fmla="*/ 58 h 95"/>
                <a:gd name="T70" fmla="*/ 470 w 471"/>
                <a:gd name="T71" fmla="*/ 53 h 95"/>
                <a:gd name="T72" fmla="*/ 471 w 471"/>
                <a:gd name="T73" fmla="*/ 48 h 95"/>
                <a:gd name="T74" fmla="*/ 471 w 471"/>
                <a:gd name="T75" fmla="*/ 48 h 95"/>
                <a:gd name="T76" fmla="*/ 470 w 471"/>
                <a:gd name="T77" fmla="*/ 43 h 95"/>
                <a:gd name="T78" fmla="*/ 466 w 471"/>
                <a:gd name="T79" fmla="*/ 39 h 95"/>
                <a:gd name="T80" fmla="*/ 461 w 471"/>
                <a:gd name="T81" fmla="*/ 34 h 95"/>
                <a:gd name="T82" fmla="*/ 453 w 471"/>
                <a:gd name="T83" fmla="*/ 30 h 95"/>
                <a:gd name="T84" fmla="*/ 443 w 471"/>
                <a:gd name="T85" fmla="*/ 25 h 95"/>
                <a:gd name="T86" fmla="*/ 432 w 471"/>
                <a:gd name="T87" fmla="*/ 21 h 95"/>
                <a:gd name="T88" fmla="*/ 402 w 471"/>
                <a:gd name="T89" fmla="*/ 15 h 95"/>
                <a:gd name="T90" fmla="*/ 367 w 471"/>
                <a:gd name="T91" fmla="*/ 8 h 95"/>
                <a:gd name="T92" fmla="*/ 328 w 471"/>
                <a:gd name="T93" fmla="*/ 4 h 95"/>
                <a:gd name="T94" fmla="*/ 283 w 471"/>
                <a:gd name="T95" fmla="*/ 2 h 95"/>
                <a:gd name="T96" fmla="*/ 235 w 471"/>
                <a:gd name="T9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1" h="95">
                  <a:moveTo>
                    <a:pt x="235" y="0"/>
                  </a:moveTo>
                  <a:lnTo>
                    <a:pt x="235" y="0"/>
                  </a:lnTo>
                  <a:lnTo>
                    <a:pt x="188" y="2"/>
                  </a:lnTo>
                  <a:lnTo>
                    <a:pt x="143" y="4"/>
                  </a:lnTo>
                  <a:lnTo>
                    <a:pt x="103" y="8"/>
                  </a:lnTo>
                  <a:lnTo>
                    <a:pt x="69" y="15"/>
                  </a:lnTo>
                  <a:lnTo>
                    <a:pt x="39" y="21"/>
                  </a:lnTo>
                  <a:lnTo>
                    <a:pt x="28" y="25"/>
                  </a:lnTo>
                  <a:lnTo>
                    <a:pt x="18" y="30"/>
                  </a:lnTo>
                  <a:lnTo>
                    <a:pt x="10" y="34"/>
                  </a:lnTo>
                  <a:lnTo>
                    <a:pt x="5" y="39"/>
                  </a:lnTo>
                  <a:lnTo>
                    <a:pt x="1" y="43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" y="53"/>
                  </a:lnTo>
                  <a:lnTo>
                    <a:pt x="5" y="58"/>
                  </a:lnTo>
                  <a:lnTo>
                    <a:pt x="10" y="62"/>
                  </a:lnTo>
                  <a:lnTo>
                    <a:pt x="18" y="67"/>
                  </a:lnTo>
                  <a:lnTo>
                    <a:pt x="28" y="71"/>
                  </a:lnTo>
                  <a:lnTo>
                    <a:pt x="39" y="75"/>
                  </a:lnTo>
                  <a:lnTo>
                    <a:pt x="69" y="81"/>
                  </a:lnTo>
                  <a:lnTo>
                    <a:pt x="103" y="88"/>
                  </a:lnTo>
                  <a:lnTo>
                    <a:pt x="143" y="92"/>
                  </a:lnTo>
                  <a:lnTo>
                    <a:pt x="188" y="95"/>
                  </a:lnTo>
                  <a:lnTo>
                    <a:pt x="235" y="95"/>
                  </a:lnTo>
                  <a:lnTo>
                    <a:pt x="235" y="95"/>
                  </a:lnTo>
                  <a:lnTo>
                    <a:pt x="283" y="95"/>
                  </a:lnTo>
                  <a:lnTo>
                    <a:pt x="328" y="92"/>
                  </a:lnTo>
                  <a:lnTo>
                    <a:pt x="367" y="88"/>
                  </a:lnTo>
                  <a:lnTo>
                    <a:pt x="402" y="81"/>
                  </a:lnTo>
                  <a:lnTo>
                    <a:pt x="432" y="75"/>
                  </a:lnTo>
                  <a:lnTo>
                    <a:pt x="443" y="71"/>
                  </a:lnTo>
                  <a:lnTo>
                    <a:pt x="453" y="67"/>
                  </a:lnTo>
                  <a:lnTo>
                    <a:pt x="461" y="62"/>
                  </a:lnTo>
                  <a:lnTo>
                    <a:pt x="466" y="58"/>
                  </a:lnTo>
                  <a:lnTo>
                    <a:pt x="470" y="53"/>
                  </a:lnTo>
                  <a:lnTo>
                    <a:pt x="471" y="48"/>
                  </a:lnTo>
                  <a:lnTo>
                    <a:pt x="471" y="48"/>
                  </a:lnTo>
                  <a:lnTo>
                    <a:pt x="470" y="43"/>
                  </a:lnTo>
                  <a:lnTo>
                    <a:pt x="466" y="39"/>
                  </a:lnTo>
                  <a:lnTo>
                    <a:pt x="461" y="34"/>
                  </a:lnTo>
                  <a:lnTo>
                    <a:pt x="453" y="30"/>
                  </a:lnTo>
                  <a:lnTo>
                    <a:pt x="443" y="25"/>
                  </a:lnTo>
                  <a:lnTo>
                    <a:pt x="432" y="21"/>
                  </a:lnTo>
                  <a:lnTo>
                    <a:pt x="402" y="15"/>
                  </a:lnTo>
                  <a:lnTo>
                    <a:pt x="367" y="8"/>
                  </a:lnTo>
                  <a:lnTo>
                    <a:pt x="328" y="4"/>
                  </a:lnTo>
                  <a:lnTo>
                    <a:pt x="283" y="2"/>
                  </a:lnTo>
                  <a:lnTo>
                    <a:pt x="23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6F687864-927D-2785-6DA7-B82EB1165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1529"/>
              <a:ext cx="120" cy="65"/>
            </a:xfrm>
            <a:custGeom>
              <a:avLst/>
              <a:gdLst>
                <a:gd name="T0" fmla="*/ 358 w 358"/>
                <a:gd name="T1" fmla="*/ 0 h 194"/>
                <a:gd name="T2" fmla="*/ 358 w 358"/>
                <a:gd name="T3" fmla="*/ 0 h 194"/>
                <a:gd name="T4" fmla="*/ 346 w 358"/>
                <a:gd name="T5" fmla="*/ 5 h 194"/>
                <a:gd name="T6" fmla="*/ 335 w 358"/>
                <a:gd name="T7" fmla="*/ 12 h 194"/>
                <a:gd name="T8" fmla="*/ 324 w 358"/>
                <a:gd name="T9" fmla="*/ 18 h 194"/>
                <a:gd name="T10" fmla="*/ 314 w 358"/>
                <a:gd name="T11" fmla="*/ 27 h 194"/>
                <a:gd name="T12" fmla="*/ 295 w 358"/>
                <a:gd name="T13" fmla="*/ 45 h 194"/>
                <a:gd name="T14" fmla="*/ 276 w 358"/>
                <a:gd name="T15" fmla="*/ 64 h 194"/>
                <a:gd name="T16" fmla="*/ 256 w 358"/>
                <a:gd name="T17" fmla="*/ 82 h 194"/>
                <a:gd name="T18" fmla="*/ 246 w 358"/>
                <a:gd name="T19" fmla="*/ 90 h 194"/>
                <a:gd name="T20" fmla="*/ 236 w 358"/>
                <a:gd name="T21" fmla="*/ 98 h 194"/>
                <a:gd name="T22" fmla="*/ 224 w 358"/>
                <a:gd name="T23" fmla="*/ 104 h 194"/>
                <a:gd name="T24" fmla="*/ 213 w 358"/>
                <a:gd name="T25" fmla="*/ 109 h 194"/>
                <a:gd name="T26" fmla="*/ 201 w 358"/>
                <a:gd name="T27" fmla="*/ 113 h 194"/>
                <a:gd name="T28" fmla="*/ 188 w 358"/>
                <a:gd name="T29" fmla="*/ 114 h 194"/>
                <a:gd name="T30" fmla="*/ 188 w 358"/>
                <a:gd name="T31" fmla="*/ 114 h 194"/>
                <a:gd name="T32" fmla="*/ 181 w 358"/>
                <a:gd name="T33" fmla="*/ 114 h 194"/>
                <a:gd name="T34" fmla="*/ 181 w 358"/>
                <a:gd name="T35" fmla="*/ 114 h 194"/>
                <a:gd name="T36" fmla="*/ 169 w 358"/>
                <a:gd name="T37" fmla="*/ 113 h 194"/>
                <a:gd name="T38" fmla="*/ 158 w 358"/>
                <a:gd name="T39" fmla="*/ 110 h 194"/>
                <a:gd name="T40" fmla="*/ 146 w 358"/>
                <a:gd name="T41" fmla="*/ 107 h 194"/>
                <a:gd name="T42" fmla="*/ 135 w 358"/>
                <a:gd name="T43" fmla="*/ 100 h 194"/>
                <a:gd name="T44" fmla="*/ 123 w 358"/>
                <a:gd name="T45" fmla="*/ 94 h 194"/>
                <a:gd name="T46" fmla="*/ 111 w 358"/>
                <a:gd name="T47" fmla="*/ 86 h 194"/>
                <a:gd name="T48" fmla="*/ 88 w 358"/>
                <a:gd name="T49" fmla="*/ 68 h 194"/>
                <a:gd name="T50" fmla="*/ 46 w 358"/>
                <a:gd name="T51" fmla="*/ 30 h 194"/>
                <a:gd name="T52" fmla="*/ 24 w 358"/>
                <a:gd name="T53" fmla="*/ 13 h 194"/>
                <a:gd name="T54" fmla="*/ 14 w 358"/>
                <a:gd name="T55" fmla="*/ 5 h 194"/>
                <a:gd name="T56" fmla="*/ 5 w 358"/>
                <a:gd name="T57" fmla="*/ 0 h 194"/>
                <a:gd name="T58" fmla="*/ 0 w 358"/>
                <a:gd name="T59" fmla="*/ 26 h 194"/>
                <a:gd name="T60" fmla="*/ 0 w 358"/>
                <a:gd name="T61" fmla="*/ 26 h 194"/>
                <a:gd name="T62" fmla="*/ 9 w 358"/>
                <a:gd name="T63" fmla="*/ 35 h 194"/>
                <a:gd name="T64" fmla="*/ 19 w 358"/>
                <a:gd name="T65" fmla="*/ 45 h 194"/>
                <a:gd name="T66" fmla="*/ 41 w 358"/>
                <a:gd name="T67" fmla="*/ 69 h 194"/>
                <a:gd name="T68" fmla="*/ 83 w 358"/>
                <a:gd name="T69" fmla="*/ 125 h 194"/>
                <a:gd name="T70" fmla="*/ 106 w 358"/>
                <a:gd name="T71" fmla="*/ 152 h 194"/>
                <a:gd name="T72" fmla="*/ 118 w 358"/>
                <a:gd name="T73" fmla="*/ 163 h 194"/>
                <a:gd name="T74" fmla="*/ 129 w 358"/>
                <a:gd name="T75" fmla="*/ 173 h 194"/>
                <a:gd name="T76" fmla="*/ 141 w 358"/>
                <a:gd name="T77" fmla="*/ 181 h 194"/>
                <a:gd name="T78" fmla="*/ 152 w 358"/>
                <a:gd name="T79" fmla="*/ 188 h 194"/>
                <a:gd name="T80" fmla="*/ 164 w 358"/>
                <a:gd name="T81" fmla="*/ 191 h 194"/>
                <a:gd name="T82" fmla="*/ 176 w 358"/>
                <a:gd name="T83" fmla="*/ 194 h 194"/>
                <a:gd name="T84" fmla="*/ 176 w 358"/>
                <a:gd name="T85" fmla="*/ 194 h 194"/>
                <a:gd name="T86" fmla="*/ 183 w 358"/>
                <a:gd name="T87" fmla="*/ 193 h 194"/>
                <a:gd name="T88" fmla="*/ 183 w 358"/>
                <a:gd name="T89" fmla="*/ 193 h 194"/>
                <a:gd name="T90" fmla="*/ 196 w 358"/>
                <a:gd name="T91" fmla="*/ 190 h 194"/>
                <a:gd name="T92" fmla="*/ 208 w 358"/>
                <a:gd name="T93" fmla="*/ 185 h 194"/>
                <a:gd name="T94" fmla="*/ 219 w 358"/>
                <a:gd name="T95" fmla="*/ 179 h 194"/>
                <a:gd name="T96" fmla="*/ 231 w 358"/>
                <a:gd name="T97" fmla="*/ 168 h 194"/>
                <a:gd name="T98" fmla="*/ 241 w 358"/>
                <a:gd name="T99" fmla="*/ 158 h 194"/>
                <a:gd name="T100" fmla="*/ 251 w 358"/>
                <a:gd name="T101" fmla="*/ 146 h 194"/>
                <a:gd name="T102" fmla="*/ 270 w 358"/>
                <a:gd name="T103" fmla="*/ 119 h 194"/>
                <a:gd name="T104" fmla="*/ 290 w 358"/>
                <a:gd name="T105" fmla="*/ 91 h 194"/>
                <a:gd name="T106" fmla="*/ 309 w 358"/>
                <a:gd name="T107" fmla="*/ 64 h 194"/>
                <a:gd name="T108" fmla="*/ 319 w 358"/>
                <a:gd name="T109" fmla="*/ 53 h 194"/>
                <a:gd name="T110" fmla="*/ 329 w 358"/>
                <a:gd name="T111" fmla="*/ 42 h 194"/>
                <a:gd name="T112" fmla="*/ 341 w 358"/>
                <a:gd name="T113" fmla="*/ 32 h 194"/>
                <a:gd name="T114" fmla="*/ 352 w 358"/>
                <a:gd name="T115" fmla="*/ 26 h 194"/>
                <a:gd name="T116" fmla="*/ 358 w 358"/>
                <a:gd name="T11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8" h="194">
                  <a:moveTo>
                    <a:pt x="358" y="0"/>
                  </a:moveTo>
                  <a:lnTo>
                    <a:pt x="358" y="0"/>
                  </a:lnTo>
                  <a:lnTo>
                    <a:pt x="346" y="5"/>
                  </a:lnTo>
                  <a:lnTo>
                    <a:pt x="335" y="12"/>
                  </a:lnTo>
                  <a:lnTo>
                    <a:pt x="324" y="18"/>
                  </a:lnTo>
                  <a:lnTo>
                    <a:pt x="314" y="27"/>
                  </a:lnTo>
                  <a:lnTo>
                    <a:pt x="295" y="45"/>
                  </a:lnTo>
                  <a:lnTo>
                    <a:pt x="276" y="64"/>
                  </a:lnTo>
                  <a:lnTo>
                    <a:pt x="256" y="82"/>
                  </a:lnTo>
                  <a:lnTo>
                    <a:pt x="246" y="90"/>
                  </a:lnTo>
                  <a:lnTo>
                    <a:pt x="236" y="98"/>
                  </a:lnTo>
                  <a:lnTo>
                    <a:pt x="224" y="104"/>
                  </a:lnTo>
                  <a:lnTo>
                    <a:pt x="213" y="109"/>
                  </a:lnTo>
                  <a:lnTo>
                    <a:pt x="201" y="113"/>
                  </a:lnTo>
                  <a:lnTo>
                    <a:pt x="188" y="114"/>
                  </a:lnTo>
                  <a:lnTo>
                    <a:pt x="188" y="114"/>
                  </a:lnTo>
                  <a:lnTo>
                    <a:pt x="181" y="114"/>
                  </a:lnTo>
                  <a:lnTo>
                    <a:pt x="181" y="114"/>
                  </a:lnTo>
                  <a:lnTo>
                    <a:pt x="169" y="113"/>
                  </a:lnTo>
                  <a:lnTo>
                    <a:pt x="158" y="110"/>
                  </a:lnTo>
                  <a:lnTo>
                    <a:pt x="146" y="107"/>
                  </a:lnTo>
                  <a:lnTo>
                    <a:pt x="135" y="100"/>
                  </a:lnTo>
                  <a:lnTo>
                    <a:pt x="123" y="94"/>
                  </a:lnTo>
                  <a:lnTo>
                    <a:pt x="111" y="86"/>
                  </a:lnTo>
                  <a:lnTo>
                    <a:pt x="88" y="68"/>
                  </a:lnTo>
                  <a:lnTo>
                    <a:pt x="46" y="30"/>
                  </a:lnTo>
                  <a:lnTo>
                    <a:pt x="24" y="13"/>
                  </a:lnTo>
                  <a:lnTo>
                    <a:pt x="14" y="5"/>
                  </a:lnTo>
                  <a:lnTo>
                    <a:pt x="5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9" y="35"/>
                  </a:lnTo>
                  <a:lnTo>
                    <a:pt x="19" y="45"/>
                  </a:lnTo>
                  <a:lnTo>
                    <a:pt x="41" y="69"/>
                  </a:lnTo>
                  <a:lnTo>
                    <a:pt x="83" y="125"/>
                  </a:lnTo>
                  <a:lnTo>
                    <a:pt x="106" y="152"/>
                  </a:lnTo>
                  <a:lnTo>
                    <a:pt x="118" y="163"/>
                  </a:lnTo>
                  <a:lnTo>
                    <a:pt x="129" y="173"/>
                  </a:lnTo>
                  <a:lnTo>
                    <a:pt x="141" y="181"/>
                  </a:lnTo>
                  <a:lnTo>
                    <a:pt x="152" y="188"/>
                  </a:lnTo>
                  <a:lnTo>
                    <a:pt x="164" y="191"/>
                  </a:lnTo>
                  <a:lnTo>
                    <a:pt x="176" y="194"/>
                  </a:lnTo>
                  <a:lnTo>
                    <a:pt x="176" y="194"/>
                  </a:lnTo>
                  <a:lnTo>
                    <a:pt x="183" y="193"/>
                  </a:lnTo>
                  <a:lnTo>
                    <a:pt x="183" y="193"/>
                  </a:lnTo>
                  <a:lnTo>
                    <a:pt x="196" y="190"/>
                  </a:lnTo>
                  <a:lnTo>
                    <a:pt x="208" y="185"/>
                  </a:lnTo>
                  <a:lnTo>
                    <a:pt x="219" y="179"/>
                  </a:lnTo>
                  <a:lnTo>
                    <a:pt x="231" y="168"/>
                  </a:lnTo>
                  <a:lnTo>
                    <a:pt x="241" y="158"/>
                  </a:lnTo>
                  <a:lnTo>
                    <a:pt x="251" y="146"/>
                  </a:lnTo>
                  <a:lnTo>
                    <a:pt x="270" y="119"/>
                  </a:lnTo>
                  <a:lnTo>
                    <a:pt x="290" y="91"/>
                  </a:lnTo>
                  <a:lnTo>
                    <a:pt x="309" y="64"/>
                  </a:lnTo>
                  <a:lnTo>
                    <a:pt x="319" y="53"/>
                  </a:lnTo>
                  <a:lnTo>
                    <a:pt x="329" y="42"/>
                  </a:lnTo>
                  <a:lnTo>
                    <a:pt x="341" y="32"/>
                  </a:lnTo>
                  <a:lnTo>
                    <a:pt x="352" y="26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0E264292-E914-ED24-961A-1225810C1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1529"/>
              <a:ext cx="120" cy="65"/>
            </a:xfrm>
            <a:custGeom>
              <a:avLst/>
              <a:gdLst>
                <a:gd name="T0" fmla="*/ 358 w 358"/>
                <a:gd name="T1" fmla="*/ 0 h 194"/>
                <a:gd name="T2" fmla="*/ 358 w 358"/>
                <a:gd name="T3" fmla="*/ 0 h 194"/>
                <a:gd name="T4" fmla="*/ 346 w 358"/>
                <a:gd name="T5" fmla="*/ 5 h 194"/>
                <a:gd name="T6" fmla="*/ 335 w 358"/>
                <a:gd name="T7" fmla="*/ 12 h 194"/>
                <a:gd name="T8" fmla="*/ 324 w 358"/>
                <a:gd name="T9" fmla="*/ 18 h 194"/>
                <a:gd name="T10" fmla="*/ 314 w 358"/>
                <a:gd name="T11" fmla="*/ 27 h 194"/>
                <a:gd name="T12" fmla="*/ 295 w 358"/>
                <a:gd name="T13" fmla="*/ 45 h 194"/>
                <a:gd name="T14" fmla="*/ 276 w 358"/>
                <a:gd name="T15" fmla="*/ 64 h 194"/>
                <a:gd name="T16" fmla="*/ 256 w 358"/>
                <a:gd name="T17" fmla="*/ 82 h 194"/>
                <a:gd name="T18" fmla="*/ 246 w 358"/>
                <a:gd name="T19" fmla="*/ 90 h 194"/>
                <a:gd name="T20" fmla="*/ 236 w 358"/>
                <a:gd name="T21" fmla="*/ 98 h 194"/>
                <a:gd name="T22" fmla="*/ 224 w 358"/>
                <a:gd name="T23" fmla="*/ 104 h 194"/>
                <a:gd name="T24" fmla="*/ 213 w 358"/>
                <a:gd name="T25" fmla="*/ 109 h 194"/>
                <a:gd name="T26" fmla="*/ 201 w 358"/>
                <a:gd name="T27" fmla="*/ 113 h 194"/>
                <a:gd name="T28" fmla="*/ 188 w 358"/>
                <a:gd name="T29" fmla="*/ 114 h 194"/>
                <a:gd name="T30" fmla="*/ 188 w 358"/>
                <a:gd name="T31" fmla="*/ 114 h 194"/>
                <a:gd name="T32" fmla="*/ 181 w 358"/>
                <a:gd name="T33" fmla="*/ 114 h 194"/>
                <a:gd name="T34" fmla="*/ 181 w 358"/>
                <a:gd name="T35" fmla="*/ 114 h 194"/>
                <a:gd name="T36" fmla="*/ 169 w 358"/>
                <a:gd name="T37" fmla="*/ 113 h 194"/>
                <a:gd name="T38" fmla="*/ 158 w 358"/>
                <a:gd name="T39" fmla="*/ 110 h 194"/>
                <a:gd name="T40" fmla="*/ 146 w 358"/>
                <a:gd name="T41" fmla="*/ 107 h 194"/>
                <a:gd name="T42" fmla="*/ 135 w 358"/>
                <a:gd name="T43" fmla="*/ 100 h 194"/>
                <a:gd name="T44" fmla="*/ 123 w 358"/>
                <a:gd name="T45" fmla="*/ 94 h 194"/>
                <a:gd name="T46" fmla="*/ 111 w 358"/>
                <a:gd name="T47" fmla="*/ 86 h 194"/>
                <a:gd name="T48" fmla="*/ 88 w 358"/>
                <a:gd name="T49" fmla="*/ 68 h 194"/>
                <a:gd name="T50" fmla="*/ 46 w 358"/>
                <a:gd name="T51" fmla="*/ 30 h 194"/>
                <a:gd name="T52" fmla="*/ 24 w 358"/>
                <a:gd name="T53" fmla="*/ 13 h 194"/>
                <a:gd name="T54" fmla="*/ 14 w 358"/>
                <a:gd name="T55" fmla="*/ 5 h 194"/>
                <a:gd name="T56" fmla="*/ 5 w 358"/>
                <a:gd name="T57" fmla="*/ 0 h 194"/>
                <a:gd name="T58" fmla="*/ 0 w 358"/>
                <a:gd name="T59" fmla="*/ 26 h 194"/>
                <a:gd name="T60" fmla="*/ 0 w 358"/>
                <a:gd name="T61" fmla="*/ 26 h 194"/>
                <a:gd name="T62" fmla="*/ 9 w 358"/>
                <a:gd name="T63" fmla="*/ 35 h 194"/>
                <a:gd name="T64" fmla="*/ 19 w 358"/>
                <a:gd name="T65" fmla="*/ 45 h 194"/>
                <a:gd name="T66" fmla="*/ 41 w 358"/>
                <a:gd name="T67" fmla="*/ 69 h 194"/>
                <a:gd name="T68" fmla="*/ 83 w 358"/>
                <a:gd name="T69" fmla="*/ 125 h 194"/>
                <a:gd name="T70" fmla="*/ 106 w 358"/>
                <a:gd name="T71" fmla="*/ 152 h 194"/>
                <a:gd name="T72" fmla="*/ 118 w 358"/>
                <a:gd name="T73" fmla="*/ 163 h 194"/>
                <a:gd name="T74" fmla="*/ 129 w 358"/>
                <a:gd name="T75" fmla="*/ 173 h 194"/>
                <a:gd name="T76" fmla="*/ 141 w 358"/>
                <a:gd name="T77" fmla="*/ 181 h 194"/>
                <a:gd name="T78" fmla="*/ 152 w 358"/>
                <a:gd name="T79" fmla="*/ 188 h 194"/>
                <a:gd name="T80" fmla="*/ 164 w 358"/>
                <a:gd name="T81" fmla="*/ 191 h 194"/>
                <a:gd name="T82" fmla="*/ 176 w 358"/>
                <a:gd name="T83" fmla="*/ 194 h 194"/>
                <a:gd name="T84" fmla="*/ 176 w 358"/>
                <a:gd name="T85" fmla="*/ 194 h 194"/>
                <a:gd name="T86" fmla="*/ 183 w 358"/>
                <a:gd name="T87" fmla="*/ 193 h 194"/>
                <a:gd name="T88" fmla="*/ 183 w 358"/>
                <a:gd name="T89" fmla="*/ 193 h 194"/>
                <a:gd name="T90" fmla="*/ 196 w 358"/>
                <a:gd name="T91" fmla="*/ 190 h 194"/>
                <a:gd name="T92" fmla="*/ 208 w 358"/>
                <a:gd name="T93" fmla="*/ 185 h 194"/>
                <a:gd name="T94" fmla="*/ 219 w 358"/>
                <a:gd name="T95" fmla="*/ 179 h 194"/>
                <a:gd name="T96" fmla="*/ 231 w 358"/>
                <a:gd name="T97" fmla="*/ 168 h 194"/>
                <a:gd name="T98" fmla="*/ 241 w 358"/>
                <a:gd name="T99" fmla="*/ 158 h 194"/>
                <a:gd name="T100" fmla="*/ 251 w 358"/>
                <a:gd name="T101" fmla="*/ 146 h 194"/>
                <a:gd name="T102" fmla="*/ 270 w 358"/>
                <a:gd name="T103" fmla="*/ 119 h 194"/>
                <a:gd name="T104" fmla="*/ 290 w 358"/>
                <a:gd name="T105" fmla="*/ 91 h 194"/>
                <a:gd name="T106" fmla="*/ 309 w 358"/>
                <a:gd name="T107" fmla="*/ 64 h 194"/>
                <a:gd name="T108" fmla="*/ 319 w 358"/>
                <a:gd name="T109" fmla="*/ 53 h 194"/>
                <a:gd name="T110" fmla="*/ 329 w 358"/>
                <a:gd name="T111" fmla="*/ 42 h 194"/>
                <a:gd name="T112" fmla="*/ 341 w 358"/>
                <a:gd name="T113" fmla="*/ 32 h 194"/>
                <a:gd name="T114" fmla="*/ 352 w 358"/>
                <a:gd name="T115" fmla="*/ 26 h 194"/>
                <a:gd name="T116" fmla="*/ 358 w 358"/>
                <a:gd name="T11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8" h="194">
                  <a:moveTo>
                    <a:pt x="358" y="0"/>
                  </a:moveTo>
                  <a:lnTo>
                    <a:pt x="358" y="0"/>
                  </a:lnTo>
                  <a:lnTo>
                    <a:pt x="346" y="5"/>
                  </a:lnTo>
                  <a:lnTo>
                    <a:pt x="335" y="12"/>
                  </a:lnTo>
                  <a:lnTo>
                    <a:pt x="324" y="18"/>
                  </a:lnTo>
                  <a:lnTo>
                    <a:pt x="314" y="27"/>
                  </a:lnTo>
                  <a:lnTo>
                    <a:pt x="295" y="45"/>
                  </a:lnTo>
                  <a:lnTo>
                    <a:pt x="276" y="64"/>
                  </a:lnTo>
                  <a:lnTo>
                    <a:pt x="256" y="82"/>
                  </a:lnTo>
                  <a:lnTo>
                    <a:pt x="246" y="90"/>
                  </a:lnTo>
                  <a:lnTo>
                    <a:pt x="236" y="98"/>
                  </a:lnTo>
                  <a:lnTo>
                    <a:pt x="224" y="104"/>
                  </a:lnTo>
                  <a:lnTo>
                    <a:pt x="213" y="109"/>
                  </a:lnTo>
                  <a:lnTo>
                    <a:pt x="201" y="113"/>
                  </a:lnTo>
                  <a:lnTo>
                    <a:pt x="188" y="114"/>
                  </a:lnTo>
                  <a:lnTo>
                    <a:pt x="188" y="114"/>
                  </a:lnTo>
                  <a:lnTo>
                    <a:pt x="181" y="114"/>
                  </a:lnTo>
                  <a:lnTo>
                    <a:pt x="181" y="114"/>
                  </a:lnTo>
                  <a:lnTo>
                    <a:pt x="169" y="113"/>
                  </a:lnTo>
                  <a:lnTo>
                    <a:pt x="158" y="110"/>
                  </a:lnTo>
                  <a:lnTo>
                    <a:pt x="146" y="107"/>
                  </a:lnTo>
                  <a:lnTo>
                    <a:pt x="135" y="100"/>
                  </a:lnTo>
                  <a:lnTo>
                    <a:pt x="123" y="94"/>
                  </a:lnTo>
                  <a:lnTo>
                    <a:pt x="111" y="86"/>
                  </a:lnTo>
                  <a:lnTo>
                    <a:pt x="88" y="68"/>
                  </a:lnTo>
                  <a:lnTo>
                    <a:pt x="46" y="30"/>
                  </a:lnTo>
                  <a:lnTo>
                    <a:pt x="24" y="13"/>
                  </a:lnTo>
                  <a:lnTo>
                    <a:pt x="14" y="5"/>
                  </a:lnTo>
                  <a:lnTo>
                    <a:pt x="5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9" y="35"/>
                  </a:lnTo>
                  <a:lnTo>
                    <a:pt x="19" y="45"/>
                  </a:lnTo>
                  <a:lnTo>
                    <a:pt x="41" y="69"/>
                  </a:lnTo>
                  <a:lnTo>
                    <a:pt x="83" y="125"/>
                  </a:lnTo>
                  <a:lnTo>
                    <a:pt x="106" y="152"/>
                  </a:lnTo>
                  <a:lnTo>
                    <a:pt x="118" y="163"/>
                  </a:lnTo>
                  <a:lnTo>
                    <a:pt x="129" y="173"/>
                  </a:lnTo>
                  <a:lnTo>
                    <a:pt x="141" y="181"/>
                  </a:lnTo>
                  <a:lnTo>
                    <a:pt x="152" y="188"/>
                  </a:lnTo>
                  <a:lnTo>
                    <a:pt x="164" y="191"/>
                  </a:lnTo>
                  <a:lnTo>
                    <a:pt x="176" y="194"/>
                  </a:lnTo>
                  <a:lnTo>
                    <a:pt x="176" y="194"/>
                  </a:lnTo>
                  <a:lnTo>
                    <a:pt x="183" y="193"/>
                  </a:lnTo>
                  <a:lnTo>
                    <a:pt x="183" y="193"/>
                  </a:lnTo>
                  <a:lnTo>
                    <a:pt x="196" y="190"/>
                  </a:lnTo>
                  <a:lnTo>
                    <a:pt x="208" y="185"/>
                  </a:lnTo>
                  <a:lnTo>
                    <a:pt x="219" y="179"/>
                  </a:lnTo>
                  <a:lnTo>
                    <a:pt x="231" y="168"/>
                  </a:lnTo>
                  <a:lnTo>
                    <a:pt x="241" y="158"/>
                  </a:lnTo>
                  <a:lnTo>
                    <a:pt x="251" y="146"/>
                  </a:lnTo>
                  <a:lnTo>
                    <a:pt x="270" y="119"/>
                  </a:lnTo>
                  <a:lnTo>
                    <a:pt x="290" y="91"/>
                  </a:lnTo>
                  <a:lnTo>
                    <a:pt x="309" y="64"/>
                  </a:lnTo>
                  <a:lnTo>
                    <a:pt x="319" y="53"/>
                  </a:lnTo>
                  <a:lnTo>
                    <a:pt x="329" y="42"/>
                  </a:lnTo>
                  <a:lnTo>
                    <a:pt x="341" y="32"/>
                  </a:lnTo>
                  <a:lnTo>
                    <a:pt x="352" y="26"/>
                  </a:lnTo>
                  <a:lnTo>
                    <a:pt x="3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A13084B9-B266-6FE1-2681-FE77A0D73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5"/>
              <a:ext cx="1266" cy="1019"/>
            </a:xfrm>
            <a:custGeom>
              <a:avLst/>
              <a:gdLst>
                <a:gd name="T0" fmla="*/ 1744 w 3797"/>
                <a:gd name="T1" fmla="*/ 84 h 3057"/>
                <a:gd name="T2" fmla="*/ 1790 w 3797"/>
                <a:gd name="T3" fmla="*/ 30 h 3057"/>
                <a:gd name="T4" fmla="*/ 1857 w 3797"/>
                <a:gd name="T5" fmla="*/ 4 h 3057"/>
                <a:gd name="T6" fmla="*/ 1930 w 3797"/>
                <a:gd name="T7" fmla="*/ 3 h 3057"/>
                <a:gd name="T8" fmla="*/ 1997 w 3797"/>
                <a:gd name="T9" fmla="*/ 27 h 3057"/>
                <a:gd name="T10" fmla="*/ 2042 w 3797"/>
                <a:gd name="T11" fmla="*/ 75 h 3057"/>
                <a:gd name="T12" fmla="*/ 2058 w 3797"/>
                <a:gd name="T13" fmla="*/ 166 h 3057"/>
                <a:gd name="T14" fmla="*/ 2265 w 3797"/>
                <a:gd name="T15" fmla="*/ 217 h 3057"/>
                <a:gd name="T16" fmla="*/ 2466 w 3797"/>
                <a:gd name="T17" fmla="*/ 292 h 3057"/>
                <a:gd name="T18" fmla="*/ 3035 w 3797"/>
                <a:gd name="T19" fmla="*/ 504 h 3057"/>
                <a:gd name="T20" fmla="*/ 3259 w 3797"/>
                <a:gd name="T21" fmla="*/ 598 h 3057"/>
                <a:gd name="T22" fmla="*/ 3400 w 3797"/>
                <a:gd name="T23" fmla="*/ 661 h 3057"/>
                <a:gd name="T24" fmla="*/ 3470 w 3797"/>
                <a:gd name="T25" fmla="*/ 722 h 3057"/>
                <a:gd name="T26" fmla="*/ 3521 w 3797"/>
                <a:gd name="T27" fmla="*/ 810 h 3057"/>
                <a:gd name="T28" fmla="*/ 3591 w 3797"/>
                <a:gd name="T29" fmla="*/ 978 h 3057"/>
                <a:gd name="T30" fmla="*/ 3661 w 3797"/>
                <a:gd name="T31" fmla="*/ 1218 h 3057"/>
                <a:gd name="T32" fmla="*/ 3750 w 3797"/>
                <a:gd name="T33" fmla="*/ 1707 h 3057"/>
                <a:gd name="T34" fmla="*/ 3777 w 3797"/>
                <a:gd name="T35" fmla="*/ 1985 h 3057"/>
                <a:gd name="T36" fmla="*/ 3793 w 3797"/>
                <a:gd name="T37" fmla="*/ 2305 h 3057"/>
                <a:gd name="T38" fmla="*/ 3791 w 3797"/>
                <a:gd name="T39" fmla="*/ 2414 h 3057"/>
                <a:gd name="T40" fmla="*/ 3743 w 3797"/>
                <a:gd name="T41" fmla="*/ 2452 h 3057"/>
                <a:gd name="T42" fmla="*/ 3663 w 3797"/>
                <a:gd name="T43" fmla="*/ 2488 h 3057"/>
                <a:gd name="T44" fmla="*/ 3563 w 3797"/>
                <a:gd name="T45" fmla="*/ 2779 h 3057"/>
                <a:gd name="T46" fmla="*/ 3493 w 3797"/>
                <a:gd name="T47" fmla="*/ 2921 h 3057"/>
                <a:gd name="T48" fmla="*/ 3421 w 3797"/>
                <a:gd name="T49" fmla="*/ 3011 h 3057"/>
                <a:gd name="T50" fmla="*/ 3368 w 3797"/>
                <a:gd name="T51" fmla="*/ 3043 h 3057"/>
                <a:gd name="T52" fmla="*/ 3297 w 3797"/>
                <a:gd name="T53" fmla="*/ 3057 h 3057"/>
                <a:gd name="T54" fmla="*/ 3209 w 3797"/>
                <a:gd name="T55" fmla="*/ 3045 h 3057"/>
                <a:gd name="T56" fmla="*/ 2907 w 3797"/>
                <a:gd name="T57" fmla="*/ 2926 h 3057"/>
                <a:gd name="T58" fmla="*/ 2657 w 3797"/>
                <a:gd name="T59" fmla="*/ 2838 h 3057"/>
                <a:gd name="T60" fmla="*/ 2472 w 3797"/>
                <a:gd name="T61" fmla="*/ 2795 h 3057"/>
                <a:gd name="T62" fmla="*/ 2202 w 3797"/>
                <a:gd name="T63" fmla="*/ 2775 h 3057"/>
                <a:gd name="T64" fmla="*/ 1975 w 3797"/>
                <a:gd name="T65" fmla="*/ 2766 h 3057"/>
                <a:gd name="T66" fmla="*/ 1747 w 3797"/>
                <a:gd name="T67" fmla="*/ 2768 h 3057"/>
                <a:gd name="T68" fmla="*/ 1401 w 3797"/>
                <a:gd name="T69" fmla="*/ 2786 h 3057"/>
                <a:gd name="T70" fmla="*/ 1212 w 3797"/>
                <a:gd name="T71" fmla="*/ 2816 h 3057"/>
                <a:gd name="T72" fmla="*/ 1014 w 3797"/>
                <a:gd name="T73" fmla="*/ 2880 h 3057"/>
                <a:gd name="T74" fmla="*/ 649 w 3797"/>
                <a:gd name="T75" fmla="*/ 3024 h 3057"/>
                <a:gd name="T76" fmla="*/ 539 w 3797"/>
                <a:gd name="T77" fmla="*/ 3054 h 3057"/>
                <a:gd name="T78" fmla="*/ 452 w 3797"/>
                <a:gd name="T79" fmla="*/ 3051 h 3057"/>
                <a:gd name="T80" fmla="*/ 382 w 3797"/>
                <a:gd name="T81" fmla="*/ 3016 h 3057"/>
                <a:gd name="T82" fmla="*/ 333 w 3797"/>
                <a:gd name="T83" fmla="*/ 2965 h 3057"/>
                <a:gd name="T84" fmla="*/ 253 w 3797"/>
                <a:gd name="T85" fmla="*/ 2825 h 3057"/>
                <a:gd name="T86" fmla="*/ 134 w 3797"/>
                <a:gd name="T87" fmla="*/ 2488 h 3057"/>
                <a:gd name="T88" fmla="*/ 52 w 3797"/>
                <a:gd name="T89" fmla="*/ 2452 h 3057"/>
                <a:gd name="T90" fmla="*/ 5 w 3797"/>
                <a:gd name="T91" fmla="*/ 2409 h 3057"/>
                <a:gd name="T92" fmla="*/ 1 w 3797"/>
                <a:gd name="T93" fmla="*/ 2347 h 3057"/>
                <a:gd name="T94" fmla="*/ 15 w 3797"/>
                <a:gd name="T95" fmla="*/ 2054 h 3057"/>
                <a:gd name="T96" fmla="*/ 46 w 3797"/>
                <a:gd name="T97" fmla="*/ 1707 h 3057"/>
                <a:gd name="T98" fmla="*/ 114 w 3797"/>
                <a:gd name="T99" fmla="*/ 1316 h 3057"/>
                <a:gd name="T100" fmla="*/ 189 w 3797"/>
                <a:gd name="T101" fmla="*/ 1025 h 3057"/>
                <a:gd name="T102" fmla="*/ 264 w 3797"/>
                <a:gd name="T103" fmla="*/ 833 h 3057"/>
                <a:gd name="T104" fmla="*/ 315 w 3797"/>
                <a:gd name="T105" fmla="*/ 739 h 3057"/>
                <a:gd name="T106" fmla="*/ 382 w 3797"/>
                <a:gd name="T107" fmla="*/ 671 h 3057"/>
                <a:gd name="T108" fmla="*/ 499 w 3797"/>
                <a:gd name="T109" fmla="*/ 612 h 3057"/>
                <a:gd name="T110" fmla="*/ 667 w 3797"/>
                <a:gd name="T111" fmla="*/ 541 h 3057"/>
                <a:gd name="T112" fmla="*/ 1237 w 3797"/>
                <a:gd name="T113" fmla="*/ 329 h 3057"/>
                <a:gd name="T114" fmla="*/ 1478 w 3797"/>
                <a:gd name="T115" fmla="*/ 235 h 3057"/>
                <a:gd name="T116" fmla="*/ 1725 w 3797"/>
                <a:gd name="T117" fmla="*/ 169 h 3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797" h="3057">
                  <a:moveTo>
                    <a:pt x="1733" y="129"/>
                  </a:moveTo>
                  <a:lnTo>
                    <a:pt x="1733" y="129"/>
                  </a:lnTo>
                  <a:lnTo>
                    <a:pt x="1735" y="112"/>
                  </a:lnTo>
                  <a:lnTo>
                    <a:pt x="1739" y="98"/>
                  </a:lnTo>
                  <a:lnTo>
                    <a:pt x="1744" y="84"/>
                  </a:lnTo>
                  <a:lnTo>
                    <a:pt x="1751" y="71"/>
                  </a:lnTo>
                  <a:lnTo>
                    <a:pt x="1758" y="58"/>
                  </a:lnTo>
                  <a:lnTo>
                    <a:pt x="1769" y="48"/>
                  </a:lnTo>
                  <a:lnTo>
                    <a:pt x="1779" y="39"/>
                  </a:lnTo>
                  <a:lnTo>
                    <a:pt x="1790" y="30"/>
                  </a:lnTo>
                  <a:lnTo>
                    <a:pt x="1802" y="22"/>
                  </a:lnTo>
                  <a:lnTo>
                    <a:pt x="1815" y="16"/>
                  </a:lnTo>
                  <a:lnTo>
                    <a:pt x="1829" y="11"/>
                  </a:lnTo>
                  <a:lnTo>
                    <a:pt x="1842" y="7"/>
                  </a:lnTo>
                  <a:lnTo>
                    <a:pt x="1857" y="4"/>
                  </a:lnTo>
                  <a:lnTo>
                    <a:pt x="1871" y="2"/>
                  </a:lnTo>
                  <a:lnTo>
                    <a:pt x="1886" y="0"/>
                  </a:lnTo>
                  <a:lnTo>
                    <a:pt x="1901" y="0"/>
                  </a:lnTo>
                  <a:lnTo>
                    <a:pt x="1916" y="2"/>
                  </a:lnTo>
                  <a:lnTo>
                    <a:pt x="1930" y="3"/>
                  </a:lnTo>
                  <a:lnTo>
                    <a:pt x="1944" y="7"/>
                  </a:lnTo>
                  <a:lnTo>
                    <a:pt x="1958" y="11"/>
                  </a:lnTo>
                  <a:lnTo>
                    <a:pt x="1972" y="15"/>
                  </a:lnTo>
                  <a:lnTo>
                    <a:pt x="1984" y="21"/>
                  </a:lnTo>
                  <a:lnTo>
                    <a:pt x="1997" y="27"/>
                  </a:lnTo>
                  <a:lnTo>
                    <a:pt x="2008" y="35"/>
                  </a:lnTo>
                  <a:lnTo>
                    <a:pt x="2019" y="44"/>
                  </a:lnTo>
                  <a:lnTo>
                    <a:pt x="2028" y="53"/>
                  </a:lnTo>
                  <a:lnTo>
                    <a:pt x="2035" y="63"/>
                  </a:lnTo>
                  <a:lnTo>
                    <a:pt x="2042" y="75"/>
                  </a:lnTo>
                  <a:lnTo>
                    <a:pt x="2047" y="88"/>
                  </a:lnTo>
                  <a:lnTo>
                    <a:pt x="2051" y="101"/>
                  </a:lnTo>
                  <a:lnTo>
                    <a:pt x="2052" y="115"/>
                  </a:lnTo>
                  <a:lnTo>
                    <a:pt x="2053" y="129"/>
                  </a:lnTo>
                  <a:lnTo>
                    <a:pt x="2058" y="166"/>
                  </a:lnTo>
                  <a:lnTo>
                    <a:pt x="2058" y="166"/>
                  </a:lnTo>
                  <a:lnTo>
                    <a:pt x="2111" y="176"/>
                  </a:lnTo>
                  <a:lnTo>
                    <a:pt x="2162" y="189"/>
                  </a:lnTo>
                  <a:lnTo>
                    <a:pt x="2213" y="203"/>
                  </a:lnTo>
                  <a:lnTo>
                    <a:pt x="2265" y="217"/>
                  </a:lnTo>
                  <a:lnTo>
                    <a:pt x="2315" y="234"/>
                  </a:lnTo>
                  <a:lnTo>
                    <a:pt x="2365" y="252"/>
                  </a:lnTo>
                  <a:lnTo>
                    <a:pt x="2416" y="271"/>
                  </a:lnTo>
                  <a:lnTo>
                    <a:pt x="2466" y="292"/>
                  </a:lnTo>
                  <a:lnTo>
                    <a:pt x="2466" y="292"/>
                  </a:lnTo>
                  <a:lnTo>
                    <a:pt x="2561" y="329"/>
                  </a:lnTo>
                  <a:lnTo>
                    <a:pt x="2656" y="365"/>
                  </a:lnTo>
                  <a:lnTo>
                    <a:pt x="2845" y="433"/>
                  </a:lnTo>
                  <a:lnTo>
                    <a:pt x="2940" y="468"/>
                  </a:lnTo>
                  <a:lnTo>
                    <a:pt x="3035" y="504"/>
                  </a:lnTo>
                  <a:lnTo>
                    <a:pt x="3129" y="541"/>
                  </a:lnTo>
                  <a:lnTo>
                    <a:pt x="3175" y="562"/>
                  </a:lnTo>
                  <a:lnTo>
                    <a:pt x="3221" y="582"/>
                  </a:lnTo>
                  <a:lnTo>
                    <a:pt x="3221" y="582"/>
                  </a:lnTo>
                  <a:lnTo>
                    <a:pt x="3259" y="598"/>
                  </a:lnTo>
                  <a:lnTo>
                    <a:pt x="3297" y="612"/>
                  </a:lnTo>
                  <a:lnTo>
                    <a:pt x="3334" y="627"/>
                  </a:lnTo>
                  <a:lnTo>
                    <a:pt x="3368" y="643"/>
                  </a:lnTo>
                  <a:lnTo>
                    <a:pt x="3385" y="650"/>
                  </a:lnTo>
                  <a:lnTo>
                    <a:pt x="3400" y="661"/>
                  </a:lnTo>
                  <a:lnTo>
                    <a:pt x="3416" y="671"/>
                  </a:lnTo>
                  <a:lnTo>
                    <a:pt x="3430" y="681"/>
                  </a:lnTo>
                  <a:lnTo>
                    <a:pt x="3444" y="694"/>
                  </a:lnTo>
                  <a:lnTo>
                    <a:pt x="3457" y="708"/>
                  </a:lnTo>
                  <a:lnTo>
                    <a:pt x="3470" y="722"/>
                  </a:lnTo>
                  <a:lnTo>
                    <a:pt x="3481" y="739"/>
                  </a:lnTo>
                  <a:lnTo>
                    <a:pt x="3481" y="739"/>
                  </a:lnTo>
                  <a:lnTo>
                    <a:pt x="3495" y="762"/>
                  </a:lnTo>
                  <a:lnTo>
                    <a:pt x="3509" y="785"/>
                  </a:lnTo>
                  <a:lnTo>
                    <a:pt x="3521" y="810"/>
                  </a:lnTo>
                  <a:lnTo>
                    <a:pt x="3534" y="833"/>
                  </a:lnTo>
                  <a:lnTo>
                    <a:pt x="3556" y="883"/>
                  </a:lnTo>
                  <a:lnTo>
                    <a:pt x="3575" y="932"/>
                  </a:lnTo>
                  <a:lnTo>
                    <a:pt x="3575" y="932"/>
                  </a:lnTo>
                  <a:lnTo>
                    <a:pt x="3591" y="978"/>
                  </a:lnTo>
                  <a:lnTo>
                    <a:pt x="3607" y="1025"/>
                  </a:lnTo>
                  <a:lnTo>
                    <a:pt x="3622" y="1073"/>
                  </a:lnTo>
                  <a:lnTo>
                    <a:pt x="3636" y="1122"/>
                  </a:lnTo>
                  <a:lnTo>
                    <a:pt x="3649" y="1169"/>
                  </a:lnTo>
                  <a:lnTo>
                    <a:pt x="3661" y="1218"/>
                  </a:lnTo>
                  <a:lnTo>
                    <a:pt x="3682" y="1316"/>
                  </a:lnTo>
                  <a:lnTo>
                    <a:pt x="3703" y="1413"/>
                  </a:lnTo>
                  <a:lnTo>
                    <a:pt x="3720" y="1511"/>
                  </a:lnTo>
                  <a:lnTo>
                    <a:pt x="3736" y="1610"/>
                  </a:lnTo>
                  <a:lnTo>
                    <a:pt x="3750" y="1707"/>
                  </a:lnTo>
                  <a:lnTo>
                    <a:pt x="3750" y="1707"/>
                  </a:lnTo>
                  <a:lnTo>
                    <a:pt x="3759" y="1777"/>
                  </a:lnTo>
                  <a:lnTo>
                    <a:pt x="3767" y="1846"/>
                  </a:lnTo>
                  <a:lnTo>
                    <a:pt x="3773" y="1916"/>
                  </a:lnTo>
                  <a:lnTo>
                    <a:pt x="3777" y="1985"/>
                  </a:lnTo>
                  <a:lnTo>
                    <a:pt x="3782" y="2054"/>
                  </a:lnTo>
                  <a:lnTo>
                    <a:pt x="3785" y="2124"/>
                  </a:lnTo>
                  <a:lnTo>
                    <a:pt x="3790" y="2262"/>
                  </a:lnTo>
                  <a:lnTo>
                    <a:pt x="3790" y="2262"/>
                  </a:lnTo>
                  <a:lnTo>
                    <a:pt x="3793" y="2305"/>
                  </a:lnTo>
                  <a:lnTo>
                    <a:pt x="3795" y="2342"/>
                  </a:lnTo>
                  <a:lnTo>
                    <a:pt x="3797" y="2375"/>
                  </a:lnTo>
                  <a:lnTo>
                    <a:pt x="3797" y="2389"/>
                  </a:lnTo>
                  <a:lnTo>
                    <a:pt x="3794" y="2402"/>
                  </a:lnTo>
                  <a:lnTo>
                    <a:pt x="3791" y="2414"/>
                  </a:lnTo>
                  <a:lnTo>
                    <a:pt x="3786" y="2424"/>
                  </a:lnTo>
                  <a:lnTo>
                    <a:pt x="3779" y="2433"/>
                  </a:lnTo>
                  <a:lnTo>
                    <a:pt x="3770" y="2441"/>
                  </a:lnTo>
                  <a:lnTo>
                    <a:pt x="3757" y="2447"/>
                  </a:lnTo>
                  <a:lnTo>
                    <a:pt x="3743" y="2452"/>
                  </a:lnTo>
                  <a:lnTo>
                    <a:pt x="3725" y="2456"/>
                  </a:lnTo>
                  <a:lnTo>
                    <a:pt x="3704" y="2458"/>
                  </a:lnTo>
                  <a:lnTo>
                    <a:pt x="3704" y="2458"/>
                  </a:lnTo>
                  <a:lnTo>
                    <a:pt x="3677" y="2459"/>
                  </a:lnTo>
                  <a:lnTo>
                    <a:pt x="3663" y="2488"/>
                  </a:lnTo>
                  <a:lnTo>
                    <a:pt x="3663" y="2488"/>
                  </a:lnTo>
                  <a:lnTo>
                    <a:pt x="3631" y="2587"/>
                  </a:lnTo>
                  <a:lnTo>
                    <a:pt x="3599" y="2684"/>
                  </a:lnTo>
                  <a:lnTo>
                    <a:pt x="3582" y="2731"/>
                  </a:lnTo>
                  <a:lnTo>
                    <a:pt x="3563" y="2779"/>
                  </a:lnTo>
                  <a:lnTo>
                    <a:pt x="3543" y="2825"/>
                  </a:lnTo>
                  <a:lnTo>
                    <a:pt x="3521" y="2871"/>
                  </a:lnTo>
                  <a:lnTo>
                    <a:pt x="3521" y="2871"/>
                  </a:lnTo>
                  <a:lnTo>
                    <a:pt x="3507" y="2897"/>
                  </a:lnTo>
                  <a:lnTo>
                    <a:pt x="3493" y="2921"/>
                  </a:lnTo>
                  <a:lnTo>
                    <a:pt x="3479" y="2943"/>
                  </a:lnTo>
                  <a:lnTo>
                    <a:pt x="3465" y="2962"/>
                  </a:lnTo>
                  <a:lnTo>
                    <a:pt x="3450" y="2980"/>
                  </a:lnTo>
                  <a:lnTo>
                    <a:pt x="3436" y="2997"/>
                  </a:lnTo>
                  <a:lnTo>
                    <a:pt x="3421" y="3011"/>
                  </a:lnTo>
                  <a:lnTo>
                    <a:pt x="3406" y="3023"/>
                  </a:lnTo>
                  <a:lnTo>
                    <a:pt x="3406" y="3023"/>
                  </a:lnTo>
                  <a:lnTo>
                    <a:pt x="3393" y="3032"/>
                  </a:lnTo>
                  <a:lnTo>
                    <a:pt x="3381" y="3038"/>
                  </a:lnTo>
                  <a:lnTo>
                    <a:pt x="3368" y="3043"/>
                  </a:lnTo>
                  <a:lnTo>
                    <a:pt x="3356" y="3048"/>
                  </a:lnTo>
                  <a:lnTo>
                    <a:pt x="3341" y="3052"/>
                  </a:lnTo>
                  <a:lnTo>
                    <a:pt x="3327" y="3055"/>
                  </a:lnTo>
                  <a:lnTo>
                    <a:pt x="3312" y="3056"/>
                  </a:lnTo>
                  <a:lnTo>
                    <a:pt x="3297" y="3057"/>
                  </a:lnTo>
                  <a:lnTo>
                    <a:pt x="3281" y="3056"/>
                  </a:lnTo>
                  <a:lnTo>
                    <a:pt x="3265" y="3055"/>
                  </a:lnTo>
                  <a:lnTo>
                    <a:pt x="3247" y="3052"/>
                  </a:lnTo>
                  <a:lnTo>
                    <a:pt x="3229" y="3048"/>
                  </a:lnTo>
                  <a:lnTo>
                    <a:pt x="3209" y="3045"/>
                  </a:lnTo>
                  <a:lnTo>
                    <a:pt x="3190" y="3038"/>
                  </a:lnTo>
                  <a:lnTo>
                    <a:pt x="3148" y="3024"/>
                  </a:lnTo>
                  <a:lnTo>
                    <a:pt x="3148" y="3024"/>
                  </a:lnTo>
                  <a:lnTo>
                    <a:pt x="3027" y="2975"/>
                  </a:lnTo>
                  <a:lnTo>
                    <a:pt x="2907" y="2926"/>
                  </a:lnTo>
                  <a:lnTo>
                    <a:pt x="2845" y="2903"/>
                  </a:lnTo>
                  <a:lnTo>
                    <a:pt x="2784" y="2880"/>
                  </a:lnTo>
                  <a:lnTo>
                    <a:pt x="2721" y="2858"/>
                  </a:lnTo>
                  <a:lnTo>
                    <a:pt x="2657" y="2838"/>
                  </a:lnTo>
                  <a:lnTo>
                    <a:pt x="2657" y="2838"/>
                  </a:lnTo>
                  <a:lnTo>
                    <a:pt x="2621" y="2826"/>
                  </a:lnTo>
                  <a:lnTo>
                    <a:pt x="2585" y="2816"/>
                  </a:lnTo>
                  <a:lnTo>
                    <a:pt x="2548" y="2808"/>
                  </a:lnTo>
                  <a:lnTo>
                    <a:pt x="2509" y="2800"/>
                  </a:lnTo>
                  <a:lnTo>
                    <a:pt x="2472" y="2795"/>
                  </a:lnTo>
                  <a:lnTo>
                    <a:pt x="2434" y="2790"/>
                  </a:lnTo>
                  <a:lnTo>
                    <a:pt x="2395" y="2786"/>
                  </a:lnTo>
                  <a:lnTo>
                    <a:pt x="2357" y="2783"/>
                  </a:lnTo>
                  <a:lnTo>
                    <a:pt x="2280" y="2777"/>
                  </a:lnTo>
                  <a:lnTo>
                    <a:pt x="2202" y="2775"/>
                  </a:lnTo>
                  <a:lnTo>
                    <a:pt x="2049" y="2768"/>
                  </a:lnTo>
                  <a:lnTo>
                    <a:pt x="2049" y="2768"/>
                  </a:lnTo>
                  <a:lnTo>
                    <a:pt x="2030" y="2768"/>
                  </a:lnTo>
                  <a:lnTo>
                    <a:pt x="1975" y="2766"/>
                  </a:lnTo>
                  <a:lnTo>
                    <a:pt x="1975" y="2766"/>
                  </a:lnTo>
                  <a:lnTo>
                    <a:pt x="1947" y="2765"/>
                  </a:lnTo>
                  <a:lnTo>
                    <a:pt x="1919" y="2765"/>
                  </a:lnTo>
                  <a:lnTo>
                    <a:pt x="1861" y="2766"/>
                  </a:lnTo>
                  <a:lnTo>
                    <a:pt x="1803" y="2767"/>
                  </a:lnTo>
                  <a:lnTo>
                    <a:pt x="1747" y="2768"/>
                  </a:lnTo>
                  <a:lnTo>
                    <a:pt x="1747" y="2768"/>
                  </a:lnTo>
                  <a:lnTo>
                    <a:pt x="1594" y="2775"/>
                  </a:lnTo>
                  <a:lnTo>
                    <a:pt x="1517" y="2777"/>
                  </a:lnTo>
                  <a:lnTo>
                    <a:pt x="1439" y="2783"/>
                  </a:lnTo>
                  <a:lnTo>
                    <a:pt x="1401" y="2786"/>
                  </a:lnTo>
                  <a:lnTo>
                    <a:pt x="1362" y="2790"/>
                  </a:lnTo>
                  <a:lnTo>
                    <a:pt x="1325" y="2795"/>
                  </a:lnTo>
                  <a:lnTo>
                    <a:pt x="1287" y="2800"/>
                  </a:lnTo>
                  <a:lnTo>
                    <a:pt x="1249" y="2808"/>
                  </a:lnTo>
                  <a:lnTo>
                    <a:pt x="1212" y="2816"/>
                  </a:lnTo>
                  <a:lnTo>
                    <a:pt x="1175" y="2826"/>
                  </a:lnTo>
                  <a:lnTo>
                    <a:pt x="1139" y="2838"/>
                  </a:lnTo>
                  <a:lnTo>
                    <a:pt x="1139" y="2838"/>
                  </a:lnTo>
                  <a:lnTo>
                    <a:pt x="1075" y="2858"/>
                  </a:lnTo>
                  <a:lnTo>
                    <a:pt x="1014" y="2880"/>
                  </a:lnTo>
                  <a:lnTo>
                    <a:pt x="952" y="2903"/>
                  </a:lnTo>
                  <a:lnTo>
                    <a:pt x="890" y="2926"/>
                  </a:lnTo>
                  <a:lnTo>
                    <a:pt x="770" y="2975"/>
                  </a:lnTo>
                  <a:lnTo>
                    <a:pt x="649" y="3024"/>
                  </a:lnTo>
                  <a:lnTo>
                    <a:pt x="649" y="3024"/>
                  </a:lnTo>
                  <a:lnTo>
                    <a:pt x="625" y="3033"/>
                  </a:lnTo>
                  <a:lnTo>
                    <a:pt x="602" y="3039"/>
                  </a:lnTo>
                  <a:lnTo>
                    <a:pt x="580" y="3046"/>
                  </a:lnTo>
                  <a:lnTo>
                    <a:pt x="560" y="3051"/>
                  </a:lnTo>
                  <a:lnTo>
                    <a:pt x="539" y="3054"/>
                  </a:lnTo>
                  <a:lnTo>
                    <a:pt x="520" y="3056"/>
                  </a:lnTo>
                  <a:lnTo>
                    <a:pt x="502" y="3057"/>
                  </a:lnTo>
                  <a:lnTo>
                    <a:pt x="485" y="3056"/>
                  </a:lnTo>
                  <a:lnTo>
                    <a:pt x="469" y="3055"/>
                  </a:lnTo>
                  <a:lnTo>
                    <a:pt x="452" y="3051"/>
                  </a:lnTo>
                  <a:lnTo>
                    <a:pt x="438" y="3047"/>
                  </a:lnTo>
                  <a:lnTo>
                    <a:pt x="423" y="3041"/>
                  </a:lnTo>
                  <a:lnTo>
                    <a:pt x="408" y="3034"/>
                  </a:lnTo>
                  <a:lnTo>
                    <a:pt x="396" y="3025"/>
                  </a:lnTo>
                  <a:lnTo>
                    <a:pt x="382" y="3016"/>
                  </a:lnTo>
                  <a:lnTo>
                    <a:pt x="369" y="3005"/>
                  </a:lnTo>
                  <a:lnTo>
                    <a:pt x="369" y="3005"/>
                  </a:lnTo>
                  <a:lnTo>
                    <a:pt x="357" y="2993"/>
                  </a:lnTo>
                  <a:lnTo>
                    <a:pt x="346" y="2979"/>
                  </a:lnTo>
                  <a:lnTo>
                    <a:pt x="333" y="2965"/>
                  </a:lnTo>
                  <a:lnTo>
                    <a:pt x="321" y="2948"/>
                  </a:lnTo>
                  <a:lnTo>
                    <a:pt x="300" y="2912"/>
                  </a:lnTo>
                  <a:lnTo>
                    <a:pt x="276" y="2871"/>
                  </a:lnTo>
                  <a:lnTo>
                    <a:pt x="276" y="2871"/>
                  </a:lnTo>
                  <a:lnTo>
                    <a:pt x="253" y="2825"/>
                  </a:lnTo>
                  <a:lnTo>
                    <a:pt x="233" y="2779"/>
                  </a:lnTo>
                  <a:lnTo>
                    <a:pt x="215" y="2731"/>
                  </a:lnTo>
                  <a:lnTo>
                    <a:pt x="198" y="2684"/>
                  </a:lnTo>
                  <a:lnTo>
                    <a:pt x="166" y="2587"/>
                  </a:lnTo>
                  <a:lnTo>
                    <a:pt x="134" y="2488"/>
                  </a:lnTo>
                  <a:lnTo>
                    <a:pt x="119" y="2459"/>
                  </a:lnTo>
                  <a:lnTo>
                    <a:pt x="119" y="2459"/>
                  </a:lnTo>
                  <a:lnTo>
                    <a:pt x="93" y="2458"/>
                  </a:lnTo>
                  <a:lnTo>
                    <a:pt x="70" y="2456"/>
                  </a:lnTo>
                  <a:lnTo>
                    <a:pt x="52" y="2452"/>
                  </a:lnTo>
                  <a:lnTo>
                    <a:pt x="37" y="2446"/>
                  </a:lnTo>
                  <a:lnTo>
                    <a:pt x="25" y="2440"/>
                  </a:lnTo>
                  <a:lnTo>
                    <a:pt x="16" y="2431"/>
                  </a:lnTo>
                  <a:lnTo>
                    <a:pt x="9" y="2420"/>
                  </a:lnTo>
                  <a:lnTo>
                    <a:pt x="5" y="2409"/>
                  </a:lnTo>
                  <a:lnTo>
                    <a:pt x="5" y="2409"/>
                  </a:lnTo>
                  <a:lnTo>
                    <a:pt x="1" y="2396"/>
                  </a:lnTo>
                  <a:lnTo>
                    <a:pt x="0" y="2380"/>
                  </a:lnTo>
                  <a:lnTo>
                    <a:pt x="0" y="2365"/>
                  </a:lnTo>
                  <a:lnTo>
                    <a:pt x="1" y="2347"/>
                  </a:lnTo>
                  <a:lnTo>
                    <a:pt x="3" y="2307"/>
                  </a:lnTo>
                  <a:lnTo>
                    <a:pt x="7" y="2262"/>
                  </a:lnTo>
                  <a:lnTo>
                    <a:pt x="7" y="2262"/>
                  </a:lnTo>
                  <a:lnTo>
                    <a:pt x="11" y="2124"/>
                  </a:lnTo>
                  <a:lnTo>
                    <a:pt x="15" y="2054"/>
                  </a:lnTo>
                  <a:lnTo>
                    <a:pt x="19" y="1985"/>
                  </a:lnTo>
                  <a:lnTo>
                    <a:pt x="24" y="1916"/>
                  </a:lnTo>
                  <a:lnTo>
                    <a:pt x="30" y="1846"/>
                  </a:lnTo>
                  <a:lnTo>
                    <a:pt x="37" y="1777"/>
                  </a:lnTo>
                  <a:lnTo>
                    <a:pt x="46" y="1707"/>
                  </a:lnTo>
                  <a:lnTo>
                    <a:pt x="46" y="1707"/>
                  </a:lnTo>
                  <a:lnTo>
                    <a:pt x="61" y="1610"/>
                  </a:lnTo>
                  <a:lnTo>
                    <a:pt x="76" y="1511"/>
                  </a:lnTo>
                  <a:lnTo>
                    <a:pt x="94" y="1413"/>
                  </a:lnTo>
                  <a:lnTo>
                    <a:pt x="114" y="1316"/>
                  </a:lnTo>
                  <a:lnTo>
                    <a:pt x="135" y="1218"/>
                  </a:lnTo>
                  <a:lnTo>
                    <a:pt x="148" y="1169"/>
                  </a:lnTo>
                  <a:lnTo>
                    <a:pt x="161" y="1122"/>
                  </a:lnTo>
                  <a:lnTo>
                    <a:pt x="175" y="1073"/>
                  </a:lnTo>
                  <a:lnTo>
                    <a:pt x="189" y="1025"/>
                  </a:lnTo>
                  <a:lnTo>
                    <a:pt x="206" y="978"/>
                  </a:lnTo>
                  <a:lnTo>
                    <a:pt x="223" y="932"/>
                  </a:lnTo>
                  <a:lnTo>
                    <a:pt x="223" y="932"/>
                  </a:lnTo>
                  <a:lnTo>
                    <a:pt x="242" y="883"/>
                  </a:lnTo>
                  <a:lnTo>
                    <a:pt x="264" y="833"/>
                  </a:lnTo>
                  <a:lnTo>
                    <a:pt x="275" y="810"/>
                  </a:lnTo>
                  <a:lnTo>
                    <a:pt x="288" y="785"/>
                  </a:lnTo>
                  <a:lnTo>
                    <a:pt x="301" y="762"/>
                  </a:lnTo>
                  <a:lnTo>
                    <a:pt x="315" y="739"/>
                  </a:lnTo>
                  <a:lnTo>
                    <a:pt x="315" y="739"/>
                  </a:lnTo>
                  <a:lnTo>
                    <a:pt x="326" y="722"/>
                  </a:lnTo>
                  <a:lnTo>
                    <a:pt x="339" y="708"/>
                  </a:lnTo>
                  <a:lnTo>
                    <a:pt x="352" y="694"/>
                  </a:lnTo>
                  <a:lnTo>
                    <a:pt x="366" y="681"/>
                  </a:lnTo>
                  <a:lnTo>
                    <a:pt x="382" y="671"/>
                  </a:lnTo>
                  <a:lnTo>
                    <a:pt x="397" y="661"/>
                  </a:lnTo>
                  <a:lnTo>
                    <a:pt x="412" y="650"/>
                  </a:lnTo>
                  <a:lnTo>
                    <a:pt x="429" y="643"/>
                  </a:lnTo>
                  <a:lnTo>
                    <a:pt x="464" y="627"/>
                  </a:lnTo>
                  <a:lnTo>
                    <a:pt x="499" y="612"/>
                  </a:lnTo>
                  <a:lnTo>
                    <a:pt x="537" y="598"/>
                  </a:lnTo>
                  <a:lnTo>
                    <a:pt x="575" y="582"/>
                  </a:lnTo>
                  <a:lnTo>
                    <a:pt x="575" y="582"/>
                  </a:lnTo>
                  <a:lnTo>
                    <a:pt x="621" y="562"/>
                  </a:lnTo>
                  <a:lnTo>
                    <a:pt x="667" y="541"/>
                  </a:lnTo>
                  <a:lnTo>
                    <a:pt x="762" y="504"/>
                  </a:lnTo>
                  <a:lnTo>
                    <a:pt x="856" y="468"/>
                  </a:lnTo>
                  <a:lnTo>
                    <a:pt x="951" y="433"/>
                  </a:lnTo>
                  <a:lnTo>
                    <a:pt x="1142" y="365"/>
                  </a:lnTo>
                  <a:lnTo>
                    <a:pt x="1237" y="329"/>
                  </a:lnTo>
                  <a:lnTo>
                    <a:pt x="1330" y="292"/>
                  </a:lnTo>
                  <a:lnTo>
                    <a:pt x="1330" y="292"/>
                  </a:lnTo>
                  <a:lnTo>
                    <a:pt x="1380" y="271"/>
                  </a:lnTo>
                  <a:lnTo>
                    <a:pt x="1429" y="253"/>
                  </a:lnTo>
                  <a:lnTo>
                    <a:pt x="1478" y="235"/>
                  </a:lnTo>
                  <a:lnTo>
                    <a:pt x="1526" y="220"/>
                  </a:lnTo>
                  <a:lnTo>
                    <a:pt x="1576" y="205"/>
                  </a:lnTo>
                  <a:lnTo>
                    <a:pt x="1625" y="192"/>
                  </a:lnTo>
                  <a:lnTo>
                    <a:pt x="1675" y="179"/>
                  </a:lnTo>
                  <a:lnTo>
                    <a:pt x="1725" y="169"/>
                  </a:lnTo>
                  <a:lnTo>
                    <a:pt x="1733" y="129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0F75854F-B8EA-D401-AA80-251E8E501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5"/>
              <a:ext cx="1266" cy="1019"/>
            </a:xfrm>
            <a:custGeom>
              <a:avLst/>
              <a:gdLst>
                <a:gd name="T0" fmla="*/ 1744 w 3797"/>
                <a:gd name="T1" fmla="*/ 84 h 3057"/>
                <a:gd name="T2" fmla="*/ 1790 w 3797"/>
                <a:gd name="T3" fmla="*/ 30 h 3057"/>
                <a:gd name="T4" fmla="*/ 1857 w 3797"/>
                <a:gd name="T5" fmla="*/ 4 h 3057"/>
                <a:gd name="T6" fmla="*/ 1930 w 3797"/>
                <a:gd name="T7" fmla="*/ 3 h 3057"/>
                <a:gd name="T8" fmla="*/ 1997 w 3797"/>
                <a:gd name="T9" fmla="*/ 27 h 3057"/>
                <a:gd name="T10" fmla="*/ 2042 w 3797"/>
                <a:gd name="T11" fmla="*/ 75 h 3057"/>
                <a:gd name="T12" fmla="*/ 2058 w 3797"/>
                <a:gd name="T13" fmla="*/ 166 h 3057"/>
                <a:gd name="T14" fmla="*/ 2265 w 3797"/>
                <a:gd name="T15" fmla="*/ 217 h 3057"/>
                <a:gd name="T16" fmla="*/ 2466 w 3797"/>
                <a:gd name="T17" fmla="*/ 292 h 3057"/>
                <a:gd name="T18" fmla="*/ 3035 w 3797"/>
                <a:gd name="T19" fmla="*/ 504 h 3057"/>
                <a:gd name="T20" fmla="*/ 3259 w 3797"/>
                <a:gd name="T21" fmla="*/ 598 h 3057"/>
                <a:gd name="T22" fmla="*/ 3400 w 3797"/>
                <a:gd name="T23" fmla="*/ 661 h 3057"/>
                <a:gd name="T24" fmla="*/ 3470 w 3797"/>
                <a:gd name="T25" fmla="*/ 722 h 3057"/>
                <a:gd name="T26" fmla="*/ 3521 w 3797"/>
                <a:gd name="T27" fmla="*/ 810 h 3057"/>
                <a:gd name="T28" fmla="*/ 3591 w 3797"/>
                <a:gd name="T29" fmla="*/ 978 h 3057"/>
                <a:gd name="T30" fmla="*/ 3661 w 3797"/>
                <a:gd name="T31" fmla="*/ 1218 h 3057"/>
                <a:gd name="T32" fmla="*/ 3750 w 3797"/>
                <a:gd name="T33" fmla="*/ 1707 h 3057"/>
                <a:gd name="T34" fmla="*/ 3777 w 3797"/>
                <a:gd name="T35" fmla="*/ 1985 h 3057"/>
                <a:gd name="T36" fmla="*/ 3793 w 3797"/>
                <a:gd name="T37" fmla="*/ 2305 h 3057"/>
                <a:gd name="T38" fmla="*/ 3791 w 3797"/>
                <a:gd name="T39" fmla="*/ 2414 h 3057"/>
                <a:gd name="T40" fmla="*/ 3743 w 3797"/>
                <a:gd name="T41" fmla="*/ 2452 h 3057"/>
                <a:gd name="T42" fmla="*/ 3663 w 3797"/>
                <a:gd name="T43" fmla="*/ 2488 h 3057"/>
                <a:gd name="T44" fmla="*/ 3563 w 3797"/>
                <a:gd name="T45" fmla="*/ 2779 h 3057"/>
                <a:gd name="T46" fmla="*/ 3493 w 3797"/>
                <a:gd name="T47" fmla="*/ 2921 h 3057"/>
                <a:gd name="T48" fmla="*/ 3421 w 3797"/>
                <a:gd name="T49" fmla="*/ 3011 h 3057"/>
                <a:gd name="T50" fmla="*/ 3368 w 3797"/>
                <a:gd name="T51" fmla="*/ 3043 h 3057"/>
                <a:gd name="T52" fmla="*/ 3297 w 3797"/>
                <a:gd name="T53" fmla="*/ 3057 h 3057"/>
                <a:gd name="T54" fmla="*/ 3209 w 3797"/>
                <a:gd name="T55" fmla="*/ 3045 h 3057"/>
                <a:gd name="T56" fmla="*/ 2907 w 3797"/>
                <a:gd name="T57" fmla="*/ 2926 h 3057"/>
                <a:gd name="T58" fmla="*/ 2657 w 3797"/>
                <a:gd name="T59" fmla="*/ 2838 h 3057"/>
                <a:gd name="T60" fmla="*/ 2472 w 3797"/>
                <a:gd name="T61" fmla="*/ 2795 h 3057"/>
                <a:gd name="T62" fmla="*/ 2202 w 3797"/>
                <a:gd name="T63" fmla="*/ 2775 h 3057"/>
                <a:gd name="T64" fmla="*/ 1975 w 3797"/>
                <a:gd name="T65" fmla="*/ 2766 h 3057"/>
                <a:gd name="T66" fmla="*/ 1747 w 3797"/>
                <a:gd name="T67" fmla="*/ 2768 h 3057"/>
                <a:gd name="T68" fmla="*/ 1401 w 3797"/>
                <a:gd name="T69" fmla="*/ 2786 h 3057"/>
                <a:gd name="T70" fmla="*/ 1212 w 3797"/>
                <a:gd name="T71" fmla="*/ 2816 h 3057"/>
                <a:gd name="T72" fmla="*/ 1014 w 3797"/>
                <a:gd name="T73" fmla="*/ 2880 h 3057"/>
                <a:gd name="T74" fmla="*/ 649 w 3797"/>
                <a:gd name="T75" fmla="*/ 3024 h 3057"/>
                <a:gd name="T76" fmla="*/ 539 w 3797"/>
                <a:gd name="T77" fmla="*/ 3054 h 3057"/>
                <a:gd name="T78" fmla="*/ 452 w 3797"/>
                <a:gd name="T79" fmla="*/ 3051 h 3057"/>
                <a:gd name="T80" fmla="*/ 382 w 3797"/>
                <a:gd name="T81" fmla="*/ 3016 h 3057"/>
                <a:gd name="T82" fmla="*/ 333 w 3797"/>
                <a:gd name="T83" fmla="*/ 2965 h 3057"/>
                <a:gd name="T84" fmla="*/ 253 w 3797"/>
                <a:gd name="T85" fmla="*/ 2825 h 3057"/>
                <a:gd name="T86" fmla="*/ 134 w 3797"/>
                <a:gd name="T87" fmla="*/ 2488 h 3057"/>
                <a:gd name="T88" fmla="*/ 52 w 3797"/>
                <a:gd name="T89" fmla="*/ 2452 h 3057"/>
                <a:gd name="T90" fmla="*/ 5 w 3797"/>
                <a:gd name="T91" fmla="*/ 2409 h 3057"/>
                <a:gd name="T92" fmla="*/ 1 w 3797"/>
                <a:gd name="T93" fmla="*/ 2347 h 3057"/>
                <a:gd name="T94" fmla="*/ 15 w 3797"/>
                <a:gd name="T95" fmla="*/ 2054 h 3057"/>
                <a:gd name="T96" fmla="*/ 46 w 3797"/>
                <a:gd name="T97" fmla="*/ 1707 h 3057"/>
                <a:gd name="T98" fmla="*/ 114 w 3797"/>
                <a:gd name="T99" fmla="*/ 1316 h 3057"/>
                <a:gd name="T100" fmla="*/ 189 w 3797"/>
                <a:gd name="T101" fmla="*/ 1025 h 3057"/>
                <a:gd name="T102" fmla="*/ 264 w 3797"/>
                <a:gd name="T103" fmla="*/ 833 h 3057"/>
                <a:gd name="T104" fmla="*/ 315 w 3797"/>
                <a:gd name="T105" fmla="*/ 739 h 3057"/>
                <a:gd name="T106" fmla="*/ 382 w 3797"/>
                <a:gd name="T107" fmla="*/ 671 h 3057"/>
                <a:gd name="T108" fmla="*/ 499 w 3797"/>
                <a:gd name="T109" fmla="*/ 612 h 3057"/>
                <a:gd name="T110" fmla="*/ 667 w 3797"/>
                <a:gd name="T111" fmla="*/ 541 h 3057"/>
                <a:gd name="T112" fmla="*/ 1237 w 3797"/>
                <a:gd name="T113" fmla="*/ 329 h 3057"/>
                <a:gd name="T114" fmla="*/ 1478 w 3797"/>
                <a:gd name="T115" fmla="*/ 235 h 3057"/>
                <a:gd name="T116" fmla="*/ 1725 w 3797"/>
                <a:gd name="T117" fmla="*/ 169 h 3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797" h="3057">
                  <a:moveTo>
                    <a:pt x="1733" y="129"/>
                  </a:moveTo>
                  <a:lnTo>
                    <a:pt x="1733" y="129"/>
                  </a:lnTo>
                  <a:lnTo>
                    <a:pt x="1735" y="112"/>
                  </a:lnTo>
                  <a:lnTo>
                    <a:pt x="1739" y="98"/>
                  </a:lnTo>
                  <a:lnTo>
                    <a:pt x="1744" y="84"/>
                  </a:lnTo>
                  <a:lnTo>
                    <a:pt x="1751" y="71"/>
                  </a:lnTo>
                  <a:lnTo>
                    <a:pt x="1758" y="58"/>
                  </a:lnTo>
                  <a:lnTo>
                    <a:pt x="1769" y="48"/>
                  </a:lnTo>
                  <a:lnTo>
                    <a:pt x="1779" y="39"/>
                  </a:lnTo>
                  <a:lnTo>
                    <a:pt x="1790" y="30"/>
                  </a:lnTo>
                  <a:lnTo>
                    <a:pt x="1802" y="22"/>
                  </a:lnTo>
                  <a:lnTo>
                    <a:pt x="1815" y="16"/>
                  </a:lnTo>
                  <a:lnTo>
                    <a:pt x="1829" y="11"/>
                  </a:lnTo>
                  <a:lnTo>
                    <a:pt x="1842" y="7"/>
                  </a:lnTo>
                  <a:lnTo>
                    <a:pt x="1857" y="4"/>
                  </a:lnTo>
                  <a:lnTo>
                    <a:pt x="1871" y="2"/>
                  </a:lnTo>
                  <a:lnTo>
                    <a:pt x="1886" y="0"/>
                  </a:lnTo>
                  <a:lnTo>
                    <a:pt x="1901" y="0"/>
                  </a:lnTo>
                  <a:lnTo>
                    <a:pt x="1916" y="2"/>
                  </a:lnTo>
                  <a:lnTo>
                    <a:pt x="1930" y="3"/>
                  </a:lnTo>
                  <a:lnTo>
                    <a:pt x="1944" y="7"/>
                  </a:lnTo>
                  <a:lnTo>
                    <a:pt x="1958" y="11"/>
                  </a:lnTo>
                  <a:lnTo>
                    <a:pt x="1972" y="15"/>
                  </a:lnTo>
                  <a:lnTo>
                    <a:pt x="1984" y="21"/>
                  </a:lnTo>
                  <a:lnTo>
                    <a:pt x="1997" y="27"/>
                  </a:lnTo>
                  <a:lnTo>
                    <a:pt x="2008" y="35"/>
                  </a:lnTo>
                  <a:lnTo>
                    <a:pt x="2019" y="44"/>
                  </a:lnTo>
                  <a:lnTo>
                    <a:pt x="2028" y="53"/>
                  </a:lnTo>
                  <a:lnTo>
                    <a:pt x="2035" y="63"/>
                  </a:lnTo>
                  <a:lnTo>
                    <a:pt x="2042" y="75"/>
                  </a:lnTo>
                  <a:lnTo>
                    <a:pt x="2047" y="88"/>
                  </a:lnTo>
                  <a:lnTo>
                    <a:pt x="2051" y="101"/>
                  </a:lnTo>
                  <a:lnTo>
                    <a:pt x="2052" y="115"/>
                  </a:lnTo>
                  <a:lnTo>
                    <a:pt x="2053" y="129"/>
                  </a:lnTo>
                  <a:lnTo>
                    <a:pt x="2058" y="166"/>
                  </a:lnTo>
                  <a:lnTo>
                    <a:pt x="2058" y="166"/>
                  </a:lnTo>
                  <a:lnTo>
                    <a:pt x="2111" y="176"/>
                  </a:lnTo>
                  <a:lnTo>
                    <a:pt x="2162" y="189"/>
                  </a:lnTo>
                  <a:lnTo>
                    <a:pt x="2213" y="203"/>
                  </a:lnTo>
                  <a:lnTo>
                    <a:pt x="2265" y="217"/>
                  </a:lnTo>
                  <a:lnTo>
                    <a:pt x="2315" y="234"/>
                  </a:lnTo>
                  <a:lnTo>
                    <a:pt x="2365" y="252"/>
                  </a:lnTo>
                  <a:lnTo>
                    <a:pt x="2416" y="271"/>
                  </a:lnTo>
                  <a:lnTo>
                    <a:pt x="2466" y="292"/>
                  </a:lnTo>
                  <a:lnTo>
                    <a:pt x="2466" y="292"/>
                  </a:lnTo>
                  <a:lnTo>
                    <a:pt x="2561" y="329"/>
                  </a:lnTo>
                  <a:lnTo>
                    <a:pt x="2656" y="365"/>
                  </a:lnTo>
                  <a:lnTo>
                    <a:pt x="2845" y="433"/>
                  </a:lnTo>
                  <a:lnTo>
                    <a:pt x="2940" y="468"/>
                  </a:lnTo>
                  <a:lnTo>
                    <a:pt x="3035" y="504"/>
                  </a:lnTo>
                  <a:lnTo>
                    <a:pt x="3129" y="541"/>
                  </a:lnTo>
                  <a:lnTo>
                    <a:pt x="3175" y="562"/>
                  </a:lnTo>
                  <a:lnTo>
                    <a:pt x="3221" y="582"/>
                  </a:lnTo>
                  <a:lnTo>
                    <a:pt x="3221" y="582"/>
                  </a:lnTo>
                  <a:lnTo>
                    <a:pt x="3259" y="598"/>
                  </a:lnTo>
                  <a:lnTo>
                    <a:pt x="3297" y="612"/>
                  </a:lnTo>
                  <a:lnTo>
                    <a:pt x="3334" y="627"/>
                  </a:lnTo>
                  <a:lnTo>
                    <a:pt x="3368" y="643"/>
                  </a:lnTo>
                  <a:lnTo>
                    <a:pt x="3385" y="650"/>
                  </a:lnTo>
                  <a:lnTo>
                    <a:pt x="3400" y="661"/>
                  </a:lnTo>
                  <a:lnTo>
                    <a:pt x="3416" y="671"/>
                  </a:lnTo>
                  <a:lnTo>
                    <a:pt x="3430" y="681"/>
                  </a:lnTo>
                  <a:lnTo>
                    <a:pt x="3444" y="694"/>
                  </a:lnTo>
                  <a:lnTo>
                    <a:pt x="3457" y="708"/>
                  </a:lnTo>
                  <a:lnTo>
                    <a:pt x="3470" y="722"/>
                  </a:lnTo>
                  <a:lnTo>
                    <a:pt x="3481" y="739"/>
                  </a:lnTo>
                  <a:lnTo>
                    <a:pt x="3481" y="739"/>
                  </a:lnTo>
                  <a:lnTo>
                    <a:pt x="3495" y="762"/>
                  </a:lnTo>
                  <a:lnTo>
                    <a:pt x="3509" y="785"/>
                  </a:lnTo>
                  <a:lnTo>
                    <a:pt x="3521" y="810"/>
                  </a:lnTo>
                  <a:lnTo>
                    <a:pt x="3534" y="833"/>
                  </a:lnTo>
                  <a:lnTo>
                    <a:pt x="3556" y="883"/>
                  </a:lnTo>
                  <a:lnTo>
                    <a:pt x="3575" y="932"/>
                  </a:lnTo>
                  <a:lnTo>
                    <a:pt x="3575" y="932"/>
                  </a:lnTo>
                  <a:lnTo>
                    <a:pt x="3591" y="978"/>
                  </a:lnTo>
                  <a:lnTo>
                    <a:pt x="3607" y="1025"/>
                  </a:lnTo>
                  <a:lnTo>
                    <a:pt x="3622" y="1073"/>
                  </a:lnTo>
                  <a:lnTo>
                    <a:pt x="3636" y="1122"/>
                  </a:lnTo>
                  <a:lnTo>
                    <a:pt x="3649" y="1169"/>
                  </a:lnTo>
                  <a:lnTo>
                    <a:pt x="3661" y="1218"/>
                  </a:lnTo>
                  <a:lnTo>
                    <a:pt x="3682" y="1316"/>
                  </a:lnTo>
                  <a:lnTo>
                    <a:pt x="3703" y="1413"/>
                  </a:lnTo>
                  <a:lnTo>
                    <a:pt x="3720" y="1511"/>
                  </a:lnTo>
                  <a:lnTo>
                    <a:pt x="3736" y="1610"/>
                  </a:lnTo>
                  <a:lnTo>
                    <a:pt x="3750" y="1707"/>
                  </a:lnTo>
                  <a:lnTo>
                    <a:pt x="3750" y="1707"/>
                  </a:lnTo>
                  <a:lnTo>
                    <a:pt x="3759" y="1777"/>
                  </a:lnTo>
                  <a:lnTo>
                    <a:pt x="3767" y="1846"/>
                  </a:lnTo>
                  <a:lnTo>
                    <a:pt x="3773" y="1916"/>
                  </a:lnTo>
                  <a:lnTo>
                    <a:pt x="3777" y="1985"/>
                  </a:lnTo>
                  <a:lnTo>
                    <a:pt x="3782" y="2054"/>
                  </a:lnTo>
                  <a:lnTo>
                    <a:pt x="3785" y="2124"/>
                  </a:lnTo>
                  <a:lnTo>
                    <a:pt x="3790" y="2262"/>
                  </a:lnTo>
                  <a:lnTo>
                    <a:pt x="3790" y="2262"/>
                  </a:lnTo>
                  <a:lnTo>
                    <a:pt x="3793" y="2305"/>
                  </a:lnTo>
                  <a:lnTo>
                    <a:pt x="3795" y="2342"/>
                  </a:lnTo>
                  <a:lnTo>
                    <a:pt x="3797" y="2375"/>
                  </a:lnTo>
                  <a:lnTo>
                    <a:pt x="3797" y="2389"/>
                  </a:lnTo>
                  <a:lnTo>
                    <a:pt x="3794" y="2402"/>
                  </a:lnTo>
                  <a:lnTo>
                    <a:pt x="3791" y="2414"/>
                  </a:lnTo>
                  <a:lnTo>
                    <a:pt x="3786" y="2424"/>
                  </a:lnTo>
                  <a:lnTo>
                    <a:pt x="3779" y="2433"/>
                  </a:lnTo>
                  <a:lnTo>
                    <a:pt x="3770" y="2441"/>
                  </a:lnTo>
                  <a:lnTo>
                    <a:pt x="3757" y="2447"/>
                  </a:lnTo>
                  <a:lnTo>
                    <a:pt x="3743" y="2452"/>
                  </a:lnTo>
                  <a:lnTo>
                    <a:pt x="3725" y="2456"/>
                  </a:lnTo>
                  <a:lnTo>
                    <a:pt x="3704" y="2458"/>
                  </a:lnTo>
                  <a:lnTo>
                    <a:pt x="3704" y="2458"/>
                  </a:lnTo>
                  <a:lnTo>
                    <a:pt x="3677" y="2459"/>
                  </a:lnTo>
                  <a:lnTo>
                    <a:pt x="3663" y="2488"/>
                  </a:lnTo>
                  <a:lnTo>
                    <a:pt x="3663" y="2488"/>
                  </a:lnTo>
                  <a:lnTo>
                    <a:pt x="3631" y="2587"/>
                  </a:lnTo>
                  <a:lnTo>
                    <a:pt x="3599" y="2684"/>
                  </a:lnTo>
                  <a:lnTo>
                    <a:pt x="3582" y="2731"/>
                  </a:lnTo>
                  <a:lnTo>
                    <a:pt x="3563" y="2779"/>
                  </a:lnTo>
                  <a:lnTo>
                    <a:pt x="3543" y="2825"/>
                  </a:lnTo>
                  <a:lnTo>
                    <a:pt x="3521" y="2871"/>
                  </a:lnTo>
                  <a:lnTo>
                    <a:pt x="3521" y="2871"/>
                  </a:lnTo>
                  <a:lnTo>
                    <a:pt x="3507" y="2897"/>
                  </a:lnTo>
                  <a:lnTo>
                    <a:pt x="3493" y="2921"/>
                  </a:lnTo>
                  <a:lnTo>
                    <a:pt x="3479" y="2943"/>
                  </a:lnTo>
                  <a:lnTo>
                    <a:pt x="3465" y="2962"/>
                  </a:lnTo>
                  <a:lnTo>
                    <a:pt x="3450" y="2980"/>
                  </a:lnTo>
                  <a:lnTo>
                    <a:pt x="3436" y="2997"/>
                  </a:lnTo>
                  <a:lnTo>
                    <a:pt x="3421" y="3011"/>
                  </a:lnTo>
                  <a:lnTo>
                    <a:pt x="3406" y="3023"/>
                  </a:lnTo>
                  <a:lnTo>
                    <a:pt x="3406" y="3023"/>
                  </a:lnTo>
                  <a:lnTo>
                    <a:pt x="3393" y="3032"/>
                  </a:lnTo>
                  <a:lnTo>
                    <a:pt x="3381" y="3038"/>
                  </a:lnTo>
                  <a:lnTo>
                    <a:pt x="3368" y="3043"/>
                  </a:lnTo>
                  <a:lnTo>
                    <a:pt x="3356" y="3048"/>
                  </a:lnTo>
                  <a:lnTo>
                    <a:pt x="3341" y="3052"/>
                  </a:lnTo>
                  <a:lnTo>
                    <a:pt x="3327" y="3055"/>
                  </a:lnTo>
                  <a:lnTo>
                    <a:pt x="3312" y="3056"/>
                  </a:lnTo>
                  <a:lnTo>
                    <a:pt x="3297" y="3057"/>
                  </a:lnTo>
                  <a:lnTo>
                    <a:pt x="3281" y="3056"/>
                  </a:lnTo>
                  <a:lnTo>
                    <a:pt x="3265" y="3055"/>
                  </a:lnTo>
                  <a:lnTo>
                    <a:pt x="3247" y="3052"/>
                  </a:lnTo>
                  <a:lnTo>
                    <a:pt x="3229" y="3048"/>
                  </a:lnTo>
                  <a:lnTo>
                    <a:pt x="3209" y="3045"/>
                  </a:lnTo>
                  <a:lnTo>
                    <a:pt x="3190" y="3038"/>
                  </a:lnTo>
                  <a:lnTo>
                    <a:pt x="3148" y="3024"/>
                  </a:lnTo>
                  <a:lnTo>
                    <a:pt x="3148" y="3024"/>
                  </a:lnTo>
                  <a:lnTo>
                    <a:pt x="3027" y="2975"/>
                  </a:lnTo>
                  <a:lnTo>
                    <a:pt x="2907" y="2926"/>
                  </a:lnTo>
                  <a:lnTo>
                    <a:pt x="2845" y="2903"/>
                  </a:lnTo>
                  <a:lnTo>
                    <a:pt x="2784" y="2880"/>
                  </a:lnTo>
                  <a:lnTo>
                    <a:pt x="2721" y="2858"/>
                  </a:lnTo>
                  <a:lnTo>
                    <a:pt x="2657" y="2838"/>
                  </a:lnTo>
                  <a:lnTo>
                    <a:pt x="2657" y="2838"/>
                  </a:lnTo>
                  <a:lnTo>
                    <a:pt x="2621" y="2826"/>
                  </a:lnTo>
                  <a:lnTo>
                    <a:pt x="2585" y="2816"/>
                  </a:lnTo>
                  <a:lnTo>
                    <a:pt x="2548" y="2808"/>
                  </a:lnTo>
                  <a:lnTo>
                    <a:pt x="2509" y="2800"/>
                  </a:lnTo>
                  <a:lnTo>
                    <a:pt x="2472" y="2795"/>
                  </a:lnTo>
                  <a:lnTo>
                    <a:pt x="2434" y="2790"/>
                  </a:lnTo>
                  <a:lnTo>
                    <a:pt x="2395" y="2786"/>
                  </a:lnTo>
                  <a:lnTo>
                    <a:pt x="2357" y="2783"/>
                  </a:lnTo>
                  <a:lnTo>
                    <a:pt x="2280" y="2777"/>
                  </a:lnTo>
                  <a:lnTo>
                    <a:pt x="2202" y="2775"/>
                  </a:lnTo>
                  <a:lnTo>
                    <a:pt x="2049" y="2768"/>
                  </a:lnTo>
                  <a:lnTo>
                    <a:pt x="2049" y="2768"/>
                  </a:lnTo>
                  <a:lnTo>
                    <a:pt x="2030" y="2768"/>
                  </a:lnTo>
                  <a:lnTo>
                    <a:pt x="1975" y="2766"/>
                  </a:lnTo>
                  <a:lnTo>
                    <a:pt x="1975" y="2766"/>
                  </a:lnTo>
                  <a:lnTo>
                    <a:pt x="1947" y="2765"/>
                  </a:lnTo>
                  <a:lnTo>
                    <a:pt x="1919" y="2765"/>
                  </a:lnTo>
                  <a:lnTo>
                    <a:pt x="1861" y="2766"/>
                  </a:lnTo>
                  <a:lnTo>
                    <a:pt x="1803" y="2767"/>
                  </a:lnTo>
                  <a:lnTo>
                    <a:pt x="1747" y="2768"/>
                  </a:lnTo>
                  <a:lnTo>
                    <a:pt x="1747" y="2768"/>
                  </a:lnTo>
                  <a:lnTo>
                    <a:pt x="1594" y="2775"/>
                  </a:lnTo>
                  <a:lnTo>
                    <a:pt x="1517" y="2777"/>
                  </a:lnTo>
                  <a:lnTo>
                    <a:pt x="1439" y="2783"/>
                  </a:lnTo>
                  <a:lnTo>
                    <a:pt x="1401" y="2786"/>
                  </a:lnTo>
                  <a:lnTo>
                    <a:pt x="1362" y="2790"/>
                  </a:lnTo>
                  <a:lnTo>
                    <a:pt x="1325" y="2795"/>
                  </a:lnTo>
                  <a:lnTo>
                    <a:pt x="1287" y="2800"/>
                  </a:lnTo>
                  <a:lnTo>
                    <a:pt x="1249" y="2808"/>
                  </a:lnTo>
                  <a:lnTo>
                    <a:pt x="1212" y="2816"/>
                  </a:lnTo>
                  <a:lnTo>
                    <a:pt x="1175" y="2826"/>
                  </a:lnTo>
                  <a:lnTo>
                    <a:pt x="1139" y="2838"/>
                  </a:lnTo>
                  <a:lnTo>
                    <a:pt x="1139" y="2838"/>
                  </a:lnTo>
                  <a:lnTo>
                    <a:pt x="1075" y="2858"/>
                  </a:lnTo>
                  <a:lnTo>
                    <a:pt x="1014" y="2880"/>
                  </a:lnTo>
                  <a:lnTo>
                    <a:pt x="952" y="2903"/>
                  </a:lnTo>
                  <a:lnTo>
                    <a:pt x="890" y="2926"/>
                  </a:lnTo>
                  <a:lnTo>
                    <a:pt x="770" y="2975"/>
                  </a:lnTo>
                  <a:lnTo>
                    <a:pt x="649" y="3024"/>
                  </a:lnTo>
                  <a:lnTo>
                    <a:pt x="649" y="3024"/>
                  </a:lnTo>
                  <a:lnTo>
                    <a:pt x="625" y="3033"/>
                  </a:lnTo>
                  <a:lnTo>
                    <a:pt x="602" y="3039"/>
                  </a:lnTo>
                  <a:lnTo>
                    <a:pt x="580" y="3046"/>
                  </a:lnTo>
                  <a:lnTo>
                    <a:pt x="560" y="3051"/>
                  </a:lnTo>
                  <a:lnTo>
                    <a:pt x="539" y="3054"/>
                  </a:lnTo>
                  <a:lnTo>
                    <a:pt x="520" y="3056"/>
                  </a:lnTo>
                  <a:lnTo>
                    <a:pt x="502" y="3057"/>
                  </a:lnTo>
                  <a:lnTo>
                    <a:pt x="485" y="3056"/>
                  </a:lnTo>
                  <a:lnTo>
                    <a:pt x="469" y="3055"/>
                  </a:lnTo>
                  <a:lnTo>
                    <a:pt x="452" y="3051"/>
                  </a:lnTo>
                  <a:lnTo>
                    <a:pt x="438" y="3047"/>
                  </a:lnTo>
                  <a:lnTo>
                    <a:pt x="423" y="3041"/>
                  </a:lnTo>
                  <a:lnTo>
                    <a:pt x="408" y="3034"/>
                  </a:lnTo>
                  <a:lnTo>
                    <a:pt x="396" y="3025"/>
                  </a:lnTo>
                  <a:lnTo>
                    <a:pt x="382" y="3016"/>
                  </a:lnTo>
                  <a:lnTo>
                    <a:pt x="369" y="3005"/>
                  </a:lnTo>
                  <a:lnTo>
                    <a:pt x="369" y="3005"/>
                  </a:lnTo>
                  <a:lnTo>
                    <a:pt x="357" y="2993"/>
                  </a:lnTo>
                  <a:lnTo>
                    <a:pt x="346" y="2979"/>
                  </a:lnTo>
                  <a:lnTo>
                    <a:pt x="333" y="2965"/>
                  </a:lnTo>
                  <a:lnTo>
                    <a:pt x="321" y="2948"/>
                  </a:lnTo>
                  <a:lnTo>
                    <a:pt x="300" y="2912"/>
                  </a:lnTo>
                  <a:lnTo>
                    <a:pt x="276" y="2871"/>
                  </a:lnTo>
                  <a:lnTo>
                    <a:pt x="276" y="2871"/>
                  </a:lnTo>
                  <a:lnTo>
                    <a:pt x="253" y="2825"/>
                  </a:lnTo>
                  <a:lnTo>
                    <a:pt x="233" y="2779"/>
                  </a:lnTo>
                  <a:lnTo>
                    <a:pt x="215" y="2731"/>
                  </a:lnTo>
                  <a:lnTo>
                    <a:pt x="198" y="2684"/>
                  </a:lnTo>
                  <a:lnTo>
                    <a:pt x="166" y="2587"/>
                  </a:lnTo>
                  <a:lnTo>
                    <a:pt x="134" y="2488"/>
                  </a:lnTo>
                  <a:lnTo>
                    <a:pt x="119" y="2459"/>
                  </a:lnTo>
                  <a:lnTo>
                    <a:pt x="119" y="2459"/>
                  </a:lnTo>
                  <a:lnTo>
                    <a:pt x="93" y="2458"/>
                  </a:lnTo>
                  <a:lnTo>
                    <a:pt x="70" y="2456"/>
                  </a:lnTo>
                  <a:lnTo>
                    <a:pt x="52" y="2452"/>
                  </a:lnTo>
                  <a:lnTo>
                    <a:pt x="37" y="2446"/>
                  </a:lnTo>
                  <a:lnTo>
                    <a:pt x="25" y="2440"/>
                  </a:lnTo>
                  <a:lnTo>
                    <a:pt x="16" y="2431"/>
                  </a:lnTo>
                  <a:lnTo>
                    <a:pt x="9" y="2420"/>
                  </a:lnTo>
                  <a:lnTo>
                    <a:pt x="5" y="2409"/>
                  </a:lnTo>
                  <a:lnTo>
                    <a:pt x="5" y="2409"/>
                  </a:lnTo>
                  <a:lnTo>
                    <a:pt x="1" y="2396"/>
                  </a:lnTo>
                  <a:lnTo>
                    <a:pt x="0" y="2380"/>
                  </a:lnTo>
                  <a:lnTo>
                    <a:pt x="0" y="2365"/>
                  </a:lnTo>
                  <a:lnTo>
                    <a:pt x="1" y="2347"/>
                  </a:lnTo>
                  <a:lnTo>
                    <a:pt x="3" y="2307"/>
                  </a:lnTo>
                  <a:lnTo>
                    <a:pt x="7" y="2262"/>
                  </a:lnTo>
                  <a:lnTo>
                    <a:pt x="7" y="2262"/>
                  </a:lnTo>
                  <a:lnTo>
                    <a:pt x="11" y="2124"/>
                  </a:lnTo>
                  <a:lnTo>
                    <a:pt x="15" y="2054"/>
                  </a:lnTo>
                  <a:lnTo>
                    <a:pt x="19" y="1985"/>
                  </a:lnTo>
                  <a:lnTo>
                    <a:pt x="24" y="1916"/>
                  </a:lnTo>
                  <a:lnTo>
                    <a:pt x="30" y="1846"/>
                  </a:lnTo>
                  <a:lnTo>
                    <a:pt x="37" y="1777"/>
                  </a:lnTo>
                  <a:lnTo>
                    <a:pt x="46" y="1707"/>
                  </a:lnTo>
                  <a:lnTo>
                    <a:pt x="46" y="1707"/>
                  </a:lnTo>
                  <a:lnTo>
                    <a:pt x="61" y="1610"/>
                  </a:lnTo>
                  <a:lnTo>
                    <a:pt x="76" y="1511"/>
                  </a:lnTo>
                  <a:lnTo>
                    <a:pt x="94" y="1413"/>
                  </a:lnTo>
                  <a:lnTo>
                    <a:pt x="114" y="1316"/>
                  </a:lnTo>
                  <a:lnTo>
                    <a:pt x="135" y="1218"/>
                  </a:lnTo>
                  <a:lnTo>
                    <a:pt x="148" y="1169"/>
                  </a:lnTo>
                  <a:lnTo>
                    <a:pt x="161" y="1122"/>
                  </a:lnTo>
                  <a:lnTo>
                    <a:pt x="175" y="1073"/>
                  </a:lnTo>
                  <a:lnTo>
                    <a:pt x="189" y="1025"/>
                  </a:lnTo>
                  <a:lnTo>
                    <a:pt x="206" y="978"/>
                  </a:lnTo>
                  <a:lnTo>
                    <a:pt x="223" y="932"/>
                  </a:lnTo>
                  <a:lnTo>
                    <a:pt x="223" y="932"/>
                  </a:lnTo>
                  <a:lnTo>
                    <a:pt x="242" y="883"/>
                  </a:lnTo>
                  <a:lnTo>
                    <a:pt x="264" y="833"/>
                  </a:lnTo>
                  <a:lnTo>
                    <a:pt x="275" y="810"/>
                  </a:lnTo>
                  <a:lnTo>
                    <a:pt x="288" y="785"/>
                  </a:lnTo>
                  <a:lnTo>
                    <a:pt x="301" y="762"/>
                  </a:lnTo>
                  <a:lnTo>
                    <a:pt x="315" y="739"/>
                  </a:lnTo>
                  <a:lnTo>
                    <a:pt x="315" y="739"/>
                  </a:lnTo>
                  <a:lnTo>
                    <a:pt x="326" y="722"/>
                  </a:lnTo>
                  <a:lnTo>
                    <a:pt x="339" y="708"/>
                  </a:lnTo>
                  <a:lnTo>
                    <a:pt x="352" y="694"/>
                  </a:lnTo>
                  <a:lnTo>
                    <a:pt x="366" y="681"/>
                  </a:lnTo>
                  <a:lnTo>
                    <a:pt x="382" y="671"/>
                  </a:lnTo>
                  <a:lnTo>
                    <a:pt x="397" y="661"/>
                  </a:lnTo>
                  <a:lnTo>
                    <a:pt x="412" y="650"/>
                  </a:lnTo>
                  <a:lnTo>
                    <a:pt x="429" y="643"/>
                  </a:lnTo>
                  <a:lnTo>
                    <a:pt x="464" y="627"/>
                  </a:lnTo>
                  <a:lnTo>
                    <a:pt x="499" y="612"/>
                  </a:lnTo>
                  <a:lnTo>
                    <a:pt x="537" y="598"/>
                  </a:lnTo>
                  <a:lnTo>
                    <a:pt x="575" y="582"/>
                  </a:lnTo>
                  <a:lnTo>
                    <a:pt x="575" y="582"/>
                  </a:lnTo>
                  <a:lnTo>
                    <a:pt x="621" y="562"/>
                  </a:lnTo>
                  <a:lnTo>
                    <a:pt x="667" y="541"/>
                  </a:lnTo>
                  <a:lnTo>
                    <a:pt x="762" y="504"/>
                  </a:lnTo>
                  <a:lnTo>
                    <a:pt x="856" y="468"/>
                  </a:lnTo>
                  <a:lnTo>
                    <a:pt x="951" y="433"/>
                  </a:lnTo>
                  <a:lnTo>
                    <a:pt x="1142" y="365"/>
                  </a:lnTo>
                  <a:lnTo>
                    <a:pt x="1237" y="329"/>
                  </a:lnTo>
                  <a:lnTo>
                    <a:pt x="1330" y="292"/>
                  </a:lnTo>
                  <a:lnTo>
                    <a:pt x="1330" y="292"/>
                  </a:lnTo>
                  <a:lnTo>
                    <a:pt x="1380" y="271"/>
                  </a:lnTo>
                  <a:lnTo>
                    <a:pt x="1429" y="253"/>
                  </a:lnTo>
                  <a:lnTo>
                    <a:pt x="1478" y="235"/>
                  </a:lnTo>
                  <a:lnTo>
                    <a:pt x="1526" y="220"/>
                  </a:lnTo>
                  <a:lnTo>
                    <a:pt x="1576" y="205"/>
                  </a:lnTo>
                  <a:lnTo>
                    <a:pt x="1625" y="192"/>
                  </a:lnTo>
                  <a:lnTo>
                    <a:pt x="1675" y="179"/>
                  </a:lnTo>
                  <a:lnTo>
                    <a:pt x="1725" y="1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5990C8EC-4C64-276C-680D-0F9EC091B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808"/>
              <a:ext cx="126" cy="252"/>
            </a:xfrm>
            <a:custGeom>
              <a:avLst/>
              <a:gdLst>
                <a:gd name="T0" fmla="*/ 0 w 377"/>
                <a:gd name="T1" fmla="*/ 25 h 756"/>
                <a:gd name="T2" fmla="*/ 11 w 377"/>
                <a:gd name="T3" fmla="*/ 46 h 756"/>
                <a:gd name="T4" fmla="*/ 18 w 377"/>
                <a:gd name="T5" fmla="*/ 72 h 756"/>
                <a:gd name="T6" fmla="*/ 25 w 377"/>
                <a:gd name="T7" fmla="*/ 129 h 756"/>
                <a:gd name="T8" fmla="*/ 25 w 377"/>
                <a:gd name="T9" fmla="*/ 190 h 756"/>
                <a:gd name="T10" fmla="*/ 24 w 377"/>
                <a:gd name="T11" fmla="*/ 241 h 756"/>
                <a:gd name="T12" fmla="*/ 36 w 377"/>
                <a:gd name="T13" fmla="*/ 367 h 756"/>
                <a:gd name="T14" fmla="*/ 52 w 377"/>
                <a:gd name="T15" fmla="*/ 461 h 756"/>
                <a:gd name="T16" fmla="*/ 59 w 377"/>
                <a:gd name="T17" fmla="*/ 492 h 756"/>
                <a:gd name="T18" fmla="*/ 75 w 377"/>
                <a:gd name="T19" fmla="*/ 551 h 756"/>
                <a:gd name="T20" fmla="*/ 97 w 377"/>
                <a:gd name="T21" fmla="*/ 607 h 756"/>
                <a:gd name="T22" fmla="*/ 125 w 377"/>
                <a:gd name="T23" fmla="*/ 661 h 756"/>
                <a:gd name="T24" fmla="*/ 161 w 377"/>
                <a:gd name="T25" fmla="*/ 709 h 756"/>
                <a:gd name="T26" fmla="*/ 179 w 377"/>
                <a:gd name="T27" fmla="*/ 727 h 756"/>
                <a:gd name="T28" fmla="*/ 196 w 377"/>
                <a:gd name="T29" fmla="*/ 741 h 756"/>
                <a:gd name="T30" fmla="*/ 211 w 377"/>
                <a:gd name="T31" fmla="*/ 750 h 756"/>
                <a:gd name="T32" fmla="*/ 227 w 377"/>
                <a:gd name="T33" fmla="*/ 755 h 756"/>
                <a:gd name="T34" fmla="*/ 238 w 377"/>
                <a:gd name="T35" fmla="*/ 756 h 756"/>
                <a:gd name="T36" fmla="*/ 260 w 377"/>
                <a:gd name="T37" fmla="*/ 754 h 756"/>
                <a:gd name="T38" fmla="*/ 279 w 377"/>
                <a:gd name="T39" fmla="*/ 743 h 756"/>
                <a:gd name="T40" fmla="*/ 299 w 377"/>
                <a:gd name="T41" fmla="*/ 727 h 756"/>
                <a:gd name="T42" fmla="*/ 316 w 377"/>
                <a:gd name="T43" fmla="*/ 706 h 756"/>
                <a:gd name="T44" fmla="*/ 341 w 377"/>
                <a:gd name="T45" fmla="*/ 670 h 756"/>
                <a:gd name="T46" fmla="*/ 368 w 377"/>
                <a:gd name="T47" fmla="*/ 615 h 756"/>
                <a:gd name="T48" fmla="*/ 377 w 377"/>
                <a:gd name="T49" fmla="*/ 596 h 756"/>
                <a:gd name="T50" fmla="*/ 354 w 377"/>
                <a:gd name="T51" fmla="*/ 570 h 756"/>
                <a:gd name="T52" fmla="*/ 329 w 377"/>
                <a:gd name="T53" fmla="*/ 539 h 756"/>
                <a:gd name="T54" fmla="*/ 284 w 377"/>
                <a:gd name="T55" fmla="*/ 462 h 756"/>
                <a:gd name="T56" fmla="*/ 261 w 377"/>
                <a:gd name="T57" fmla="*/ 416 h 756"/>
                <a:gd name="T58" fmla="*/ 223 w 377"/>
                <a:gd name="T59" fmla="*/ 322 h 756"/>
                <a:gd name="T60" fmla="*/ 174 w 377"/>
                <a:gd name="T61" fmla="*/ 178 h 756"/>
                <a:gd name="T62" fmla="*/ 127 w 377"/>
                <a:gd name="T63" fmla="*/ 50 h 756"/>
                <a:gd name="T64" fmla="*/ 101 w 377"/>
                <a:gd name="T65" fmla="*/ 49 h 756"/>
                <a:gd name="T66" fmla="*/ 60 w 377"/>
                <a:gd name="T67" fmla="*/ 43 h 756"/>
                <a:gd name="T68" fmla="*/ 33 w 377"/>
                <a:gd name="T69" fmla="*/ 31 h 756"/>
                <a:gd name="T70" fmla="*/ 17 w 377"/>
                <a:gd name="T71" fmla="*/ 11 h 756"/>
                <a:gd name="T72" fmla="*/ 0 w 377"/>
                <a:gd name="T73" fmla="*/ 2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756">
                  <a:moveTo>
                    <a:pt x="0" y="25"/>
                  </a:moveTo>
                  <a:lnTo>
                    <a:pt x="0" y="25"/>
                  </a:lnTo>
                  <a:lnTo>
                    <a:pt x="6" y="36"/>
                  </a:lnTo>
                  <a:lnTo>
                    <a:pt x="11" y="46"/>
                  </a:lnTo>
                  <a:lnTo>
                    <a:pt x="15" y="59"/>
                  </a:lnTo>
                  <a:lnTo>
                    <a:pt x="18" y="72"/>
                  </a:lnTo>
                  <a:lnTo>
                    <a:pt x="23" y="100"/>
                  </a:lnTo>
                  <a:lnTo>
                    <a:pt x="25" y="129"/>
                  </a:lnTo>
                  <a:lnTo>
                    <a:pt x="25" y="160"/>
                  </a:lnTo>
                  <a:lnTo>
                    <a:pt x="25" y="190"/>
                  </a:lnTo>
                  <a:lnTo>
                    <a:pt x="24" y="241"/>
                  </a:lnTo>
                  <a:lnTo>
                    <a:pt x="24" y="241"/>
                  </a:lnTo>
                  <a:lnTo>
                    <a:pt x="29" y="304"/>
                  </a:lnTo>
                  <a:lnTo>
                    <a:pt x="36" y="367"/>
                  </a:lnTo>
                  <a:lnTo>
                    <a:pt x="46" y="430"/>
                  </a:lnTo>
                  <a:lnTo>
                    <a:pt x="52" y="461"/>
                  </a:lnTo>
                  <a:lnTo>
                    <a:pt x="59" y="492"/>
                  </a:lnTo>
                  <a:lnTo>
                    <a:pt x="59" y="492"/>
                  </a:lnTo>
                  <a:lnTo>
                    <a:pt x="67" y="521"/>
                  </a:lnTo>
                  <a:lnTo>
                    <a:pt x="75" y="551"/>
                  </a:lnTo>
                  <a:lnTo>
                    <a:pt x="86" y="579"/>
                  </a:lnTo>
                  <a:lnTo>
                    <a:pt x="97" y="607"/>
                  </a:lnTo>
                  <a:lnTo>
                    <a:pt x="110" y="634"/>
                  </a:lnTo>
                  <a:lnTo>
                    <a:pt x="125" y="661"/>
                  </a:lnTo>
                  <a:lnTo>
                    <a:pt x="142" y="686"/>
                  </a:lnTo>
                  <a:lnTo>
                    <a:pt x="161" y="709"/>
                  </a:lnTo>
                  <a:lnTo>
                    <a:pt x="161" y="709"/>
                  </a:lnTo>
                  <a:lnTo>
                    <a:pt x="179" y="727"/>
                  </a:lnTo>
                  <a:lnTo>
                    <a:pt x="187" y="734"/>
                  </a:lnTo>
                  <a:lnTo>
                    <a:pt x="196" y="741"/>
                  </a:lnTo>
                  <a:lnTo>
                    <a:pt x="204" y="746"/>
                  </a:lnTo>
                  <a:lnTo>
                    <a:pt x="211" y="750"/>
                  </a:lnTo>
                  <a:lnTo>
                    <a:pt x="219" y="754"/>
                  </a:lnTo>
                  <a:lnTo>
                    <a:pt x="227" y="755"/>
                  </a:lnTo>
                  <a:lnTo>
                    <a:pt x="227" y="755"/>
                  </a:lnTo>
                  <a:lnTo>
                    <a:pt x="238" y="756"/>
                  </a:lnTo>
                  <a:lnTo>
                    <a:pt x="249" y="756"/>
                  </a:lnTo>
                  <a:lnTo>
                    <a:pt x="260" y="754"/>
                  </a:lnTo>
                  <a:lnTo>
                    <a:pt x="270" y="749"/>
                  </a:lnTo>
                  <a:lnTo>
                    <a:pt x="279" y="743"/>
                  </a:lnTo>
                  <a:lnTo>
                    <a:pt x="290" y="736"/>
                  </a:lnTo>
                  <a:lnTo>
                    <a:pt x="299" y="727"/>
                  </a:lnTo>
                  <a:lnTo>
                    <a:pt x="308" y="718"/>
                  </a:lnTo>
                  <a:lnTo>
                    <a:pt x="316" y="706"/>
                  </a:lnTo>
                  <a:lnTo>
                    <a:pt x="324" y="695"/>
                  </a:lnTo>
                  <a:lnTo>
                    <a:pt x="341" y="670"/>
                  </a:lnTo>
                  <a:lnTo>
                    <a:pt x="355" y="643"/>
                  </a:lnTo>
                  <a:lnTo>
                    <a:pt x="368" y="615"/>
                  </a:lnTo>
                  <a:lnTo>
                    <a:pt x="377" y="596"/>
                  </a:lnTo>
                  <a:lnTo>
                    <a:pt x="377" y="596"/>
                  </a:lnTo>
                  <a:lnTo>
                    <a:pt x="365" y="584"/>
                  </a:lnTo>
                  <a:lnTo>
                    <a:pt x="354" y="570"/>
                  </a:lnTo>
                  <a:lnTo>
                    <a:pt x="341" y="556"/>
                  </a:lnTo>
                  <a:lnTo>
                    <a:pt x="329" y="539"/>
                  </a:lnTo>
                  <a:lnTo>
                    <a:pt x="308" y="503"/>
                  </a:lnTo>
                  <a:lnTo>
                    <a:pt x="284" y="462"/>
                  </a:lnTo>
                  <a:lnTo>
                    <a:pt x="284" y="462"/>
                  </a:lnTo>
                  <a:lnTo>
                    <a:pt x="261" y="416"/>
                  </a:lnTo>
                  <a:lnTo>
                    <a:pt x="241" y="370"/>
                  </a:lnTo>
                  <a:lnTo>
                    <a:pt x="223" y="322"/>
                  </a:lnTo>
                  <a:lnTo>
                    <a:pt x="206" y="275"/>
                  </a:lnTo>
                  <a:lnTo>
                    <a:pt x="174" y="178"/>
                  </a:lnTo>
                  <a:lnTo>
                    <a:pt x="142" y="79"/>
                  </a:lnTo>
                  <a:lnTo>
                    <a:pt x="127" y="50"/>
                  </a:lnTo>
                  <a:lnTo>
                    <a:pt x="127" y="50"/>
                  </a:lnTo>
                  <a:lnTo>
                    <a:pt x="101" y="49"/>
                  </a:lnTo>
                  <a:lnTo>
                    <a:pt x="78" y="47"/>
                  </a:lnTo>
                  <a:lnTo>
                    <a:pt x="60" y="43"/>
                  </a:lnTo>
                  <a:lnTo>
                    <a:pt x="45" y="37"/>
                  </a:lnTo>
                  <a:lnTo>
                    <a:pt x="33" y="31"/>
                  </a:lnTo>
                  <a:lnTo>
                    <a:pt x="24" y="22"/>
                  </a:lnTo>
                  <a:lnTo>
                    <a:pt x="17" y="11"/>
                  </a:lnTo>
                  <a:lnTo>
                    <a:pt x="13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D87B385D-FE8F-3ED7-9232-5A7FEF8EA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808"/>
              <a:ext cx="126" cy="252"/>
            </a:xfrm>
            <a:custGeom>
              <a:avLst/>
              <a:gdLst>
                <a:gd name="T0" fmla="*/ 0 w 377"/>
                <a:gd name="T1" fmla="*/ 25 h 756"/>
                <a:gd name="T2" fmla="*/ 11 w 377"/>
                <a:gd name="T3" fmla="*/ 46 h 756"/>
                <a:gd name="T4" fmla="*/ 18 w 377"/>
                <a:gd name="T5" fmla="*/ 72 h 756"/>
                <a:gd name="T6" fmla="*/ 25 w 377"/>
                <a:gd name="T7" fmla="*/ 129 h 756"/>
                <a:gd name="T8" fmla="*/ 25 w 377"/>
                <a:gd name="T9" fmla="*/ 190 h 756"/>
                <a:gd name="T10" fmla="*/ 24 w 377"/>
                <a:gd name="T11" fmla="*/ 241 h 756"/>
                <a:gd name="T12" fmla="*/ 36 w 377"/>
                <a:gd name="T13" fmla="*/ 367 h 756"/>
                <a:gd name="T14" fmla="*/ 52 w 377"/>
                <a:gd name="T15" fmla="*/ 461 h 756"/>
                <a:gd name="T16" fmla="*/ 59 w 377"/>
                <a:gd name="T17" fmla="*/ 492 h 756"/>
                <a:gd name="T18" fmla="*/ 75 w 377"/>
                <a:gd name="T19" fmla="*/ 551 h 756"/>
                <a:gd name="T20" fmla="*/ 97 w 377"/>
                <a:gd name="T21" fmla="*/ 607 h 756"/>
                <a:gd name="T22" fmla="*/ 125 w 377"/>
                <a:gd name="T23" fmla="*/ 661 h 756"/>
                <a:gd name="T24" fmla="*/ 161 w 377"/>
                <a:gd name="T25" fmla="*/ 709 h 756"/>
                <a:gd name="T26" fmla="*/ 179 w 377"/>
                <a:gd name="T27" fmla="*/ 727 h 756"/>
                <a:gd name="T28" fmla="*/ 196 w 377"/>
                <a:gd name="T29" fmla="*/ 741 h 756"/>
                <a:gd name="T30" fmla="*/ 211 w 377"/>
                <a:gd name="T31" fmla="*/ 750 h 756"/>
                <a:gd name="T32" fmla="*/ 227 w 377"/>
                <a:gd name="T33" fmla="*/ 755 h 756"/>
                <a:gd name="T34" fmla="*/ 238 w 377"/>
                <a:gd name="T35" fmla="*/ 756 h 756"/>
                <a:gd name="T36" fmla="*/ 260 w 377"/>
                <a:gd name="T37" fmla="*/ 754 h 756"/>
                <a:gd name="T38" fmla="*/ 279 w 377"/>
                <a:gd name="T39" fmla="*/ 743 h 756"/>
                <a:gd name="T40" fmla="*/ 299 w 377"/>
                <a:gd name="T41" fmla="*/ 727 h 756"/>
                <a:gd name="T42" fmla="*/ 316 w 377"/>
                <a:gd name="T43" fmla="*/ 706 h 756"/>
                <a:gd name="T44" fmla="*/ 341 w 377"/>
                <a:gd name="T45" fmla="*/ 670 h 756"/>
                <a:gd name="T46" fmla="*/ 368 w 377"/>
                <a:gd name="T47" fmla="*/ 615 h 756"/>
                <a:gd name="T48" fmla="*/ 377 w 377"/>
                <a:gd name="T49" fmla="*/ 596 h 756"/>
                <a:gd name="T50" fmla="*/ 354 w 377"/>
                <a:gd name="T51" fmla="*/ 570 h 756"/>
                <a:gd name="T52" fmla="*/ 329 w 377"/>
                <a:gd name="T53" fmla="*/ 539 h 756"/>
                <a:gd name="T54" fmla="*/ 284 w 377"/>
                <a:gd name="T55" fmla="*/ 462 h 756"/>
                <a:gd name="T56" fmla="*/ 261 w 377"/>
                <a:gd name="T57" fmla="*/ 416 h 756"/>
                <a:gd name="T58" fmla="*/ 223 w 377"/>
                <a:gd name="T59" fmla="*/ 322 h 756"/>
                <a:gd name="T60" fmla="*/ 174 w 377"/>
                <a:gd name="T61" fmla="*/ 178 h 756"/>
                <a:gd name="T62" fmla="*/ 127 w 377"/>
                <a:gd name="T63" fmla="*/ 50 h 756"/>
                <a:gd name="T64" fmla="*/ 101 w 377"/>
                <a:gd name="T65" fmla="*/ 49 h 756"/>
                <a:gd name="T66" fmla="*/ 60 w 377"/>
                <a:gd name="T67" fmla="*/ 43 h 756"/>
                <a:gd name="T68" fmla="*/ 33 w 377"/>
                <a:gd name="T69" fmla="*/ 31 h 756"/>
                <a:gd name="T70" fmla="*/ 17 w 377"/>
                <a:gd name="T71" fmla="*/ 1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7" h="756">
                  <a:moveTo>
                    <a:pt x="0" y="25"/>
                  </a:moveTo>
                  <a:lnTo>
                    <a:pt x="0" y="25"/>
                  </a:lnTo>
                  <a:lnTo>
                    <a:pt x="6" y="36"/>
                  </a:lnTo>
                  <a:lnTo>
                    <a:pt x="11" y="46"/>
                  </a:lnTo>
                  <a:lnTo>
                    <a:pt x="15" y="59"/>
                  </a:lnTo>
                  <a:lnTo>
                    <a:pt x="18" y="72"/>
                  </a:lnTo>
                  <a:lnTo>
                    <a:pt x="23" y="100"/>
                  </a:lnTo>
                  <a:lnTo>
                    <a:pt x="25" y="129"/>
                  </a:lnTo>
                  <a:lnTo>
                    <a:pt x="25" y="160"/>
                  </a:lnTo>
                  <a:lnTo>
                    <a:pt x="25" y="190"/>
                  </a:lnTo>
                  <a:lnTo>
                    <a:pt x="24" y="241"/>
                  </a:lnTo>
                  <a:lnTo>
                    <a:pt x="24" y="241"/>
                  </a:lnTo>
                  <a:lnTo>
                    <a:pt x="29" y="304"/>
                  </a:lnTo>
                  <a:lnTo>
                    <a:pt x="36" y="367"/>
                  </a:lnTo>
                  <a:lnTo>
                    <a:pt x="46" y="430"/>
                  </a:lnTo>
                  <a:lnTo>
                    <a:pt x="52" y="461"/>
                  </a:lnTo>
                  <a:lnTo>
                    <a:pt x="59" y="492"/>
                  </a:lnTo>
                  <a:lnTo>
                    <a:pt x="59" y="492"/>
                  </a:lnTo>
                  <a:lnTo>
                    <a:pt x="67" y="521"/>
                  </a:lnTo>
                  <a:lnTo>
                    <a:pt x="75" y="551"/>
                  </a:lnTo>
                  <a:lnTo>
                    <a:pt x="86" y="579"/>
                  </a:lnTo>
                  <a:lnTo>
                    <a:pt x="97" y="607"/>
                  </a:lnTo>
                  <a:lnTo>
                    <a:pt x="110" y="634"/>
                  </a:lnTo>
                  <a:lnTo>
                    <a:pt x="125" y="661"/>
                  </a:lnTo>
                  <a:lnTo>
                    <a:pt x="142" y="686"/>
                  </a:lnTo>
                  <a:lnTo>
                    <a:pt x="161" y="709"/>
                  </a:lnTo>
                  <a:lnTo>
                    <a:pt x="161" y="709"/>
                  </a:lnTo>
                  <a:lnTo>
                    <a:pt x="179" y="727"/>
                  </a:lnTo>
                  <a:lnTo>
                    <a:pt x="187" y="734"/>
                  </a:lnTo>
                  <a:lnTo>
                    <a:pt x="196" y="741"/>
                  </a:lnTo>
                  <a:lnTo>
                    <a:pt x="204" y="746"/>
                  </a:lnTo>
                  <a:lnTo>
                    <a:pt x="211" y="750"/>
                  </a:lnTo>
                  <a:lnTo>
                    <a:pt x="219" y="754"/>
                  </a:lnTo>
                  <a:lnTo>
                    <a:pt x="227" y="755"/>
                  </a:lnTo>
                  <a:lnTo>
                    <a:pt x="227" y="755"/>
                  </a:lnTo>
                  <a:lnTo>
                    <a:pt x="238" y="756"/>
                  </a:lnTo>
                  <a:lnTo>
                    <a:pt x="249" y="756"/>
                  </a:lnTo>
                  <a:lnTo>
                    <a:pt x="260" y="754"/>
                  </a:lnTo>
                  <a:lnTo>
                    <a:pt x="270" y="749"/>
                  </a:lnTo>
                  <a:lnTo>
                    <a:pt x="279" y="743"/>
                  </a:lnTo>
                  <a:lnTo>
                    <a:pt x="290" y="736"/>
                  </a:lnTo>
                  <a:lnTo>
                    <a:pt x="299" y="727"/>
                  </a:lnTo>
                  <a:lnTo>
                    <a:pt x="308" y="718"/>
                  </a:lnTo>
                  <a:lnTo>
                    <a:pt x="316" y="706"/>
                  </a:lnTo>
                  <a:lnTo>
                    <a:pt x="324" y="695"/>
                  </a:lnTo>
                  <a:lnTo>
                    <a:pt x="341" y="670"/>
                  </a:lnTo>
                  <a:lnTo>
                    <a:pt x="355" y="643"/>
                  </a:lnTo>
                  <a:lnTo>
                    <a:pt x="368" y="615"/>
                  </a:lnTo>
                  <a:lnTo>
                    <a:pt x="377" y="596"/>
                  </a:lnTo>
                  <a:lnTo>
                    <a:pt x="377" y="596"/>
                  </a:lnTo>
                  <a:lnTo>
                    <a:pt x="365" y="584"/>
                  </a:lnTo>
                  <a:lnTo>
                    <a:pt x="354" y="570"/>
                  </a:lnTo>
                  <a:lnTo>
                    <a:pt x="341" y="556"/>
                  </a:lnTo>
                  <a:lnTo>
                    <a:pt x="329" y="539"/>
                  </a:lnTo>
                  <a:lnTo>
                    <a:pt x="308" y="503"/>
                  </a:lnTo>
                  <a:lnTo>
                    <a:pt x="284" y="462"/>
                  </a:lnTo>
                  <a:lnTo>
                    <a:pt x="284" y="462"/>
                  </a:lnTo>
                  <a:lnTo>
                    <a:pt x="261" y="416"/>
                  </a:lnTo>
                  <a:lnTo>
                    <a:pt x="241" y="370"/>
                  </a:lnTo>
                  <a:lnTo>
                    <a:pt x="223" y="322"/>
                  </a:lnTo>
                  <a:lnTo>
                    <a:pt x="206" y="275"/>
                  </a:lnTo>
                  <a:lnTo>
                    <a:pt x="174" y="178"/>
                  </a:lnTo>
                  <a:lnTo>
                    <a:pt x="142" y="79"/>
                  </a:lnTo>
                  <a:lnTo>
                    <a:pt x="127" y="50"/>
                  </a:lnTo>
                  <a:lnTo>
                    <a:pt x="127" y="50"/>
                  </a:lnTo>
                  <a:lnTo>
                    <a:pt x="101" y="49"/>
                  </a:lnTo>
                  <a:lnTo>
                    <a:pt x="78" y="47"/>
                  </a:lnTo>
                  <a:lnTo>
                    <a:pt x="60" y="43"/>
                  </a:lnTo>
                  <a:lnTo>
                    <a:pt x="45" y="37"/>
                  </a:lnTo>
                  <a:lnTo>
                    <a:pt x="33" y="31"/>
                  </a:lnTo>
                  <a:lnTo>
                    <a:pt x="24" y="22"/>
                  </a:lnTo>
                  <a:lnTo>
                    <a:pt x="17" y="11"/>
                  </a:lnTo>
                  <a:lnTo>
                    <a:pt x="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884A1367-528C-C1DC-E436-425283FD0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9" y="824"/>
              <a:ext cx="107" cy="249"/>
            </a:xfrm>
            <a:custGeom>
              <a:avLst/>
              <a:gdLst>
                <a:gd name="T0" fmla="*/ 302 w 320"/>
                <a:gd name="T1" fmla="*/ 50 h 746"/>
                <a:gd name="T2" fmla="*/ 302 w 320"/>
                <a:gd name="T3" fmla="*/ 50 h 746"/>
                <a:gd name="T4" fmla="*/ 310 w 320"/>
                <a:gd name="T5" fmla="*/ 91 h 746"/>
                <a:gd name="T6" fmla="*/ 315 w 320"/>
                <a:gd name="T7" fmla="*/ 133 h 746"/>
                <a:gd name="T8" fmla="*/ 319 w 320"/>
                <a:gd name="T9" fmla="*/ 177 h 746"/>
                <a:gd name="T10" fmla="*/ 320 w 320"/>
                <a:gd name="T11" fmla="*/ 222 h 746"/>
                <a:gd name="T12" fmla="*/ 320 w 320"/>
                <a:gd name="T13" fmla="*/ 244 h 746"/>
                <a:gd name="T14" fmla="*/ 319 w 320"/>
                <a:gd name="T15" fmla="*/ 265 h 746"/>
                <a:gd name="T16" fmla="*/ 316 w 320"/>
                <a:gd name="T17" fmla="*/ 287 h 746"/>
                <a:gd name="T18" fmla="*/ 314 w 320"/>
                <a:gd name="T19" fmla="*/ 309 h 746"/>
                <a:gd name="T20" fmla="*/ 310 w 320"/>
                <a:gd name="T21" fmla="*/ 330 h 746"/>
                <a:gd name="T22" fmla="*/ 306 w 320"/>
                <a:gd name="T23" fmla="*/ 350 h 746"/>
                <a:gd name="T24" fmla="*/ 300 w 320"/>
                <a:gd name="T25" fmla="*/ 371 h 746"/>
                <a:gd name="T26" fmla="*/ 293 w 320"/>
                <a:gd name="T27" fmla="*/ 389 h 746"/>
                <a:gd name="T28" fmla="*/ 293 w 320"/>
                <a:gd name="T29" fmla="*/ 389 h 746"/>
                <a:gd name="T30" fmla="*/ 284 w 320"/>
                <a:gd name="T31" fmla="*/ 408 h 746"/>
                <a:gd name="T32" fmla="*/ 273 w 320"/>
                <a:gd name="T33" fmla="*/ 432 h 746"/>
                <a:gd name="T34" fmla="*/ 257 w 320"/>
                <a:gd name="T35" fmla="*/ 462 h 746"/>
                <a:gd name="T36" fmla="*/ 239 w 320"/>
                <a:gd name="T37" fmla="*/ 493 h 746"/>
                <a:gd name="T38" fmla="*/ 239 w 320"/>
                <a:gd name="T39" fmla="*/ 493 h 746"/>
                <a:gd name="T40" fmla="*/ 216 w 320"/>
                <a:gd name="T41" fmla="*/ 533 h 746"/>
                <a:gd name="T42" fmla="*/ 189 w 320"/>
                <a:gd name="T43" fmla="*/ 572 h 746"/>
                <a:gd name="T44" fmla="*/ 162 w 320"/>
                <a:gd name="T45" fmla="*/ 614 h 746"/>
                <a:gd name="T46" fmla="*/ 134 w 320"/>
                <a:gd name="T47" fmla="*/ 651 h 746"/>
                <a:gd name="T48" fmla="*/ 106 w 320"/>
                <a:gd name="T49" fmla="*/ 684 h 746"/>
                <a:gd name="T50" fmla="*/ 93 w 320"/>
                <a:gd name="T51" fmla="*/ 700 h 746"/>
                <a:gd name="T52" fmla="*/ 80 w 320"/>
                <a:gd name="T53" fmla="*/ 712 h 746"/>
                <a:gd name="T54" fmla="*/ 67 w 320"/>
                <a:gd name="T55" fmla="*/ 724 h 746"/>
                <a:gd name="T56" fmla="*/ 56 w 320"/>
                <a:gd name="T57" fmla="*/ 734 h 746"/>
                <a:gd name="T58" fmla="*/ 44 w 320"/>
                <a:gd name="T59" fmla="*/ 741 h 746"/>
                <a:gd name="T60" fmla="*/ 34 w 320"/>
                <a:gd name="T61" fmla="*/ 746 h 746"/>
                <a:gd name="T62" fmla="*/ 16 w 320"/>
                <a:gd name="T63" fmla="*/ 734 h 746"/>
                <a:gd name="T64" fmla="*/ 16 w 320"/>
                <a:gd name="T65" fmla="*/ 734 h 746"/>
                <a:gd name="T66" fmla="*/ 15 w 320"/>
                <a:gd name="T67" fmla="*/ 698 h 746"/>
                <a:gd name="T68" fmla="*/ 11 w 320"/>
                <a:gd name="T69" fmla="*/ 662 h 746"/>
                <a:gd name="T70" fmla="*/ 9 w 320"/>
                <a:gd name="T71" fmla="*/ 628 h 746"/>
                <a:gd name="T72" fmla="*/ 3 w 320"/>
                <a:gd name="T73" fmla="*/ 593 h 746"/>
                <a:gd name="T74" fmla="*/ 0 w 320"/>
                <a:gd name="T75" fmla="*/ 565 h 746"/>
                <a:gd name="T76" fmla="*/ 0 w 320"/>
                <a:gd name="T77" fmla="*/ 565 h 746"/>
                <a:gd name="T78" fmla="*/ 15 w 320"/>
                <a:gd name="T79" fmla="*/ 553 h 746"/>
                <a:gd name="T80" fmla="*/ 30 w 320"/>
                <a:gd name="T81" fmla="*/ 539 h 746"/>
                <a:gd name="T82" fmla="*/ 44 w 320"/>
                <a:gd name="T83" fmla="*/ 522 h 746"/>
                <a:gd name="T84" fmla="*/ 59 w 320"/>
                <a:gd name="T85" fmla="*/ 504 h 746"/>
                <a:gd name="T86" fmla="*/ 73 w 320"/>
                <a:gd name="T87" fmla="*/ 485 h 746"/>
                <a:gd name="T88" fmla="*/ 87 w 320"/>
                <a:gd name="T89" fmla="*/ 463 h 746"/>
                <a:gd name="T90" fmla="*/ 101 w 320"/>
                <a:gd name="T91" fmla="*/ 439 h 746"/>
                <a:gd name="T92" fmla="*/ 115 w 320"/>
                <a:gd name="T93" fmla="*/ 413 h 746"/>
                <a:gd name="T94" fmla="*/ 115 w 320"/>
                <a:gd name="T95" fmla="*/ 413 h 746"/>
                <a:gd name="T96" fmla="*/ 137 w 320"/>
                <a:gd name="T97" fmla="*/ 367 h 746"/>
                <a:gd name="T98" fmla="*/ 157 w 320"/>
                <a:gd name="T99" fmla="*/ 321 h 746"/>
                <a:gd name="T100" fmla="*/ 176 w 320"/>
                <a:gd name="T101" fmla="*/ 273 h 746"/>
                <a:gd name="T102" fmla="*/ 193 w 320"/>
                <a:gd name="T103" fmla="*/ 226 h 746"/>
                <a:gd name="T104" fmla="*/ 225 w 320"/>
                <a:gd name="T105" fmla="*/ 129 h 746"/>
                <a:gd name="T106" fmla="*/ 257 w 320"/>
                <a:gd name="T107" fmla="*/ 30 h 746"/>
                <a:gd name="T108" fmla="*/ 271 w 320"/>
                <a:gd name="T109" fmla="*/ 1 h 746"/>
                <a:gd name="T110" fmla="*/ 271 w 320"/>
                <a:gd name="T111" fmla="*/ 1 h 746"/>
                <a:gd name="T112" fmla="*/ 298 w 320"/>
                <a:gd name="T113" fmla="*/ 0 h 746"/>
                <a:gd name="T114" fmla="*/ 302 w 320"/>
                <a:gd name="T115" fmla="*/ 5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0" h="746">
                  <a:moveTo>
                    <a:pt x="302" y="50"/>
                  </a:moveTo>
                  <a:lnTo>
                    <a:pt x="302" y="50"/>
                  </a:lnTo>
                  <a:lnTo>
                    <a:pt x="310" y="91"/>
                  </a:lnTo>
                  <a:lnTo>
                    <a:pt x="315" y="133"/>
                  </a:lnTo>
                  <a:lnTo>
                    <a:pt x="319" y="177"/>
                  </a:lnTo>
                  <a:lnTo>
                    <a:pt x="320" y="222"/>
                  </a:lnTo>
                  <a:lnTo>
                    <a:pt x="320" y="244"/>
                  </a:lnTo>
                  <a:lnTo>
                    <a:pt x="319" y="265"/>
                  </a:lnTo>
                  <a:lnTo>
                    <a:pt x="316" y="287"/>
                  </a:lnTo>
                  <a:lnTo>
                    <a:pt x="314" y="309"/>
                  </a:lnTo>
                  <a:lnTo>
                    <a:pt x="310" y="330"/>
                  </a:lnTo>
                  <a:lnTo>
                    <a:pt x="306" y="350"/>
                  </a:lnTo>
                  <a:lnTo>
                    <a:pt x="300" y="371"/>
                  </a:lnTo>
                  <a:lnTo>
                    <a:pt x="293" y="389"/>
                  </a:lnTo>
                  <a:lnTo>
                    <a:pt x="293" y="389"/>
                  </a:lnTo>
                  <a:lnTo>
                    <a:pt x="284" y="408"/>
                  </a:lnTo>
                  <a:lnTo>
                    <a:pt x="273" y="432"/>
                  </a:lnTo>
                  <a:lnTo>
                    <a:pt x="257" y="462"/>
                  </a:lnTo>
                  <a:lnTo>
                    <a:pt x="239" y="493"/>
                  </a:lnTo>
                  <a:lnTo>
                    <a:pt x="239" y="493"/>
                  </a:lnTo>
                  <a:lnTo>
                    <a:pt x="216" y="533"/>
                  </a:lnTo>
                  <a:lnTo>
                    <a:pt x="189" y="572"/>
                  </a:lnTo>
                  <a:lnTo>
                    <a:pt x="162" y="614"/>
                  </a:lnTo>
                  <a:lnTo>
                    <a:pt x="134" y="651"/>
                  </a:lnTo>
                  <a:lnTo>
                    <a:pt x="106" y="684"/>
                  </a:lnTo>
                  <a:lnTo>
                    <a:pt x="93" y="700"/>
                  </a:lnTo>
                  <a:lnTo>
                    <a:pt x="80" y="712"/>
                  </a:lnTo>
                  <a:lnTo>
                    <a:pt x="67" y="724"/>
                  </a:lnTo>
                  <a:lnTo>
                    <a:pt x="56" y="734"/>
                  </a:lnTo>
                  <a:lnTo>
                    <a:pt x="44" y="741"/>
                  </a:lnTo>
                  <a:lnTo>
                    <a:pt x="34" y="746"/>
                  </a:lnTo>
                  <a:lnTo>
                    <a:pt x="16" y="734"/>
                  </a:lnTo>
                  <a:lnTo>
                    <a:pt x="16" y="734"/>
                  </a:lnTo>
                  <a:lnTo>
                    <a:pt x="15" y="698"/>
                  </a:lnTo>
                  <a:lnTo>
                    <a:pt x="11" y="662"/>
                  </a:lnTo>
                  <a:lnTo>
                    <a:pt x="9" y="628"/>
                  </a:lnTo>
                  <a:lnTo>
                    <a:pt x="3" y="593"/>
                  </a:lnTo>
                  <a:lnTo>
                    <a:pt x="0" y="565"/>
                  </a:lnTo>
                  <a:lnTo>
                    <a:pt x="0" y="565"/>
                  </a:lnTo>
                  <a:lnTo>
                    <a:pt x="15" y="553"/>
                  </a:lnTo>
                  <a:lnTo>
                    <a:pt x="30" y="539"/>
                  </a:lnTo>
                  <a:lnTo>
                    <a:pt x="44" y="522"/>
                  </a:lnTo>
                  <a:lnTo>
                    <a:pt x="59" y="504"/>
                  </a:lnTo>
                  <a:lnTo>
                    <a:pt x="73" y="485"/>
                  </a:lnTo>
                  <a:lnTo>
                    <a:pt x="87" y="463"/>
                  </a:lnTo>
                  <a:lnTo>
                    <a:pt x="101" y="439"/>
                  </a:lnTo>
                  <a:lnTo>
                    <a:pt x="115" y="413"/>
                  </a:lnTo>
                  <a:lnTo>
                    <a:pt x="115" y="413"/>
                  </a:lnTo>
                  <a:lnTo>
                    <a:pt x="137" y="367"/>
                  </a:lnTo>
                  <a:lnTo>
                    <a:pt x="157" y="321"/>
                  </a:lnTo>
                  <a:lnTo>
                    <a:pt x="176" y="273"/>
                  </a:lnTo>
                  <a:lnTo>
                    <a:pt x="193" y="226"/>
                  </a:lnTo>
                  <a:lnTo>
                    <a:pt x="225" y="129"/>
                  </a:lnTo>
                  <a:lnTo>
                    <a:pt x="257" y="30"/>
                  </a:lnTo>
                  <a:lnTo>
                    <a:pt x="271" y="1"/>
                  </a:lnTo>
                  <a:lnTo>
                    <a:pt x="271" y="1"/>
                  </a:lnTo>
                  <a:lnTo>
                    <a:pt x="298" y="0"/>
                  </a:lnTo>
                  <a:lnTo>
                    <a:pt x="302" y="5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0FE7D69D-8A68-D37A-8644-05F17387C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9" y="824"/>
              <a:ext cx="107" cy="249"/>
            </a:xfrm>
            <a:custGeom>
              <a:avLst/>
              <a:gdLst>
                <a:gd name="T0" fmla="*/ 302 w 320"/>
                <a:gd name="T1" fmla="*/ 50 h 746"/>
                <a:gd name="T2" fmla="*/ 302 w 320"/>
                <a:gd name="T3" fmla="*/ 50 h 746"/>
                <a:gd name="T4" fmla="*/ 310 w 320"/>
                <a:gd name="T5" fmla="*/ 91 h 746"/>
                <a:gd name="T6" fmla="*/ 315 w 320"/>
                <a:gd name="T7" fmla="*/ 133 h 746"/>
                <a:gd name="T8" fmla="*/ 319 w 320"/>
                <a:gd name="T9" fmla="*/ 177 h 746"/>
                <a:gd name="T10" fmla="*/ 320 w 320"/>
                <a:gd name="T11" fmla="*/ 222 h 746"/>
                <a:gd name="T12" fmla="*/ 320 w 320"/>
                <a:gd name="T13" fmla="*/ 244 h 746"/>
                <a:gd name="T14" fmla="*/ 319 w 320"/>
                <a:gd name="T15" fmla="*/ 265 h 746"/>
                <a:gd name="T16" fmla="*/ 316 w 320"/>
                <a:gd name="T17" fmla="*/ 287 h 746"/>
                <a:gd name="T18" fmla="*/ 314 w 320"/>
                <a:gd name="T19" fmla="*/ 309 h 746"/>
                <a:gd name="T20" fmla="*/ 310 w 320"/>
                <a:gd name="T21" fmla="*/ 330 h 746"/>
                <a:gd name="T22" fmla="*/ 306 w 320"/>
                <a:gd name="T23" fmla="*/ 350 h 746"/>
                <a:gd name="T24" fmla="*/ 300 w 320"/>
                <a:gd name="T25" fmla="*/ 371 h 746"/>
                <a:gd name="T26" fmla="*/ 293 w 320"/>
                <a:gd name="T27" fmla="*/ 389 h 746"/>
                <a:gd name="T28" fmla="*/ 293 w 320"/>
                <a:gd name="T29" fmla="*/ 389 h 746"/>
                <a:gd name="T30" fmla="*/ 284 w 320"/>
                <a:gd name="T31" fmla="*/ 408 h 746"/>
                <a:gd name="T32" fmla="*/ 273 w 320"/>
                <a:gd name="T33" fmla="*/ 432 h 746"/>
                <a:gd name="T34" fmla="*/ 257 w 320"/>
                <a:gd name="T35" fmla="*/ 462 h 746"/>
                <a:gd name="T36" fmla="*/ 239 w 320"/>
                <a:gd name="T37" fmla="*/ 493 h 746"/>
                <a:gd name="T38" fmla="*/ 239 w 320"/>
                <a:gd name="T39" fmla="*/ 493 h 746"/>
                <a:gd name="T40" fmla="*/ 216 w 320"/>
                <a:gd name="T41" fmla="*/ 533 h 746"/>
                <a:gd name="T42" fmla="*/ 189 w 320"/>
                <a:gd name="T43" fmla="*/ 572 h 746"/>
                <a:gd name="T44" fmla="*/ 162 w 320"/>
                <a:gd name="T45" fmla="*/ 614 h 746"/>
                <a:gd name="T46" fmla="*/ 134 w 320"/>
                <a:gd name="T47" fmla="*/ 651 h 746"/>
                <a:gd name="T48" fmla="*/ 106 w 320"/>
                <a:gd name="T49" fmla="*/ 684 h 746"/>
                <a:gd name="T50" fmla="*/ 93 w 320"/>
                <a:gd name="T51" fmla="*/ 700 h 746"/>
                <a:gd name="T52" fmla="*/ 80 w 320"/>
                <a:gd name="T53" fmla="*/ 712 h 746"/>
                <a:gd name="T54" fmla="*/ 67 w 320"/>
                <a:gd name="T55" fmla="*/ 724 h 746"/>
                <a:gd name="T56" fmla="*/ 56 w 320"/>
                <a:gd name="T57" fmla="*/ 734 h 746"/>
                <a:gd name="T58" fmla="*/ 44 w 320"/>
                <a:gd name="T59" fmla="*/ 741 h 746"/>
                <a:gd name="T60" fmla="*/ 34 w 320"/>
                <a:gd name="T61" fmla="*/ 746 h 746"/>
                <a:gd name="T62" fmla="*/ 16 w 320"/>
                <a:gd name="T63" fmla="*/ 734 h 746"/>
                <a:gd name="T64" fmla="*/ 16 w 320"/>
                <a:gd name="T65" fmla="*/ 734 h 746"/>
                <a:gd name="T66" fmla="*/ 15 w 320"/>
                <a:gd name="T67" fmla="*/ 698 h 746"/>
                <a:gd name="T68" fmla="*/ 11 w 320"/>
                <a:gd name="T69" fmla="*/ 662 h 746"/>
                <a:gd name="T70" fmla="*/ 9 w 320"/>
                <a:gd name="T71" fmla="*/ 628 h 746"/>
                <a:gd name="T72" fmla="*/ 3 w 320"/>
                <a:gd name="T73" fmla="*/ 593 h 746"/>
                <a:gd name="T74" fmla="*/ 0 w 320"/>
                <a:gd name="T75" fmla="*/ 565 h 746"/>
                <a:gd name="T76" fmla="*/ 0 w 320"/>
                <a:gd name="T77" fmla="*/ 565 h 746"/>
                <a:gd name="T78" fmla="*/ 15 w 320"/>
                <a:gd name="T79" fmla="*/ 553 h 746"/>
                <a:gd name="T80" fmla="*/ 30 w 320"/>
                <a:gd name="T81" fmla="*/ 539 h 746"/>
                <a:gd name="T82" fmla="*/ 44 w 320"/>
                <a:gd name="T83" fmla="*/ 522 h 746"/>
                <a:gd name="T84" fmla="*/ 59 w 320"/>
                <a:gd name="T85" fmla="*/ 504 h 746"/>
                <a:gd name="T86" fmla="*/ 73 w 320"/>
                <a:gd name="T87" fmla="*/ 485 h 746"/>
                <a:gd name="T88" fmla="*/ 87 w 320"/>
                <a:gd name="T89" fmla="*/ 463 h 746"/>
                <a:gd name="T90" fmla="*/ 101 w 320"/>
                <a:gd name="T91" fmla="*/ 439 h 746"/>
                <a:gd name="T92" fmla="*/ 115 w 320"/>
                <a:gd name="T93" fmla="*/ 413 h 746"/>
                <a:gd name="T94" fmla="*/ 115 w 320"/>
                <a:gd name="T95" fmla="*/ 413 h 746"/>
                <a:gd name="T96" fmla="*/ 137 w 320"/>
                <a:gd name="T97" fmla="*/ 367 h 746"/>
                <a:gd name="T98" fmla="*/ 157 w 320"/>
                <a:gd name="T99" fmla="*/ 321 h 746"/>
                <a:gd name="T100" fmla="*/ 176 w 320"/>
                <a:gd name="T101" fmla="*/ 273 h 746"/>
                <a:gd name="T102" fmla="*/ 193 w 320"/>
                <a:gd name="T103" fmla="*/ 226 h 746"/>
                <a:gd name="T104" fmla="*/ 225 w 320"/>
                <a:gd name="T105" fmla="*/ 129 h 746"/>
                <a:gd name="T106" fmla="*/ 257 w 320"/>
                <a:gd name="T107" fmla="*/ 30 h 746"/>
                <a:gd name="T108" fmla="*/ 271 w 320"/>
                <a:gd name="T109" fmla="*/ 1 h 746"/>
                <a:gd name="T110" fmla="*/ 271 w 320"/>
                <a:gd name="T111" fmla="*/ 1 h 746"/>
                <a:gd name="T112" fmla="*/ 298 w 320"/>
                <a:gd name="T113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0" h="746">
                  <a:moveTo>
                    <a:pt x="302" y="50"/>
                  </a:moveTo>
                  <a:lnTo>
                    <a:pt x="302" y="50"/>
                  </a:lnTo>
                  <a:lnTo>
                    <a:pt x="310" y="91"/>
                  </a:lnTo>
                  <a:lnTo>
                    <a:pt x="315" y="133"/>
                  </a:lnTo>
                  <a:lnTo>
                    <a:pt x="319" y="177"/>
                  </a:lnTo>
                  <a:lnTo>
                    <a:pt x="320" y="222"/>
                  </a:lnTo>
                  <a:lnTo>
                    <a:pt x="320" y="244"/>
                  </a:lnTo>
                  <a:lnTo>
                    <a:pt x="319" y="265"/>
                  </a:lnTo>
                  <a:lnTo>
                    <a:pt x="316" y="287"/>
                  </a:lnTo>
                  <a:lnTo>
                    <a:pt x="314" y="309"/>
                  </a:lnTo>
                  <a:lnTo>
                    <a:pt x="310" y="330"/>
                  </a:lnTo>
                  <a:lnTo>
                    <a:pt x="306" y="350"/>
                  </a:lnTo>
                  <a:lnTo>
                    <a:pt x="300" y="371"/>
                  </a:lnTo>
                  <a:lnTo>
                    <a:pt x="293" y="389"/>
                  </a:lnTo>
                  <a:lnTo>
                    <a:pt x="293" y="389"/>
                  </a:lnTo>
                  <a:lnTo>
                    <a:pt x="284" y="408"/>
                  </a:lnTo>
                  <a:lnTo>
                    <a:pt x="273" y="432"/>
                  </a:lnTo>
                  <a:lnTo>
                    <a:pt x="257" y="462"/>
                  </a:lnTo>
                  <a:lnTo>
                    <a:pt x="239" y="493"/>
                  </a:lnTo>
                  <a:lnTo>
                    <a:pt x="239" y="493"/>
                  </a:lnTo>
                  <a:lnTo>
                    <a:pt x="216" y="533"/>
                  </a:lnTo>
                  <a:lnTo>
                    <a:pt x="189" y="572"/>
                  </a:lnTo>
                  <a:lnTo>
                    <a:pt x="162" y="614"/>
                  </a:lnTo>
                  <a:lnTo>
                    <a:pt x="134" y="651"/>
                  </a:lnTo>
                  <a:lnTo>
                    <a:pt x="106" y="684"/>
                  </a:lnTo>
                  <a:lnTo>
                    <a:pt x="93" y="700"/>
                  </a:lnTo>
                  <a:lnTo>
                    <a:pt x="80" y="712"/>
                  </a:lnTo>
                  <a:lnTo>
                    <a:pt x="67" y="724"/>
                  </a:lnTo>
                  <a:lnTo>
                    <a:pt x="56" y="734"/>
                  </a:lnTo>
                  <a:lnTo>
                    <a:pt x="44" y="741"/>
                  </a:lnTo>
                  <a:lnTo>
                    <a:pt x="34" y="746"/>
                  </a:lnTo>
                  <a:lnTo>
                    <a:pt x="16" y="734"/>
                  </a:lnTo>
                  <a:lnTo>
                    <a:pt x="16" y="734"/>
                  </a:lnTo>
                  <a:lnTo>
                    <a:pt x="15" y="698"/>
                  </a:lnTo>
                  <a:lnTo>
                    <a:pt x="11" y="662"/>
                  </a:lnTo>
                  <a:lnTo>
                    <a:pt x="9" y="628"/>
                  </a:lnTo>
                  <a:lnTo>
                    <a:pt x="3" y="593"/>
                  </a:lnTo>
                  <a:lnTo>
                    <a:pt x="0" y="565"/>
                  </a:lnTo>
                  <a:lnTo>
                    <a:pt x="0" y="565"/>
                  </a:lnTo>
                  <a:lnTo>
                    <a:pt x="15" y="553"/>
                  </a:lnTo>
                  <a:lnTo>
                    <a:pt x="30" y="539"/>
                  </a:lnTo>
                  <a:lnTo>
                    <a:pt x="44" y="522"/>
                  </a:lnTo>
                  <a:lnTo>
                    <a:pt x="59" y="504"/>
                  </a:lnTo>
                  <a:lnTo>
                    <a:pt x="73" y="485"/>
                  </a:lnTo>
                  <a:lnTo>
                    <a:pt x="87" y="463"/>
                  </a:lnTo>
                  <a:lnTo>
                    <a:pt x="101" y="439"/>
                  </a:lnTo>
                  <a:lnTo>
                    <a:pt x="115" y="413"/>
                  </a:lnTo>
                  <a:lnTo>
                    <a:pt x="115" y="413"/>
                  </a:lnTo>
                  <a:lnTo>
                    <a:pt x="137" y="367"/>
                  </a:lnTo>
                  <a:lnTo>
                    <a:pt x="157" y="321"/>
                  </a:lnTo>
                  <a:lnTo>
                    <a:pt x="176" y="273"/>
                  </a:lnTo>
                  <a:lnTo>
                    <a:pt x="193" y="226"/>
                  </a:lnTo>
                  <a:lnTo>
                    <a:pt x="225" y="129"/>
                  </a:lnTo>
                  <a:lnTo>
                    <a:pt x="257" y="30"/>
                  </a:lnTo>
                  <a:lnTo>
                    <a:pt x="271" y="1"/>
                  </a:lnTo>
                  <a:lnTo>
                    <a:pt x="271" y="1"/>
                  </a:lnTo>
                  <a:lnTo>
                    <a:pt x="29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D9A6E86C-24E5-08FA-D37F-DA6A0DFE5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47"/>
              <a:ext cx="1271" cy="977"/>
            </a:xfrm>
            <a:custGeom>
              <a:avLst/>
              <a:gdLst>
                <a:gd name="T0" fmla="*/ 293 w 3812"/>
                <a:gd name="T1" fmla="*/ 2773 h 2932"/>
                <a:gd name="T2" fmla="*/ 407 w 3812"/>
                <a:gd name="T3" fmla="*/ 2905 h 2932"/>
                <a:gd name="T4" fmla="*/ 559 w 3812"/>
                <a:gd name="T5" fmla="*/ 2927 h 2932"/>
                <a:gd name="T6" fmla="*/ 1016 w 3812"/>
                <a:gd name="T7" fmla="*/ 2758 h 2932"/>
                <a:gd name="T8" fmla="*/ 1445 w 3812"/>
                <a:gd name="T9" fmla="*/ 2659 h 2932"/>
                <a:gd name="T10" fmla="*/ 2016 w 3812"/>
                <a:gd name="T11" fmla="*/ 2642 h 2932"/>
                <a:gd name="T12" fmla="*/ 2555 w 3812"/>
                <a:gd name="T13" fmla="*/ 2683 h 2932"/>
                <a:gd name="T14" fmla="*/ 2944 w 3812"/>
                <a:gd name="T15" fmla="*/ 2815 h 2932"/>
                <a:gd name="T16" fmla="*/ 3280 w 3812"/>
                <a:gd name="T17" fmla="*/ 2931 h 2932"/>
                <a:gd name="T18" fmla="*/ 3421 w 3812"/>
                <a:gd name="T19" fmla="*/ 2895 h 2932"/>
                <a:gd name="T20" fmla="*/ 3549 w 3812"/>
                <a:gd name="T21" fmla="*/ 2718 h 2932"/>
                <a:gd name="T22" fmla="*/ 3692 w 3812"/>
                <a:gd name="T23" fmla="*/ 2330 h 2932"/>
                <a:gd name="T24" fmla="*/ 3787 w 3812"/>
                <a:gd name="T25" fmla="*/ 2312 h 2932"/>
                <a:gd name="T26" fmla="*/ 3811 w 3812"/>
                <a:gd name="T27" fmla="*/ 2193 h 2932"/>
                <a:gd name="T28" fmla="*/ 3761 w 3812"/>
                <a:gd name="T29" fmla="*/ 1540 h 2932"/>
                <a:gd name="T30" fmla="*/ 3614 w 3812"/>
                <a:gd name="T31" fmla="*/ 862 h 2932"/>
                <a:gd name="T32" fmla="*/ 3485 w 3812"/>
                <a:gd name="T33" fmla="*/ 590 h 2932"/>
                <a:gd name="T34" fmla="*/ 3253 w 3812"/>
                <a:gd name="T35" fmla="*/ 452 h 2932"/>
                <a:gd name="T36" fmla="*/ 2705 w 3812"/>
                <a:gd name="T37" fmla="*/ 239 h 2932"/>
                <a:gd name="T38" fmla="*/ 2202 w 3812"/>
                <a:gd name="T39" fmla="*/ 58 h 2932"/>
                <a:gd name="T40" fmla="*/ 1905 w 3812"/>
                <a:gd name="T41" fmla="*/ 0 h 2932"/>
                <a:gd name="T42" fmla="*/ 1606 w 3812"/>
                <a:gd name="T43" fmla="*/ 59 h 2932"/>
                <a:gd name="T44" fmla="*/ 1104 w 3812"/>
                <a:gd name="T45" fmla="*/ 241 h 2932"/>
                <a:gd name="T46" fmla="*/ 554 w 3812"/>
                <a:gd name="T47" fmla="*/ 453 h 2932"/>
                <a:gd name="T48" fmla="*/ 333 w 3812"/>
                <a:gd name="T49" fmla="*/ 582 h 2932"/>
                <a:gd name="T50" fmla="*/ 183 w 3812"/>
                <a:gd name="T51" fmla="*/ 915 h 2932"/>
                <a:gd name="T52" fmla="*/ 51 w 3812"/>
                <a:gd name="T53" fmla="*/ 1541 h 2932"/>
                <a:gd name="T54" fmla="*/ 2 w 3812"/>
                <a:gd name="T55" fmla="*/ 2196 h 2932"/>
                <a:gd name="T56" fmla="*/ 28 w 3812"/>
                <a:gd name="T57" fmla="*/ 2313 h 2932"/>
                <a:gd name="T58" fmla="*/ 120 w 3812"/>
                <a:gd name="T59" fmla="*/ 2330 h 2932"/>
                <a:gd name="T60" fmla="*/ 150 w 3812"/>
                <a:gd name="T61" fmla="*/ 2356 h 2932"/>
                <a:gd name="T62" fmla="*/ 75 w 3812"/>
                <a:gd name="T63" fmla="*/ 2316 h 2932"/>
                <a:gd name="T64" fmla="*/ 15 w 3812"/>
                <a:gd name="T65" fmla="*/ 2255 h 2932"/>
                <a:gd name="T66" fmla="*/ 49 w 3812"/>
                <a:gd name="T67" fmla="*/ 1690 h 2932"/>
                <a:gd name="T68" fmla="*/ 192 w 3812"/>
                <a:gd name="T69" fmla="*/ 936 h 2932"/>
                <a:gd name="T70" fmla="*/ 325 w 3812"/>
                <a:gd name="T71" fmla="*/ 618 h 2932"/>
                <a:gd name="T72" fmla="*/ 455 w 3812"/>
                <a:gd name="T73" fmla="*/ 510 h 2932"/>
                <a:gd name="T74" fmla="*/ 777 w 3812"/>
                <a:gd name="T75" fmla="*/ 376 h 2932"/>
                <a:gd name="T76" fmla="*/ 1486 w 3812"/>
                <a:gd name="T77" fmla="*/ 112 h 2932"/>
                <a:gd name="T78" fmla="*/ 1836 w 3812"/>
                <a:gd name="T79" fmla="*/ 24 h 2932"/>
                <a:gd name="T80" fmla="*/ 2070 w 3812"/>
                <a:gd name="T81" fmla="*/ 42 h 2932"/>
                <a:gd name="T82" fmla="*/ 2506 w 3812"/>
                <a:gd name="T83" fmla="*/ 181 h 2932"/>
                <a:gd name="T84" fmla="*/ 3289 w 3812"/>
                <a:gd name="T85" fmla="*/ 482 h 2932"/>
                <a:gd name="T86" fmla="*/ 3476 w 3812"/>
                <a:gd name="T87" fmla="*/ 601 h 2932"/>
                <a:gd name="T88" fmla="*/ 3621 w 3812"/>
                <a:gd name="T89" fmla="*/ 940 h 2932"/>
                <a:gd name="T90" fmla="*/ 3753 w 3812"/>
                <a:gd name="T91" fmla="*/ 1594 h 2932"/>
                <a:gd name="T92" fmla="*/ 3797 w 3812"/>
                <a:gd name="T93" fmla="*/ 2217 h 2932"/>
                <a:gd name="T94" fmla="*/ 3751 w 3812"/>
                <a:gd name="T95" fmla="*/ 2313 h 2932"/>
                <a:gd name="T96" fmla="*/ 3661 w 3812"/>
                <a:gd name="T97" fmla="*/ 2362 h 2932"/>
                <a:gd name="T98" fmla="*/ 3514 w 3812"/>
                <a:gd name="T99" fmla="*/ 2750 h 2932"/>
                <a:gd name="T100" fmla="*/ 3373 w 3812"/>
                <a:gd name="T101" fmla="*/ 2904 h 2932"/>
                <a:gd name="T102" fmla="*/ 3185 w 3812"/>
                <a:gd name="T103" fmla="*/ 2894 h 2932"/>
                <a:gd name="T104" fmla="*/ 2629 w 3812"/>
                <a:gd name="T105" fmla="*/ 2687 h 2932"/>
                <a:gd name="T106" fmla="*/ 2125 w 3812"/>
                <a:gd name="T107" fmla="*/ 2632 h 2932"/>
                <a:gd name="T108" fmla="*/ 1523 w 3812"/>
                <a:gd name="T109" fmla="*/ 2638 h 2932"/>
                <a:gd name="T110" fmla="*/ 1114 w 3812"/>
                <a:gd name="T111" fmla="*/ 2708 h 2932"/>
                <a:gd name="T112" fmla="*/ 592 w 3812"/>
                <a:gd name="T113" fmla="*/ 2905 h 2932"/>
                <a:gd name="T114" fmla="*/ 424 w 3812"/>
                <a:gd name="T115" fmla="*/ 2896 h 2932"/>
                <a:gd name="T116" fmla="*/ 304 w 3812"/>
                <a:gd name="T117" fmla="*/ 2760 h 2932"/>
                <a:gd name="T118" fmla="*/ 150 w 3812"/>
                <a:gd name="T119" fmla="*/ 2354 h 2932"/>
                <a:gd name="T120" fmla="*/ 134 w 3812"/>
                <a:gd name="T121" fmla="*/ 2358 h 2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12" h="2932">
                  <a:moveTo>
                    <a:pt x="134" y="2358"/>
                  </a:moveTo>
                  <a:lnTo>
                    <a:pt x="134" y="2358"/>
                  </a:lnTo>
                  <a:lnTo>
                    <a:pt x="172" y="2471"/>
                  </a:lnTo>
                  <a:lnTo>
                    <a:pt x="190" y="2528"/>
                  </a:lnTo>
                  <a:lnTo>
                    <a:pt x="209" y="2584"/>
                  </a:lnTo>
                  <a:lnTo>
                    <a:pt x="231" y="2640"/>
                  </a:lnTo>
                  <a:lnTo>
                    <a:pt x="254" y="2695"/>
                  </a:lnTo>
                  <a:lnTo>
                    <a:pt x="266" y="2720"/>
                  </a:lnTo>
                  <a:lnTo>
                    <a:pt x="279" y="2747"/>
                  </a:lnTo>
                  <a:lnTo>
                    <a:pt x="293" y="2773"/>
                  </a:lnTo>
                  <a:lnTo>
                    <a:pt x="309" y="2799"/>
                  </a:lnTo>
                  <a:lnTo>
                    <a:pt x="309" y="2799"/>
                  </a:lnTo>
                  <a:lnTo>
                    <a:pt x="329" y="2830"/>
                  </a:lnTo>
                  <a:lnTo>
                    <a:pt x="341" y="2844"/>
                  </a:lnTo>
                  <a:lnTo>
                    <a:pt x="352" y="2858"/>
                  </a:lnTo>
                  <a:lnTo>
                    <a:pt x="365" y="2871"/>
                  </a:lnTo>
                  <a:lnTo>
                    <a:pt x="378" y="2884"/>
                  </a:lnTo>
                  <a:lnTo>
                    <a:pt x="392" y="2895"/>
                  </a:lnTo>
                  <a:lnTo>
                    <a:pt x="407" y="2905"/>
                  </a:lnTo>
                  <a:lnTo>
                    <a:pt x="407" y="2905"/>
                  </a:lnTo>
                  <a:lnTo>
                    <a:pt x="422" y="2913"/>
                  </a:lnTo>
                  <a:lnTo>
                    <a:pt x="437" y="2920"/>
                  </a:lnTo>
                  <a:lnTo>
                    <a:pt x="452" y="2925"/>
                  </a:lnTo>
                  <a:lnTo>
                    <a:pt x="469" y="2929"/>
                  </a:lnTo>
                  <a:lnTo>
                    <a:pt x="484" y="2931"/>
                  </a:lnTo>
                  <a:lnTo>
                    <a:pt x="501" y="2932"/>
                  </a:lnTo>
                  <a:lnTo>
                    <a:pt x="518" y="2932"/>
                  </a:lnTo>
                  <a:lnTo>
                    <a:pt x="534" y="2931"/>
                  </a:lnTo>
                  <a:lnTo>
                    <a:pt x="534" y="2931"/>
                  </a:lnTo>
                  <a:lnTo>
                    <a:pt x="559" y="2927"/>
                  </a:lnTo>
                  <a:lnTo>
                    <a:pt x="583" y="2922"/>
                  </a:lnTo>
                  <a:lnTo>
                    <a:pt x="607" y="2916"/>
                  </a:lnTo>
                  <a:lnTo>
                    <a:pt x="632" y="2909"/>
                  </a:lnTo>
                  <a:lnTo>
                    <a:pt x="678" y="2891"/>
                  </a:lnTo>
                  <a:lnTo>
                    <a:pt x="724" y="2873"/>
                  </a:lnTo>
                  <a:lnTo>
                    <a:pt x="724" y="2873"/>
                  </a:lnTo>
                  <a:lnTo>
                    <a:pt x="841" y="2826"/>
                  </a:lnTo>
                  <a:lnTo>
                    <a:pt x="956" y="2781"/>
                  </a:lnTo>
                  <a:lnTo>
                    <a:pt x="956" y="2781"/>
                  </a:lnTo>
                  <a:lnTo>
                    <a:pt x="1016" y="2758"/>
                  </a:lnTo>
                  <a:lnTo>
                    <a:pt x="1077" y="2736"/>
                  </a:lnTo>
                  <a:lnTo>
                    <a:pt x="1137" y="2715"/>
                  </a:lnTo>
                  <a:lnTo>
                    <a:pt x="1197" y="2697"/>
                  </a:lnTo>
                  <a:lnTo>
                    <a:pt x="1197" y="2697"/>
                  </a:lnTo>
                  <a:lnTo>
                    <a:pt x="1228" y="2690"/>
                  </a:lnTo>
                  <a:lnTo>
                    <a:pt x="1259" y="2683"/>
                  </a:lnTo>
                  <a:lnTo>
                    <a:pt x="1289" y="2677"/>
                  </a:lnTo>
                  <a:lnTo>
                    <a:pt x="1320" y="2672"/>
                  </a:lnTo>
                  <a:lnTo>
                    <a:pt x="1382" y="2664"/>
                  </a:lnTo>
                  <a:lnTo>
                    <a:pt x="1445" y="2659"/>
                  </a:lnTo>
                  <a:lnTo>
                    <a:pt x="1445" y="2659"/>
                  </a:lnTo>
                  <a:lnTo>
                    <a:pt x="1505" y="2654"/>
                  </a:lnTo>
                  <a:lnTo>
                    <a:pt x="1566" y="2651"/>
                  </a:lnTo>
                  <a:lnTo>
                    <a:pt x="1688" y="2647"/>
                  </a:lnTo>
                  <a:lnTo>
                    <a:pt x="1688" y="2647"/>
                  </a:lnTo>
                  <a:lnTo>
                    <a:pt x="1814" y="2642"/>
                  </a:lnTo>
                  <a:lnTo>
                    <a:pt x="1878" y="2640"/>
                  </a:lnTo>
                  <a:lnTo>
                    <a:pt x="1941" y="2640"/>
                  </a:lnTo>
                  <a:lnTo>
                    <a:pt x="1941" y="2640"/>
                  </a:lnTo>
                  <a:lnTo>
                    <a:pt x="2016" y="2642"/>
                  </a:lnTo>
                  <a:lnTo>
                    <a:pt x="2091" y="2646"/>
                  </a:lnTo>
                  <a:lnTo>
                    <a:pt x="2091" y="2646"/>
                  </a:lnTo>
                  <a:lnTo>
                    <a:pt x="2215" y="2650"/>
                  </a:lnTo>
                  <a:lnTo>
                    <a:pt x="2276" y="2652"/>
                  </a:lnTo>
                  <a:lnTo>
                    <a:pt x="2338" y="2656"/>
                  </a:lnTo>
                  <a:lnTo>
                    <a:pt x="2338" y="2656"/>
                  </a:lnTo>
                  <a:lnTo>
                    <a:pt x="2400" y="2661"/>
                  </a:lnTo>
                  <a:lnTo>
                    <a:pt x="2462" y="2668"/>
                  </a:lnTo>
                  <a:lnTo>
                    <a:pt x="2524" y="2678"/>
                  </a:lnTo>
                  <a:lnTo>
                    <a:pt x="2555" y="2683"/>
                  </a:lnTo>
                  <a:lnTo>
                    <a:pt x="2585" y="2691"/>
                  </a:lnTo>
                  <a:lnTo>
                    <a:pt x="2585" y="2691"/>
                  </a:lnTo>
                  <a:lnTo>
                    <a:pt x="2616" y="2699"/>
                  </a:lnTo>
                  <a:lnTo>
                    <a:pt x="2647" y="2706"/>
                  </a:lnTo>
                  <a:lnTo>
                    <a:pt x="2707" y="2726"/>
                  </a:lnTo>
                  <a:lnTo>
                    <a:pt x="2767" y="2747"/>
                  </a:lnTo>
                  <a:lnTo>
                    <a:pt x="2826" y="2769"/>
                  </a:lnTo>
                  <a:lnTo>
                    <a:pt x="2826" y="2769"/>
                  </a:lnTo>
                  <a:lnTo>
                    <a:pt x="2885" y="2791"/>
                  </a:lnTo>
                  <a:lnTo>
                    <a:pt x="2944" y="2815"/>
                  </a:lnTo>
                  <a:lnTo>
                    <a:pt x="3062" y="2863"/>
                  </a:lnTo>
                  <a:lnTo>
                    <a:pt x="3062" y="2863"/>
                  </a:lnTo>
                  <a:lnTo>
                    <a:pt x="3111" y="2882"/>
                  </a:lnTo>
                  <a:lnTo>
                    <a:pt x="3161" y="2902"/>
                  </a:lnTo>
                  <a:lnTo>
                    <a:pt x="3187" y="2911"/>
                  </a:lnTo>
                  <a:lnTo>
                    <a:pt x="3211" y="2918"/>
                  </a:lnTo>
                  <a:lnTo>
                    <a:pt x="3237" y="2925"/>
                  </a:lnTo>
                  <a:lnTo>
                    <a:pt x="3264" y="2929"/>
                  </a:lnTo>
                  <a:lnTo>
                    <a:pt x="3264" y="2929"/>
                  </a:lnTo>
                  <a:lnTo>
                    <a:pt x="3280" y="2931"/>
                  </a:lnTo>
                  <a:lnTo>
                    <a:pt x="3296" y="2932"/>
                  </a:lnTo>
                  <a:lnTo>
                    <a:pt x="3312" y="2932"/>
                  </a:lnTo>
                  <a:lnTo>
                    <a:pt x="3329" y="2931"/>
                  </a:lnTo>
                  <a:lnTo>
                    <a:pt x="3344" y="2929"/>
                  </a:lnTo>
                  <a:lnTo>
                    <a:pt x="3361" y="2925"/>
                  </a:lnTo>
                  <a:lnTo>
                    <a:pt x="3376" y="2920"/>
                  </a:lnTo>
                  <a:lnTo>
                    <a:pt x="3392" y="2913"/>
                  </a:lnTo>
                  <a:lnTo>
                    <a:pt x="3392" y="2913"/>
                  </a:lnTo>
                  <a:lnTo>
                    <a:pt x="3407" y="2904"/>
                  </a:lnTo>
                  <a:lnTo>
                    <a:pt x="3421" y="2895"/>
                  </a:lnTo>
                  <a:lnTo>
                    <a:pt x="3434" y="2884"/>
                  </a:lnTo>
                  <a:lnTo>
                    <a:pt x="3447" y="2872"/>
                  </a:lnTo>
                  <a:lnTo>
                    <a:pt x="3460" y="2859"/>
                  </a:lnTo>
                  <a:lnTo>
                    <a:pt x="3471" y="2845"/>
                  </a:lnTo>
                  <a:lnTo>
                    <a:pt x="3492" y="2817"/>
                  </a:lnTo>
                  <a:lnTo>
                    <a:pt x="3492" y="2817"/>
                  </a:lnTo>
                  <a:lnTo>
                    <a:pt x="3507" y="2792"/>
                  </a:lnTo>
                  <a:lnTo>
                    <a:pt x="3523" y="2768"/>
                  </a:lnTo>
                  <a:lnTo>
                    <a:pt x="3535" y="2744"/>
                  </a:lnTo>
                  <a:lnTo>
                    <a:pt x="3549" y="2718"/>
                  </a:lnTo>
                  <a:lnTo>
                    <a:pt x="3561" y="2691"/>
                  </a:lnTo>
                  <a:lnTo>
                    <a:pt x="3572" y="2665"/>
                  </a:lnTo>
                  <a:lnTo>
                    <a:pt x="3594" y="2611"/>
                  </a:lnTo>
                  <a:lnTo>
                    <a:pt x="3614" y="2556"/>
                  </a:lnTo>
                  <a:lnTo>
                    <a:pt x="3631" y="2502"/>
                  </a:lnTo>
                  <a:lnTo>
                    <a:pt x="3667" y="2392"/>
                  </a:lnTo>
                  <a:lnTo>
                    <a:pt x="3667" y="2392"/>
                  </a:lnTo>
                  <a:lnTo>
                    <a:pt x="3679" y="2361"/>
                  </a:lnTo>
                  <a:lnTo>
                    <a:pt x="3692" y="2330"/>
                  </a:lnTo>
                  <a:lnTo>
                    <a:pt x="3692" y="2330"/>
                  </a:lnTo>
                  <a:lnTo>
                    <a:pt x="3685" y="2334"/>
                  </a:lnTo>
                  <a:lnTo>
                    <a:pt x="3685" y="2334"/>
                  </a:lnTo>
                  <a:lnTo>
                    <a:pt x="3711" y="2334"/>
                  </a:lnTo>
                  <a:lnTo>
                    <a:pt x="3725" y="2333"/>
                  </a:lnTo>
                  <a:lnTo>
                    <a:pt x="3738" y="2331"/>
                  </a:lnTo>
                  <a:lnTo>
                    <a:pt x="3751" y="2329"/>
                  </a:lnTo>
                  <a:lnTo>
                    <a:pt x="3764" y="2325"/>
                  </a:lnTo>
                  <a:lnTo>
                    <a:pt x="3775" y="2318"/>
                  </a:lnTo>
                  <a:lnTo>
                    <a:pt x="3787" y="2312"/>
                  </a:lnTo>
                  <a:lnTo>
                    <a:pt x="3787" y="2312"/>
                  </a:lnTo>
                  <a:lnTo>
                    <a:pt x="3793" y="2306"/>
                  </a:lnTo>
                  <a:lnTo>
                    <a:pt x="3798" y="2299"/>
                  </a:lnTo>
                  <a:lnTo>
                    <a:pt x="3803" y="2291"/>
                  </a:lnTo>
                  <a:lnTo>
                    <a:pt x="3806" y="2282"/>
                  </a:lnTo>
                  <a:lnTo>
                    <a:pt x="3808" y="2275"/>
                  </a:lnTo>
                  <a:lnTo>
                    <a:pt x="3811" y="2266"/>
                  </a:lnTo>
                  <a:lnTo>
                    <a:pt x="3812" y="2248"/>
                  </a:lnTo>
                  <a:lnTo>
                    <a:pt x="3812" y="2248"/>
                  </a:lnTo>
                  <a:lnTo>
                    <a:pt x="3812" y="2221"/>
                  </a:lnTo>
                  <a:lnTo>
                    <a:pt x="3811" y="2193"/>
                  </a:lnTo>
                  <a:lnTo>
                    <a:pt x="3808" y="2164"/>
                  </a:lnTo>
                  <a:lnTo>
                    <a:pt x="3806" y="2137"/>
                  </a:lnTo>
                  <a:lnTo>
                    <a:pt x="3806" y="2137"/>
                  </a:lnTo>
                  <a:lnTo>
                    <a:pt x="3802" y="2037"/>
                  </a:lnTo>
                  <a:lnTo>
                    <a:pt x="3798" y="1937"/>
                  </a:lnTo>
                  <a:lnTo>
                    <a:pt x="3798" y="1937"/>
                  </a:lnTo>
                  <a:lnTo>
                    <a:pt x="3793" y="1838"/>
                  </a:lnTo>
                  <a:lnTo>
                    <a:pt x="3784" y="1738"/>
                  </a:lnTo>
                  <a:lnTo>
                    <a:pt x="3774" y="1639"/>
                  </a:lnTo>
                  <a:lnTo>
                    <a:pt x="3761" y="1540"/>
                  </a:lnTo>
                  <a:lnTo>
                    <a:pt x="3747" y="1441"/>
                  </a:lnTo>
                  <a:lnTo>
                    <a:pt x="3730" y="1342"/>
                  </a:lnTo>
                  <a:lnTo>
                    <a:pt x="3711" y="1243"/>
                  </a:lnTo>
                  <a:lnTo>
                    <a:pt x="3690" y="1146"/>
                  </a:lnTo>
                  <a:lnTo>
                    <a:pt x="3690" y="1146"/>
                  </a:lnTo>
                  <a:lnTo>
                    <a:pt x="3669" y="1051"/>
                  </a:lnTo>
                  <a:lnTo>
                    <a:pt x="3656" y="1003"/>
                  </a:lnTo>
                  <a:lnTo>
                    <a:pt x="3643" y="956"/>
                  </a:lnTo>
                  <a:lnTo>
                    <a:pt x="3629" y="908"/>
                  </a:lnTo>
                  <a:lnTo>
                    <a:pt x="3614" y="862"/>
                  </a:lnTo>
                  <a:lnTo>
                    <a:pt x="3597" y="816"/>
                  </a:lnTo>
                  <a:lnTo>
                    <a:pt x="3579" y="769"/>
                  </a:lnTo>
                  <a:lnTo>
                    <a:pt x="3579" y="769"/>
                  </a:lnTo>
                  <a:lnTo>
                    <a:pt x="3564" y="732"/>
                  </a:lnTo>
                  <a:lnTo>
                    <a:pt x="3547" y="695"/>
                  </a:lnTo>
                  <a:lnTo>
                    <a:pt x="3529" y="658"/>
                  </a:lnTo>
                  <a:lnTo>
                    <a:pt x="3519" y="640"/>
                  </a:lnTo>
                  <a:lnTo>
                    <a:pt x="3508" y="623"/>
                  </a:lnTo>
                  <a:lnTo>
                    <a:pt x="3497" y="606"/>
                  </a:lnTo>
                  <a:lnTo>
                    <a:pt x="3485" y="590"/>
                  </a:lnTo>
                  <a:lnTo>
                    <a:pt x="3473" y="574"/>
                  </a:lnTo>
                  <a:lnTo>
                    <a:pt x="3458" y="560"/>
                  </a:lnTo>
                  <a:lnTo>
                    <a:pt x="3444" y="546"/>
                  </a:lnTo>
                  <a:lnTo>
                    <a:pt x="3429" y="533"/>
                  </a:lnTo>
                  <a:lnTo>
                    <a:pt x="3412" y="521"/>
                  </a:lnTo>
                  <a:lnTo>
                    <a:pt x="3394" y="511"/>
                  </a:lnTo>
                  <a:lnTo>
                    <a:pt x="3394" y="511"/>
                  </a:lnTo>
                  <a:lnTo>
                    <a:pt x="3360" y="493"/>
                  </a:lnTo>
                  <a:lnTo>
                    <a:pt x="3325" y="479"/>
                  </a:lnTo>
                  <a:lnTo>
                    <a:pt x="3253" y="452"/>
                  </a:lnTo>
                  <a:lnTo>
                    <a:pt x="3253" y="452"/>
                  </a:lnTo>
                  <a:lnTo>
                    <a:pt x="3210" y="433"/>
                  </a:lnTo>
                  <a:lnTo>
                    <a:pt x="3165" y="414"/>
                  </a:lnTo>
                  <a:lnTo>
                    <a:pt x="3121" y="394"/>
                  </a:lnTo>
                  <a:lnTo>
                    <a:pt x="3076" y="376"/>
                  </a:lnTo>
                  <a:lnTo>
                    <a:pt x="3076" y="376"/>
                  </a:lnTo>
                  <a:lnTo>
                    <a:pt x="2984" y="340"/>
                  </a:lnTo>
                  <a:lnTo>
                    <a:pt x="2891" y="307"/>
                  </a:lnTo>
                  <a:lnTo>
                    <a:pt x="2705" y="239"/>
                  </a:lnTo>
                  <a:lnTo>
                    <a:pt x="2705" y="239"/>
                  </a:lnTo>
                  <a:lnTo>
                    <a:pt x="2610" y="204"/>
                  </a:lnTo>
                  <a:lnTo>
                    <a:pt x="2516" y="168"/>
                  </a:lnTo>
                  <a:lnTo>
                    <a:pt x="2516" y="168"/>
                  </a:lnTo>
                  <a:lnTo>
                    <a:pt x="2428" y="132"/>
                  </a:lnTo>
                  <a:lnTo>
                    <a:pt x="2383" y="116"/>
                  </a:lnTo>
                  <a:lnTo>
                    <a:pt x="2338" y="99"/>
                  </a:lnTo>
                  <a:lnTo>
                    <a:pt x="2338" y="99"/>
                  </a:lnTo>
                  <a:lnTo>
                    <a:pt x="2293" y="83"/>
                  </a:lnTo>
                  <a:lnTo>
                    <a:pt x="2247" y="69"/>
                  </a:lnTo>
                  <a:lnTo>
                    <a:pt x="2202" y="58"/>
                  </a:lnTo>
                  <a:lnTo>
                    <a:pt x="2156" y="45"/>
                  </a:lnTo>
                  <a:lnTo>
                    <a:pt x="2110" y="35"/>
                  </a:lnTo>
                  <a:lnTo>
                    <a:pt x="2064" y="24"/>
                  </a:lnTo>
                  <a:lnTo>
                    <a:pt x="2018" y="15"/>
                  </a:lnTo>
                  <a:lnTo>
                    <a:pt x="1971" y="8"/>
                  </a:lnTo>
                  <a:lnTo>
                    <a:pt x="1971" y="8"/>
                  </a:lnTo>
                  <a:lnTo>
                    <a:pt x="1938" y="3"/>
                  </a:lnTo>
                  <a:lnTo>
                    <a:pt x="1921" y="0"/>
                  </a:lnTo>
                  <a:lnTo>
                    <a:pt x="1905" y="0"/>
                  </a:lnTo>
                  <a:lnTo>
                    <a:pt x="1905" y="0"/>
                  </a:lnTo>
                  <a:lnTo>
                    <a:pt x="1888" y="1"/>
                  </a:lnTo>
                  <a:lnTo>
                    <a:pt x="1871" y="3"/>
                  </a:lnTo>
                  <a:lnTo>
                    <a:pt x="1838" y="9"/>
                  </a:lnTo>
                  <a:lnTo>
                    <a:pt x="1838" y="9"/>
                  </a:lnTo>
                  <a:lnTo>
                    <a:pt x="1791" y="17"/>
                  </a:lnTo>
                  <a:lnTo>
                    <a:pt x="1745" y="26"/>
                  </a:lnTo>
                  <a:lnTo>
                    <a:pt x="1697" y="36"/>
                  </a:lnTo>
                  <a:lnTo>
                    <a:pt x="1651" y="48"/>
                  </a:lnTo>
                  <a:lnTo>
                    <a:pt x="1651" y="48"/>
                  </a:lnTo>
                  <a:lnTo>
                    <a:pt x="1606" y="59"/>
                  </a:lnTo>
                  <a:lnTo>
                    <a:pt x="1561" y="71"/>
                  </a:lnTo>
                  <a:lnTo>
                    <a:pt x="1516" y="85"/>
                  </a:lnTo>
                  <a:lnTo>
                    <a:pt x="1471" y="100"/>
                  </a:lnTo>
                  <a:lnTo>
                    <a:pt x="1471" y="100"/>
                  </a:lnTo>
                  <a:lnTo>
                    <a:pt x="1427" y="117"/>
                  </a:lnTo>
                  <a:lnTo>
                    <a:pt x="1380" y="135"/>
                  </a:lnTo>
                  <a:lnTo>
                    <a:pt x="1289" y="171"/>
                  </a:lnTo>
                  <a:lnTo>
                    <a:pt x="1289" y="171"/>
                  </a:lnTo>
                  <a:lnTo>
                    <a:pt x="1197" y="207"/>
                  </a:lnTo>
                  <a:lnTo>
                    <a:pt x="1104" y="241"/>
                  </a:lnTo>
                  <a:lnTo>
                    <a:pt x="916" y="308"/>
                  </a:lnTo>
                  <a:lnTo>
                    <a:pt x="916" y="308"/>
                  </a:lnTo>
                  <a:lnTo>
                    <a:pt x="824" y="342"/>
                  </a:lnTo>
                  <a:lnTo>
                    <a:pt x="733" y="378"/>
                  </a:lnTo>
                  <a:lnTo>
                    <a:pt x="733" y="378"/>
                  </a:lnTo>
                  <a:lnTo>
                    <a:pt x="688" y="397"/>
                  </a:lnTo>
                  <a:lnTo>
                    <a:pt x="643" y="416"/>
                  </a:lnTo>
                  <a:lnTo>
                    <a:pt x="598" y="435"/>
                  </a:lnTo>
                  <a:lnTo>
                    <a:pt x="554" y="453"/>
                  </a:lnTo>
                  <a:lnTo>
                    <a:pt x="554" y="453"/>
                  </a:lnTo>
                  <a:lnTo>
                    <a:pt x="484" y="480"/>
                  </a:lnTo>
                  <a:lnTo>
                    <a:pt x="450" y="496"/>
                  </a:lnTo>
                  <a:lnTo>
                    <a:pt x="416" y="512"/>
                  </a:lnTo>
                  <a:lnTo>
                    <a:pt x="416" y="512"/>
                  </a:lnTo>
                  <a:lnTo>
                    <a:pt x="400" y="521"/>
                  </a:lnTo>
                  <a:lnTo>
                    <a:pt x="386" y="532"/>
                  </a:lnTo>
                  <a:lnTo>
                    <a:pt x="372" y="543"/>
                  </a:lnTo>
                  <a:lnTo>
                    <a:pt x="357" y="555"/>
                  </a:lnTo>
                  <a:lnTo>
                    <a:pt x="345" y="568"/>
                  </a:lnTo>
                  <a:lnTo>
                    <a:pt x="333" y="582"/>
                  </a:lnTo>
                  <a:lnTo>
                    <a:pt x="322" y="596"/>
                  </a:lnTo>
                  <a:lnTo>
                    <a:pt x="311" y="611"/>
                  </a:lnTo>
                  <a:lnTo>
                    <a:pt x="311" y="611"/>
                  </a:lnTo>
                  <a:lnTo>
                    <a:pt x="287" y="651"/>
                  </a:lnTo>
                  <a:lnTo>
                    <a:pt x="265" y="694"/>
                  </a:lnTo>
                  <a:lnTo>
                    <a:pt x="246" y="736"/>
                  </a:lnTo>
                  <a:lnTo>
                    <a:pt x="228" y="780"/>
                  </a:lnTo>
                  <a:lnTo>
                    <a:pt x="211" y="825"/>
                  </a:lnTo>
                  <a:lnTo>
                    <a:pt x="197" y="870"/>
                  </a:lnTo>
                  <a:lnTo>
                    <a:pt x="183" y="915"/>
                  </a:lnTo>
                  <a:lnTo>
                    <a:pt x="169" y="959"/>
                  </a:lnTo>
                  <a:lnTo>
                    <a:pt x="169" y="959"/>
                  </a:lnTo>
                  <a:lnTo>
                    <a:pt x="156" y="1007"/>
                  </a:lnTo>
                  <a:lnTo>
                    <a:pt x="143" y="1055"/>
                  </a:lnTo>
                  <a:lnTo>
                    <a:pt x="120" y="1151"/>
                  </a:lnTo>
                  <a:lnTo>
                    <a:pt x="101" y="1248"/>
                  </a:lnTo>
                  <a:lnTo>
                    <a:pt x="83" y="1345"/>
                  </a:lnTo>
                  <a:lnTo>
                    <a:pt x="83" y="1345"/>
                  </a:lnTo>
                  <a:lnTo>
                    <a:pt x="67" y="1444"/>
                  </a:lnTo>
                  <a:lnTo>
                    <a:pt x="51" y="1541"/>
                  </a:lnTo>
                  <a:lnTo>
                    <a:pt x="38" y="1639"/>
                  </a:lnTo>
                  <a:lnTo>
                    <a:pt x="28" y="1738"/>
                  </a:lnTo>
                  <a:lnTo>
                    <a:pt x="28" y="1738"/>
                  </a:lnTo>
                  <a:lnTo>
                    <a:pt x="24" y="1789"/>
                  </a:lnTo>
                  <a:lnTo>
                    <a:pt x="20" y="1839"/>
                  </a:lnTo>
                  <a:lnTo>
                    <a:pt x="15" y="1940"/>
                  </a:lnTo>
                  <a:lnTo>
                    <a:pt x="11" y="2041"/>
                  </a:lnTo>
                  <a:lnTo>
                    <a:pt x="6" y="2142"/>
                  </a:lnTo>
                  <a:lnTo>
                    <a:pt x="6" y="2142"/>
                  </a:lnTo>
                  <a:lnTo>
                    <a:pt x="2" y="2196"/>
                  </a:lnTo>
                  <a:lnTo>
                    <a:pt x="0" y="2222"/>
                  </a:lnTo>
                  <a:lnTo>
                    <a:pt x="0" y="2249"/>
                  </a:lnTo>
                  <a:lnTo>
                    <a:pt x="0" y="2249"/>
                  </a:lnTo>
                  <a:lnTo>
                    <a:pt x="2" y="2267"/>
                  </a:lnTo>
                  <a:lnTo>
                    <a:pt x="5" y="2276"/>
                  </a:lnTo>
                  <a:lnTo>
                    <a:pt x="8" y="2285"/>
                  </a:lnTo>
                  <a:lnTo>
                    <a:pt x="11" y="2293"/>
                  </a:lnTo>
                  <a:lnTo>
                    <a:pt x="15" y="2300"/>
                  </a:lnTo>
                  <a:lnTo>
                    <a:pt x="22" y="2307"/>
                  </a:lnTo>
                  <a:lnTo>
                    <a:pt x="28" y="2313"/>
                  </a:lnTo>
                  <a:lnTo>
                    <a:pt x="28" y="2313"/>
                  </a:lnTo>
                  <a:lnTo>
                    <a:pt x="40" y="2320"/>
                  </a:lnTo>
                  <a:lnTo>
                    <a:pt x="51" y="2325"/>
                  </a:lnTo>
                  <a:lnTo>
                    <a:pt x="63" y="2329"/>
                  </a:lnTo>
                  <a:lnTo>
                    <a:pt x="75" y="2331"/>
                  </a:lnTo>
                  <a:lnTo>
                    <a:pt x="90" y="2333"/>
                  </a:lnTo>
                  <a:lnTo>
                    <a:pt x="102" y="2334"/>
                  </a:lnTo>
                  <a:lnTo>
                    <a:pt x="127" y="2334"/>
                  </a:lnTo>
                  <a:lnTo>
                    <a:pt x="127" y="2334"/>
                  </a:lnTo>
                  <a:lnTo>
                    <a:pt x="120" y="2330"/>
                  </a:lnTo>
                  <a:lnTo>
                    <a:pt x="120" y="2330"/>
                  </a:lnTo>
                  <a:lnTo>
                    <a:pt x="136" y="2360"/>
                  </a:lnTo>
                  <a:lnTo>
                    <a:pt x="136" y="2360"/>
                  </a:lnTo>
                  <a:lnTo>
                    <a:pt x="137" y="2362"/>
                  </a:lnTo>
                  <a:lnTo>
                    <a:pt x="140" y="2363"/>
                  </a:lnTo>
                  <a:lnTo>
                    <a:pt x="142" y="2363"/>
                  </a:lnTo>
                  <a:lnTo>
                    <a:pt x="146" y="2363"/>
                  </a:lnTo>
                  <a:lnTo>
                    <a:pt x="147" y="2361"/>
                  </a:lnTo>
                  <a:lnTo>
                    <a:pt x="149" y="2358"/>
                  </a:lnTo>
                  <a:lnTo>
                    <a:pt x="150" y="2356"/>
                  </a:lnTo>
                  <a:lnTo>
                    <a:pt x="149" y="2352"/>
                  </a:lnTo>
                  <a:lnTo>
                    <a:pt x="149" y="2352"/>
                  </a:lnTo>
                  <a:lnTo>
                    <a:pt x="134" y="2322"/>
                  </a:lnTo>
                  <a:lnTo>
                    <a:pt x="134" y="2322"/>
                  </a:lnTo>
                  <a:lnTo>
                    <a:pt x="131" y="2320"/>
                  </a:lnTo>
                  <a:lnTo>
                    <a:pt x="127" y="2318"/>
                  </a:lnTo>
                  <a:lnTo>
                    <a:pt x="127" y="2318"/>
                  </a:lnTo>
                  <a:lnTo>
                    <a:pt x="102" y="2318"/>
                  </a:lnTo>
                  <a:lnTo>
                    <a:pt x="88" y="2317"/>
                  </a:lnTo>
                  <a:lnTo>
                    <a:pt x="75" y="2316"/>
                  </a:lnTo>
                  <a:lnTo>
                    <a:pt x="61" y="2313"/>
                  </a:lnTo>
                  <a:lnTo>
                    <a:pt x="50" y="2308"/>
                  </a:lnTo>
                  <a:lnTo>
                    <a:pt x="38" y="2302"/>
                  </a:lnTo>
                  <a:lnTo>
                    <a:pt x="33" y="2298"/>
                  </a:lnTo>
                  <a:lnTo>
                    <a:pt x="29" y="2293"/>
                  </a:lnTo>
                  <a:lnTo>
                    <a:pt x="29" y="2293"/>
                  </a:lnTo>
                  <a:lnTo>
                    <a:pt x="24" y="2285"/>
                  </a:lnTo>
                  <a:lnTo>
                    <a:pt x="20" y="2276"/>
                  </a:lnTo>
                  <a:lnTo>
                    <a:pt x="18" y="2266"/>
                  </a:lnTo>
                  <a:lnTo>
                    <a:pt x="15" y="2255"/>
                  </a:lnTo>
                  <a:lnTo>
                    <a:pt x="15" y="2235"/>
                  </a:lnTo>
                  <a:lnTo>
                    <a:pt x="17" y="2216"/>
                  </a:lnTo>
                  <a:lnTo>
                    <a:pt x="17" y="2216"/>
                  </a:lnTo>
                  <a:lnTo>
                    <a:pt x="20" y="2132"/>
                  </a:lnTo>
                  <a:lnTo>
                    <a:pt x="24" y="2049"/>
                  </a:lnTo>
                  <a:lnTo>
                    <a:pt x="28" y="1965"/>
                  </a:lnTo>
                  <a:lnTo>
                    <a:pt x="33" y="1882"/>
                  </a:lnTo>
                  <a:lnTo>
                    <a:pt x="33" y="1882"/>
                  </a:lnTo>
                  <a:lnTo>
                    <a:pt x="40" y="1785"/>
                  </a:lnTo>
                  <a:lnTo>
                    <a:pt x="49" y="1690"/>
                  </a:lnTo>
                  <a:lnTo>
                    <a:pt x="60" y="1594"/>
                  </a:lnTo>
                  <a:lnTo>
                    <a:pt x="73" y="1498"/>
                  </a:lnTo>
                  <a:lnTo>
                    <a:pt x="87" y="1403"/>
                  </a:lnTo>
                  <a:lnTo>
                    <a:pt x="104" y="1308"/>
                  </a:lnTo>
                  <a:lnTo>
                    <a:pt x="123" y="1213"/>
                  </a:lnTo>
                  <a:lnTo>
                    <a:pt x="143" y="1119"/>
                  </a:lnTo>
                  <a:lnTo>
                    <a:pt x="143" y="1119"/>
                  </a:lnTo>
                  <a:lnTo>
                    <a:pt x="166" y="1028"/>
                  </a:lnTo>
                  <a:lnTo>
                    <a:pt x="179" y="981"/>
                  </a:lnTo>
                  <a:lnTo>
                    <a:pt x="192" y="936"/>
                  </a:lnTo>
                  <a:lnTo>
                    <a:pt x="206" y="891"/>
                  </a:lnTo>
                  <a:lnTo>
                    <a:pt x="222" y="846"/>
                  </a:lnTo>
                  <a:lnTo>
                    <a:pt x="237" y="801"/>
                  </a:lnTo>
                  <a:lnTo>
                    <a:pt x="255" y="758"/>
                  </a:lnTo>
                  <a:lnTo>
                    <a:pt x="255" y="758"/>
                  </a:lnTo>
                  <a:lnTo>
                    <a:pt x="273" y="717"/>
                  </a:lnTo>
                  <a:lnTo>
                    <a:pt x="292" y="676"/>
                  </a:lnTo>
                  <a:lnTo>
                    <a:pt x="302" y="656"/>
                  </a:lnTo>
                  <a:lnTo>
                    <a:pt x="314" y="637"/>
                  </a:lnTo>
                  <a:lnTo>
                    <a:pt x="325" y="618"/>
                  </a:lnTo>
                  <a:lnTo>
                    <a:pt x="338" y="599"/>
                  </a:lnTo>
                  <a:lnTo>
                    <a:pt x="338" y="599"/>
                  </a:lnTo>
                  <a:lnTo>
                    <a:pt x="350" y="584"/>
                  </a:lnTo>
                  <a:lnTo>
                    <a:pt x="363" y="570"/>
                  </a:lnTo>
                  <a:lnTo>
                    <a:pt x="377" y="557"/>
                  </a:lnTo>
                  <a:lnTo>
                    <a:pt x="391" y="547"/>
                  </a:lnTo>
                  <a:lnTo>
                    <a:pt x="406" y="536"/>
                  </a:lnTo>
                  <a:lnTo>
                    <a:pt x="422" y="527"/>
                  </a:lnTo>
                  <a:lnTo>
                    <a:pt x="438" y="518"/>
                  </a:lnTo>
                  <a:lnTo>
                    <a:pt x="455" y="510"/>
                  </a:lnTo>
                  <a:lnTo>
                    <a:pt x="455" y="510"/>
                  </a:lnTo>
                  <a:lnTo>
                    <a:pt x="491" y="495"/>
                  </a:lnTo>
                  <a:lnTo>
                    <a:pt x="527" y="480"/>
                  </a:lnTo>
                  <a:lnTo>
                    <a:pt x="561" y="468"/>
                  </a:lnTo>
                  <a:lnTo>
                    <a:pt x="597" y="452"/>
                  </a:lnTo>
                  <a:lnTo>
                    <a:pt x="597" y="452"/>
                  </a:lnTo>
                  <a:lnTo>
                    <a:pt x="642" y="432"/>
                  </a:lnTo>
                  <a:lnTo>
                    <a:pt x="687" y="414"/>
                  </a:lnTo>
                  <a:lnTo>
                    <a:pt x="777" y="376"/>
                  </a:lnTo>
                  <a:lnTo>
                    <a:pt x="777" y="376"/>
                  </a:lnTo>
                  <a:lnTo>
                    <a:pt x="865" y="343"/>
                  </a:lnTo>
                  <a:lnTo>
                    <a:pt x="955" y="311"/>
                  </a:lnTo>
                  <a:lnTo>
                    <a:pt x="1133" y="247"/>
                  </a:lnTo>
                  <a:lnTo>
                    <a:pt x="1133" y="247"/>
                  </a:lnTo>
                  <a:lnTo>
                    <a:pt x="1224" y="213"/>
                  </a:lnTo>
                  <a:lnTo>
                    <a:pt x="1314" y="179"/>
                  </a:lnTo>
                  <a:lnTo>
                    <a:pt x="1314" y="179"/>
                  </a:lnTo>
                  <a:lnTo>
                    <a:pt x="1400" y="144"/>
                  </a:lnTo>
                  <a:lnTo>
                    <a:pt x="1442" y="127"/>
                  </a:lnTo>
                  <a:lnTo>
                    <a:pt x="1486" y="112"/>
                  </a:lnTo>
                  <a:lnTo>
                    <a:pt x="1486" y="112"/>
                  </a:lnTo>
                  <a:lnTo>
                    <a:pt x="1529" y="98"/>
                  </a:lnTo>
                  <a:lnTo>
                    <a:pt x="1571" y="83"/>
                  </a:lnTo>
                  <a:lnTo>
                    <a:pt x="1615" y="72"/>
                  </a:lnTo>
                  <a:lnTo>
                    <a:pt x="1659" y="60"/>
                  </a:lnTo>
                  <a:lnTo>
                    <a:pt x="1703" y="50"/>
                  </a:lnTo>
                  <a:lnTo>
                    <a:pt x="1747" y="41"/>
                  </a:lnTo>
                  <a:lnTo>
                    <a:pt x="1791" y="32"/>
                  </a:lnTo>
                  <a:lnTo>
                    <a:pt x="1836" y="24"/>
                  </a:lnTo>
                  <a:lnTo>
                    <a:pt x="1836" y="24"/>
                  </a:lnTo>
                  <a:lnTo>
                    <a:pt x="1871" y="18"/>
                  </a:lnTo>
                  <a:lnTo>
                    <a:pt x="1889" y="17"/>
                  </a:lnTo>
                  <a:lnTo>
                    <a:pt x="1909" y="15"/>
                  </a:lnTo>
                  <a:lnTo>
                    <a:pt x="1909" y="15"/>
                  </a:lnTo>
                  <a:lnTo>
                    <a:pt x="1927" y="17"/>
                  </a:lnTo>
                  <a:lnTo>
                    <a:pt x="1944" y="19"/>
                  </a:lnTo>
                  <a:lnTo>
                    <a:pt x="1980" y="26"/>
                  </a:lnTo>
                  <a:lnTo>
                    <a:pt x="1980" y="26"/>
                  </a:lnTo>
                  <a:lnTo>
                    <a:pt x="2025" y="33"/>
                  </a:lnTo>
                  <a:lnTo>
                    <a:pt x="2070" y="42"/>
                  </a:lnTo>
                  <a:lnTo>
                    <a:pt x="2114" y="51"/>
                  </a:lnTo>
                  <a:lnTo>
                    <a:pt x="2159" y="62"/>
                  </a:lnTo>
                  <a:lnTo>
                    <a:pt x="2159" y="62"/>
                  </a:lnTo>
                  <a:lnTo>
                    <a:pt x="2203" y="73"/>
                  </a:lnTo>
                  <a:lnTo>
                    <a:pt x="2247" y="86"/>
                  </a:lnTo>
                  <a:lnTo>
                    <a:pt x="2291" y="100"/>
                  </a:lnTo>
                  <a:lnTo>
                    <a:pt x="2334" y="116"/>
                  </a:lnTo>
                  <a:lnTo>
                    <a:pt x="2420" y="148"/>
                  </a:lnTo>
                  <a:lnTo>
                    <a:pt x="2506" y="181"/>
                  </a:lnTo>
                  <a:lnTo>
                    <a:pt x="2506" y="181"/>
                  </a:lnTo>
                  <a:lnTo>
                    <a:pt x="2594" y="216"/>
                  </a:lnTo>
                  <a:lnTo>
                    <a:pt x="2684" y="249"/>
                  </a:lnTo>
                  <a:lnTo>
                    <a:pt x="2864" y="313"/>
                  </a:lnTo>
                  <a:lnTo>
                    <a:pt x="2953" y="346"/>
                  </a:lnTo>
                  <a:lnTo>
                    <a:pt x="3043" y="380"/>
                  </a:lnTo>
                  <a:lnTo>
                    <a:pt x="3132" y="415"/>
                  </a:lnTo>
                  <a:lnTo>
                    <a:pt x="3219" y="453"/>
                  </a:lnTo>
                  <a:lnTo>
                    <a:pt x="3219" y="453"/>
                  </a:lnTo>
                  <a:lnTo>
                    <a:pt x="3253" y="468"/>
                  </a:lnTo>
                  <a:lnTo>
                    <a:pt x="3289" y="482"/>
                  </a:lnTo>
                  <a:lnTo>
                    <a:pt x="3324" y="496"/>
                  </a:lnTo>
                  <a:lnTo>
                    <a:pt x="3358" y="510"/>
                  </a:lnTo>
                  <a:lnTo>
                    <a:pt x="3375" y="519"/>
                  </a:lnTo>
                  <a:lnTo>
                    <a:pt x="3392" y="528"/>
                  </a:lnTo>
                  <a:lnTo>
                    <a:pt x="3408" y="537"/>
                  </a:lnTo>
                  <a:lnTo>
                    <a:pt x="3424" y="547"/>
                  </a:lnTo>
                  <a:lnTo>
                    <a:pt x="3438" y="559"/>
                  </a:lnTo>
                  <a:lnTo>
                    <a:pt x="3452" y="572"/>
                  </a:lnTo>
                  <a:lnTo>
                    <a:pt x="3465" y="586"/>
                  </a:lnTo>
                  <a:lnTo>
                    <a:pt x="3476" y="601"/>
                  </a:lnTo>
                  <a:lnTo>
                    <a:pt x="3476" y="601"/>
                  </a:lnTo>
                  <a:lnTo>
                    <a:pt x="3489" y="620"/>
                  </a:lnTo>
                  <a:lnTo>
                    <a:pt x="3501" y="640"/>
                  </a:lnTo>
                  <a:lnTo>
                    <a:pt x="3524" y="679"/>
                  </a:lnTo>
                  <a:lnTo>
                    <a:pt x="3544" y="722"/>
                  </a:lnTo>
                  <a:lnTo>
                    <a:pt x="3562" y="764"/>
                  </a:lnTo>
                  <a:lnTo>
                    <a:pt x="3579" y="808"/>
                  </a:lnTo>
                  <a:lnTo>
                    <a:pt x="3594" y="852"/>
                  </a:lnTo>
                  <a:lnTo>
                    <a:pt x="3608" y="895"/>
                  </a:lnTo>
                  <a:lnTo>
                    <a:pt x="3621" y="940"/>
                  </a:lnTo>
                  <a:lnTo>
                    <a:pt x="3621" y="940"/>
                  </a:lnTo>
                  <a:lnTo>
                    <a:pt x="3635" y="985"/>
                  </a:lnTo>
                  <a:lnTo>
                    <a:pt x="3647" y="1030"/>
                  </a:lnTo>
                  <a:lnTo>
                    <a:pt x="3670" y="1123"/>
                  </a:lnTo>
                  <a:lnTo>
                    <a:pt x="3689" y="1215"/>
                  </a:lnTo>
                  <a:lnTo>
                    <a:pt x="3707" y="1308"/>
                  </a:lnTo>
                  <a:lnTo>
                    <a:pt x="3707" y="1308"/>
                  </a:lnTo>
                  <a:lnTo>
                    <a:pt x="3725" y="1403"/>
                  </a:lnTo>
                  <a:lnTo>
                    <a:pt x="3740" y="1498"/>
                  </a:lnTo>
                  <a:lnTo>
                    <a:pt x="3753" y="1594"/>
                  </a:lnTo>
                  <a:lnTo>
                    <a:pt x="3765" y="1690"/>
                  </a:lnTo>
                  <a:lnTo>
                    <a:pt x="3765" y="1690"/>
                  </a:lnTo>
                  <a:lnTo>
                    <a:pt x="3774" y="1789"/>
                  </a:lnTo>
                  <a:lnTo>
                    <a:pt x="3780" y="1888"/>
                  </a:lnTo>
                  <a:lnTo>
                    <a:pt x="3785" y="1987"/>
                  </a:lnTo>
                  <a:lnTo>
                    <a:pt x="3789" y="2086"/>
                  </a:lnTo>
                  <a:lnTo>
                    <a:pt x="3789" y="2086"/>
                  </a:lnTo>
                  <a:lnTo>
                    <a:pt x="3793" y="2151"/>
                  </a:lnTo>
                  <a:lnTo>
                    <a:pt x="3797" y="2217"/>
                  </a:lnTo>
                  <a:lnTo>
                    <a:pt x="3797" y="2217"/>
                  </a:lnTo>
                  <a:lnTo>
                    <a:pt x="3797" y="2237"/>
                  </a:lnTo>
                  <a:lnTo>
                    <a:pt x="3797" y="2257"/>
                  </a:lnTo>
                  <a:lnTo>
                    <a:pt x="3796" y="2267"/>
                  </a:lnTo>
                  <a:lnTo>
                    <a:pt x="3793" y="2277"/>
                  </a:lnTo>
                  <a:lnTo>
                    <a:pt x="3788" y="2286"/>
                  </a:lnTo>
                  <a:lnTo>
                    <a:pt x="3783" y="2294"/>
                  </a:lnTo>
                  <a:lnTo>
                    <a:pt x="3783" y="2294"/>
                  </a:lnTo>
                  <a:lnTo>
                    <a:pt x="3774" y="2302"/>
                  </a:lnTo>
                  <a:lnTo>
                    <a:pt x="3762" y="2308"/>
                  </a:lnTo>
                  <a:lnTo>
                    <a:pt x="3751" y="2313"/>
                  </a:lnTo>
                  <a:lnTo>
                    <a:pt x="3737" y="2316"/>
                  </a:lnTo>
                  <a:lnTo>
                    <a:pt x="3724" y="2317"/>
                  </a:lnTo>
                  <a:lnTo>
                    <a:pt x="3711" y="2318"/>
                  </a:lnTo>
                  <a:lnTo>
                    <a:pt x="3685" y="2318"/>
                  </a:lnTo>
                  <a:lnTo>
                    <a:pt x="3685" y="2318"/>
                  </a:lnTo>
                  <a:lnTo>
                    <a:pt x="3681" y="2320"/>
                  </a:lnTo>
                  <a:lnTo>
                    <a:pt x="3679" y="2322"/>
                  </a:lnTo>
                  <a:lnTo>
                    <a:pt x="3679" y="2322"/>
                  </a:lnTo>
                  <a:lnTo>
                    <a:pt x="3670" y="2343"/>
                  </a:lnTo>
                  <a:lnTo>
                    <a:pt x="3661" y="2362"/>
                  </a:lnTo>
                  <a:lnTo>
                    <a:pt x="3647" y="2403"/>
                  </a:lnTo>
                  <a:lnTo>
                    <a:pt x="3620" y="2487"/>
                  </a:lnTo>
                  <a:lnTo>
                    <a:pt x="3620" y="2487"/>
                  </a:lnTo>
                  <a:lnTo>
                    <a:pt x="3601" y="2546"/>
                  </a:lnTo>
                  <a:lnTo>
                    <a:pt x="3580" y="2604"/>
                  </a:lnTo>
                  <a:lnTo>
                    <a:pt x="3557" y="2660"/>
                  </a:lnTo>
                  <a:lnTo>
                    <a:pt x="3544" y="2688"/>
                  </a:lnTo>
                  <a:lnTo>
                    <a:pt x="3531" y="2717"/>
                  </a:lnTo>
                  <a:lnTo>
                    <a:pt x="3531" y="2717"/>
                  </a:lnTo>
                  <a:lnTo>
                    <a:pt x="3514" y="2750"/>
                  </a:lnTo>
                  <a:lnTo>
                    <a:pt x="3494" y="2785"/>
                  </a:lnTo>
                  <a:lnTo>
                    <a:pt x="3484" y="2801"/>
                  </a:lnTo>
                  <a:lnTo>
                    <a:pt x="3473" y="2818"/>
                  </a:lnTo>
                  <a:lnTo>
                    <a:pt x="3461" y="2833"/>
                  </a:lnTo>
                  <a:lnTo>
                    <a:pt x="3448" y="2848"/>
                  </a:lnTo>
                  <a:lnTo>
                    <a:pt x="3435" y="2862"/>
                  </a:lnTo>
                  <a:lnTo>
                    <a:pt x="3420" y="2875"/>
                  </a:lnTo>
                  <a:lnTo>
                    <a:pt x="3406" y="2886"/>
                  </a:lnTo>
                  <a:lnTo>
                    <a:pt x="3389" y="2895"/>
                  </a:lnTo>
                  <a:lnTo>
                    <a:pt x="3373" y="2904"/>
                  </a:lnTo>
                  <a:lnTo>
                    <a:pt x="3355" y="2911"/>
                  </a:lnTo>
                  <a:lnTo>
                    <a:pt x="3335" y="2914"/>
                  </a:lnTo>
                  <a:lnTo>
                    <a:pt x="3315" y="2917"/>
                  </a:lnTo>
                  <a:lnTo>
                    <a:pt x="3315" y="2917"/>
                  </a:lnTo>
                  <a:lnTo>
                    <a:pt x="3293" y="2917"/>
                  </a:lnTo>
                  <a:lnTo>
                    <a:pt x="3271" y="2914"/>
                  </a:lnTo>
                  <a:lnTo>
                    <a:pt x="3249" y="2912"/>
                  </a:lnTo>
                  <a:lnTo>
                    <a:pt x="3228" y="2907"/>
                  </a:lnTo>
                  <a:lnTo>
                    <a:pt x="3207" y="2902"/>
                  </a:lnTo>
                  <a:lnTo>
                    <a:pt x="3185" y="2894"/>
                  </a:lnTo>
                  <a:lnTo>
                    <a:pt x="3144" y="2878"/>
                  </a:lnTo>
                  <a:lnTo>
                    <a:pt x="3144" y="2878"/>
                  </a:lnTo>
                  <a:lnTo>
                    <a:pt x="3030" y="2833"/>
                  </a:lnTo>
                  <a:lnTo>
                    <a:pt x="2916" y="2787"/>
                  </a:lnTo>
                  <a:lnTo>
                    <a:pt x="2916" y="2787"/>
                  </a:lnTo>
                  <a:lnTo>
                    <a:pt x="2860" y="2765"/>
                  </a:lnTo>
                  <a:lnTo>
                    <a:pt x="2802" y="2744"/>
                  </a:lnTo>
                  <a:lnTo>
                    <a:pt x="2746" y="2723"/>
                  </a:lnTo>
                  <a:lnTo>
                    <a:pt x="2688" y="2704"/>
                  </a:lnTo>
                  <a:lnTo>
                    <a:pt x="2629" y="2687"/>
                  </a:lnTo>
                  <a:lnTo>
                    <a:pt x="2570" y="2673"/>
                  </a:lnTo>
                  <a:lnTo>
                    <a:pt x="2511" y="2660"/>
                  </a:lnTo>
                  <a:lnTo>
                    <a:pt x="2480" y="2655"/>
                  </a:lnTo>
                  <a:lnTo>
                    <a:pt x="2451" y="2651"/>
                  </a:lnTo>
                  <a:lnTo>
                    <a:pt x="2451" y="2651"/>
                  </a:lnTo>
                  <a:lnTo>
                    <a:pt x="2397" y="2645"/>
                  </a:lnTo>
                  <a:lnTo>
                    <a:pt x="2342" y="2641"/>
                  </a:lnTo>
                  <a:lnTo>
                    <a:pt x="2288" y="2637"/>
                  </a:lnTo>
                  <a:lnTo>
                    <a:pt x="2234" y="2636"/>
                  </a:lnTo>
                  <a:lnTo>
                    <a:pt x="2125" y="2632"/>
                  </a:lnTo>
                  <a:lnTo>
                    <a:pt x="2016" y="2627"/>
                  </a:lnTo>
                  <a:lnTo>
                    <a:pt x="2016" y="2627"/>
                  </a:lnTo>
                  <a:lnTo>
                    <a:pt x="1962" y="2625"/>
                  </a:lnTo>
                  <a:lnTo>
                    <a:pt x="1907" y="2624"/>
                  </a:lnTo>
                  <a:lnTo>
                    <a:pt x="1853" y="2625"/>
                  </a:lnTo>
                  <a:lnTo>
                    <a:pt x="1800" y="2627"/>
                  </a:lnTo>
                  <a:lnTo>
                    <a:pt x="1691" y="2631"/>
                  </a:lnTo>
                  <a:lnTo>
                    <a:pt x="1582" y="2636"/>
                  </a:lnTo>
                  <a:lnTo>
                    <a:pt x="1582" y="2636"/>
                  </a:lnTo>
                  <a:lnTo>
                    <a:pt x="1523" y="2638"/>
                  </a:lnTo>
                  <a:lnTo>
                    <a:pt x="1462" y="2641"/>
                  </a:lnTo>
                  <a:lnTo>
                    <a:pt x="1404" y="2646"/>
                  </a:lnTo>
                  <a:lnTo>
                    <a:pt x="1345" y="2654"/>
                  </a:lnTo>
                  <a:lnTo>
                    <a:pt x="1345" y="2654"/>
                  </a:lnTo>
                  <a:lnTo>
                    <a:pt x="1315" y="2658"/>
                  </a:lnTo>
                  <a:lnTo>
                    <a:pt x="1286" y="2663"/>
                  </a:lnTo>
                  <a:lnTo>
                    <a:pt x="1228" y="2675"/>
                  </a:lnTo>
                  <a:lnTo>
                    <a:pt x="1170" y="2690"/>
                  </a:lnTo>
                  <a:lnTo>
                    <a:pt x="1114" y="2708"/>
                  </a:lnTo>
                  <a:lnTo>
                    <a:pt x="1114" y="2708"/>
                  </a:lnTo>
                  <a:lnTo>
                    <a:pt x="1055" y="2728"/>
                  </a:lnTo>
                  <a:lnTo>
                    <a:pt x="997" y="2749"/>
                  </a:lnTo>
                  <a:lnTo>
                    <a:pt x="939" y="2771"/>
                  </a:lnTo>
                  <a:lnTo>
                    <a:pt x="882" y="2794"/>
                  </a:lnTo>
                  <a:lnTo>
                    <a:pt x="768" y="2840"/>
                  </a:lnTo>
                  <a:lnTo>
                    <a:pt x="710" y="2863"/>
                  </a:lnTo>
                  <a:lnTo>
                    <a:pt x="652" y="2885"/>
                  </a:lnTo>
                  <a:lnTo>
                    <a:pt x="652" y="2885"/>
                  </a:lnTo>
                  <a:lnTo>
                    <a:pt x="613" y="2899"/>
                  </a:lnTo>
                  <a:lnTo>
                    <a:pt x="592" y="2905"/>
                  </a:lnTo>
                  <a:lnTo>
                    <a:pt x="572" y="2909"/>
                  </a:lnTo>
                  <a:lnTo>
                    <a:pt x="551" y="2913"/>
                  </a:lnTo>
                  <a:lnTo>
                    <a:pt x="531" y="2916"/>
                  </a:lnTo>
                  <a:lnTo>
                    <a:pt x="509" y="2917"/>
                  </a:lnTo>
                  <a:lnTo>
                    <a:pt x="488" y="2916"/>
                  </a:lnTo>
                  <a:lnTo>
                    <a:pt x="488" y="2916"/>
                  </a:lnTo>
                  <a:lnTo>
                    <a:pt x="472" y="2913"/>
                  </a:lnTo>
                  <a:lnTo>
                    <a:pt x="455" y="2909"/>
                  </a:lnTo>
                  <a:lnTo>
                    <a:pt x="440" y="2904"/>
                  </a:lnTo>
                  <a:lnTo>
                    <a:pt x="424" y="2896"/>
                  </a:lnTo>
                  <a:lnTo>
                    <a:pt x="410" y="2889"/>
                  </a:lnTo>
                  <a:lnTo>
                    <a:pt x="396" y="2878"/>
                  </a:lnTo>
                  <a:lnTo>
                    <a:pt x="383" y="2868"/>
                  </a:lnTo>
                  <a:lnTo>
                    <a:pt x="372" y="2855"/>
                  </a:lnTo>
                  <a:lnTo>
                    <a:pt x="372" y="2855"/>
                  </a:lnTo>
                  <a:lnTo>
                    <a:pt x="356" y="2839"/>
                  </a:lnTo>
                  <a:lnTo>
                    <a:pt x="342" y="2819"/>
                  </a:lnTo>
                  <a:lnTo>
                    <a:pt x="328" y="2800"/>
                  </a:lnTo>
                  <a:lnTo>
                    <a:pt x="315" y="2781"/>
                  </a:lnTo>
                  <a:lnTo>
                    <a:pt x="304" y="2760"/>
                  </a:lnTo>
                  <a:lnTo>
                    <a:pt x="293" y="2740"/>
                  </a:lnTo>
                  <a:lnTo>
                    <a:pt x="273" y="2697"/>
                  </a:lnTo>
                  <a:lnTo>
                    <a:pt x="273" y="2697"/>
                  </a:lnTo>
                  <a:lnTo>
                    <a:pt x="260" y="2670"/>
                  </a:lnTo>
                  <a:lnTo>
                    <a:pt x="247" y="2641"/>
                  </a:lnTo>
                  <a:lnTo>
                    <a:pt x="225" y="2584"/>
                  </a:lnTo>
                  <a:lnTo>
                    <a:pt x="205" y="2526"/>
                  </a:lnTo>
                  <a:lnTo>
                    <a:pt x="186" y="2467"/>
                  </a:lnTo>
                  <a:lnTo>
                    <a:pt x="186" y="2467"/>
                  </a:lnTo>
                  <a:lnTo>
                    <a:pt x="150" y="2354"/>
                  </a:lnTo>
                  <a:lnTo>
                    <a:pt x="150" y="2354"/>
                  </a:lnTo>
                  <a:lnTo>
                    <a:pt x="147" y="2351"/>
                  </a:lnTo>
                  <a:lnTo>
                    <a:pt x="146" y="2349"/>
                  </a:lnTo>
                  <a:lnTo>
                    <a:pt x="142" y="2349"/>
                  </a:lnTo>
                  <a:lnTo>
                    <a:pt x="140" y="2349"/>
                  </a:lnTo>
                  <a:lnTo>
                    <a:pt x="137" y="2351"/>
                  </a:lnTo>
                  <a:lnTo>
                    <a:pt x="136" y="2352"/>
                  </a:lnTo>
                  <a:lnTo>
                    <a:pt x="134" y="2354"/>
                  </a:lnTo>
                  <a:lnTo>
                    <a:pt x="134" y="2358"/>
                  </a:lnTo>
                  <a:lnTo>
                    <a:pt x="134" y="23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57DF3A4-CDFC-0AEC-899A-AB6C51F37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9" y="0"/>
              <a:ext cx="112" cy="48"/>
            </a:xfrm>
            <a:custGeom>
              <a:avLst/>
              <a:gdLst>
                <a:gd name="T0" fmla="*/ 15 w 336"/>
                <a:gd name="T1" fmla="*/ 136 h 144"/>
                <a:gd name="T2" fmla="*/ 19 w 336"/>
                <a:gd name="T3" fmla="*/ 114 h 144"/>
                <a:gd name="T4" fmla="*/ 27 w 336"/>
                <a:gd name="T5" fmla="*/ 94 h 144"/>
                <a:gd name="T6" fmla="*/ 37 w 336"/>
                <a:gd name="T7" fmla="*/ 74 h 144"/>
                <a:gd name="T8" fmla="*/ 51 w 336"/>
                <a:gd name="T9" fmla="*/ 58 h 144"/>
                <a:gd name="T10" fmla="*/ 60 w 336"/>
                <a:gd name="T11" fmla="*/ 51 h 144"/>
                <a:gd name="T12" fmla="*/ 77 w 336"/>
                <a:gd name="T13" fmla="*/ 39 h 144"/>
                <a:gd name="T14" fmla="*/ 106 w 336"/>
                <a:gd name="T15" fmla="*/ 26 h 144"/>
                <a:gd name="T16" fmla="*/ 127 w 336"/>
                <a:gd name="T17" fmla="*/ 21 h 144"/>
                <a:gd name="T18" fmla="*/ 169 w 336"/>
                <a:gd name="T19" fmla="*/ 15 h 144"/>
                <a:gd name="T20" fmla="*/ 211 w 336"/>
                <a:gd name="T21" fmla="*/ 19 h 144"/>
                <a:gd name="T22" fmla="*/ 253 w 336"/>
                <a:gd name="T23" fmla="*/ 33 h 144"/>
                <a:gd name="T24" fmla="*/ 270 w 336"/>
                <a:gd name="T25" fmla="*/ 44 h 144"/>
                <a:gd name="T26" fmla="*/ 287 w 336"/>
                <a:gd name="T27" fmla="*/ 57 h 144"/>
                <a:gd name="T28" fmla="*/ 295 w 336"/>
                <a:gd name="T29" fmla="*/ 64 h 144"/>
                <a:gd name="T30" fmla="*/ 308 w 336"/>
                <a:gd name="T31" fmla="*/ 83 h 144"/>
                <a:gd name="T32" fmla="*/ 317 w 336"/>
                <a:gd name="T33" fmla="*/ 103 h 144"/>
                <a:gd name="T34" fmla="*/ 319 w 336"/>
                <a:gd name="T35" fmla="*/ 125 h 144"/>
                <a:gd name="T36" fmla="*/ 320 w 336"/>
                <a:gd name="T37" fmla="*/ 136 h 144"/>
                <a:gd name="T38" fmla="*/ 322 w 336"/>
                <a:gd name="T39" fmla="*/ 143 h 144"/>
                <a:gd name="T40" fmla="*/ 327 w 336"/>
                <a:gd name="T41" fmla="*/ 144 h 144"/>
                <a:gd name="T42" fmla="*/ 332 w 336"/>
                <a:gd name="T43" fmla="*/ 143 h 144"/>
                <a:gd name="T44" fmla="*/ 336 w 336"/>
                <a:gd name="T45" fmla="*/ 136 h 144"/>
                <a:gd name="T46" fmla="*/ 335 w 336"/>
                <a:gd name="T47" fmla="*/ 125 h 144"/>
                <a:gd name="T48" fmla="*/ 332 w 336"/>
                <a:gd name="T49" fmla="*/ 103 h 144"/>
                <a:gd name="T50" fmla="*/ 324 w 336"/>
                <a:gd name="T51" fmla="*/ 82 h 144"/>
                <a:gd name="T52" fmla="*/ 313 w 336"/>
                <a:gd name="T53" fmla="*/ 63 h 144"/>
                <a:gd name="T54" fmla="*/ 305 w 336"/>
                <a:gd name="T55" fmla="*/ 54 h 144"/>
                <a:gd name="T56" fmla="*/ 290 w 336"/>
                <a:gd name="T57" fmla="*/ 39 h 144"/>
                <a:gd name="T58" fmla="*/ 270 w 336"/>
                <a:gd name="T59" fmla="*/ 26 h 144"/>
                <a:gd name="T60" fmla="*/ 229 w 336"/>
                <a:gd name="T61" fmla="*/ 8 h 144"/>
                <a:gd name="T62" fmla="*/ 206 w 336"/>
                <a:gd name="T63" fmla="*/ 3 h 144"/>
                <a:gd name="T64" fmla="*/ 158 w 336"/>
                <a:gd name="T65" fmla="*/ 0 h 144"/>
                <a:gd name="T66" fmla="*/ 111 w 336"/>
                <a:gd name="T67" fmla="*/ 8 h 144"/>
                <a:gd name="T68" fmla="*/ 78 w 336"/>
                <a:gd name="T69" fmla="*/ 21 h 144"/>
                <a:gd name="T70" fmla="*/ 58 w 336"/>
                <a:gd name="T71" fmla="*/ 33 h 144"/>
                <a:gd name="T72" fmla="*/ 49 w 336"/>
                <a:gd name="T73" fmla="*/ 41 h 144"/>
                <a:gd name="T74" fmla="*/ 28 w 336"/>
                <a:gd name="T75" fmla="*/ 60 h 144"/>
                <a:gd name="T76" fmla="*/ 14 w 336"/>
                <a:gd name="T77" fmla="*/ 83 h 144"/>
                <a:gd name="T78" fmla="*/ 5 w 336"/>
                <a:gd name="T79" fmla="*/ 109 h 144"/>
                <a:gd name="T80" fmla="*/ 0 w 336"/>
                <a:gd name="T81" fmla="*/ 136 h 144"/>
                <a:gd name="T82" fmla="*/ 0 w 336"/>
                <a:gd name="T83" fmla="*/ 140 h 144"/>
                <a:gd name="T84" fmla="*/ 4 w 336"/>
                <a:gd name="T85" fmla="*/ 144 h 144"/>
                <a:gd name="T86" fmla="*/ 10 w 336"/>
                <a:gd name="T87" fmla="*/ 144 h 144"/>
                <a:gd name="T88" fmla="*/ 14 w 336"/>
                <a:gd name="T89" fmla="*/ 140 h 144"/>
                <a:gd name="T90" fmla="*/ 15 w 336"/>
                <a:gd name="T91" fmla="*/ 13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36" h="144">
                  <a:moveTo>
                    <a:pt x="15" y="136"/>
                  </a:moveTo>
                  <a:lnTo>
                    <a:pt x="15" y="136"/>
                  </a:lnTo>
                  <a:lnTo>
                    <a:pt x="17" y="126"/>
                  </a:lnTo>
                  <a:lnTo>
                    <a:pt x="19" y="114"/>
                  </a:lnTo>
                  <a:lnTo>
                    <a:pt x="22" y="104"/>
                  </a:lnTo>
                  <a:lnTo>
                    <a:pt x="27" y="94"/>
                  </a:lnTo>
                  <a:lnTo>
                    <a:pt x="32" y="83"/>
                  </a:lnTo>
                  <a:lnTo>
                    <a:pt x="37" y="74"/>
                  </a:lnTo>
                  <a:lnTo>
                    <a:pt x="44" y="66"/>
                  </a:lnTo>
                  <a:lnTo>
                    <a:pt x="51" y="58"/>
                  </a:lnTo>
                  <a:lnTo>
                    <a:pt x="51" y="58"/>
                  </a:lnTo>
                  <a:lnTo>
                    <a:pt x="60" y="51"/>
                  </a:lnTo>
                  <a:lnTo>
                    <a:pt x="68" y="45"/>
                  </a:lnTo>
                  <a:lnTo>
                    <a:pt x="77" y="39"/>
                  </a:lnTo>
                  <a:lnTo>
                    <a:pt x="87" y="33"/>
                  </a:lnTo>
                  <a:lnTo>
                    <a:pt x="106" y="26"/>
                  </a:lnTo>
                  <a:lnTo>
                    <a:pt x="127" y="21"/>
                  </a:lnTo>
                  <a:lnTo>
                    <a:pt x="127" y="21"/>
                  </a:lnTo>
                  <a:lnTo>
                    <a:pt x="147" y="17"/>
                  </a:lnTo>
                  <a:lnTo>
                    <a:pt x="169" y="15"/>
                  </a:lnTo>
                  <a:lnTo>
                    <a:pt x="190" y="17"/>
                  </a:lnTo>
                  <a:lnTo>
                    <a:pt x="211" y="19"/>
                  </a:lnTo>
                  <a:lnTo>
                    <a:pt x="232" y="24"/>
                  </a:lnTo>
                  <a:lnTo>
                    <a:pt x="253" y="33"/>
                  </a:lnTo>
                  <a:lnTo>
                    <a:pt x="261" y="37"/>
                  </a:lnTo>
                  <a:lnTo>
                    <a:pt x="270" y="44"/>
                  </a:lnTo>
                  <a:lnTo>
                    <a:pt x="279" y="50"/>
                  </a:lnTo>
                  <a:lnTo>
                    <a:pt x="287" y="57"/>
                  </a:lnTo>
                  <a:lnTo>
                    <a:pt x="287" y="57"/>
                  </a:lnTo>
                  <a:lnTo>
                    <a:pt x="295" y="64"/>
                  </a:lnTo>
                  <a:lnTo>
                    <a:pt x="303" y="73"/>
                  </a:lnTo>
                  <a:lnTo>
                    <a:pt x="308" y="83"/>
                  </a:lnTo>
                  <a:lnTo>
                    <a:pt x="313" y="92"/>
                  </a:lnTo>
                  <a:lnTo>
                    <a:pt x="317" y="103"/>
                  </a:lnTo>
                  <a:lnTo>
                    <a:pt x="318" y="114"/>
                  </a:lnTo>
                  <a:lnTo>
                    <a:pt x="319" y="125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20" y="140"/>
                  </a:lnTo>
                  <a:lnTo>
                    <a:pt x="322" y="143"/>
                  </a:lnTo>
                  <a:lnTo>
                    <a:pt x="324" y="144"/>
                  </a:lnTo>
                  <a:lnTo>
                    <a:pt x="327" y="144"/>
                  </a:lnTo>
                  <a:lnTo>
                    <a:pt x="331" y="144"/>
                  </a:lnTo>
                  <a:lnTo>
                    <a:pt x="332" y="143"/>
                  </a:lnTo>
                  <a:lnTo>
                    <a:pt x="335" y="140"/>
                  </a:lnTo>
                  <a:lnTo>
                    <a:pt x="336" y="136"/>
                  </a:lnTo>
                  <a:lnTo>
                    <a:pt x="336" y="136"/>
                  </a:lnTo>
                  <a:lnTo>
                    <a:pt x="335" y="125"/>
                  </a:lnTo>
                  <a:lnTo>
                    <a:pt x="335" y="114"/>
                  </a:lnTo>
                  <a:lnTo>
                    <a:pt x="332" y="103"/>
                  </a:lnTo>
                  <a:lnTo>
                    <a:pt x="328" y="92"/>
                  </a:lnTo>
                  <a:lnTo>
                    <a:pt x="324" y="82"/>
                  </a:lnTo>
                  <a:lnTo>
                    <a:pt x="319" y="72"/>
                  </a:lnTo>
                  <a:lnTo>
                    <a:pt x="313" y="63"/>
                  </a:lnTo>
                  <a:lnTo>
                    <a:pt x="305" y="54"/>
                  </a:lnTo>
                  <a:lnTo>
                    <a:pt x="305" y="54"/>
                  </a:lnTo>
                  <a:lnTo>
                    <a:pt x="297" y="45"/>
                  </a:lnTo>
                  <a:lnTo>
                    <a:pt x="290" y="39"/>
                  </a:lnTo>
                  <a:lnTo>
                    <a:pt x="281" y="31"/>
                  </a:lnTo>
                  <a:lnTo>
                    <a:pt x="270" y="26"/>
                  </a:lnTo>
                  <a:lnTo>
                    <a:pt x="250" y="15"/>
                  </a:lnTo>
                  <a:lnTo>
                    <a:pt x="229" y="8"/>
                  </a:lnTo>
                  <a:lnTo>
                    <a:pt x="229" y="8"/>
                  </a:lnTo>
                  <a:lnTo>
                    <a:pt x="206" y="3"/>
                  </a:lnTo>
                  <a:lnTo>
                    <a:pt x="182" y="0"/>
                  </a:lnTo>
                  <a:lnTo>
                    <a:pt x="158" y="0"/>
                  </a:lnTo>
                  <a:lnTo>
                    <a:pt x="135" y="3"/>
                  </a:lnTo>
                  <a:lnTo>
                    <a:pt x="111" y="8"/>
                  </a:lnTo>
                  <a:lnTo>
                    <a:pt x="88" y="15"/>
                  </a:lnTo>
                  <a:lnTo>
                    <a:pt x="78" y="21"/>
                  </a:lnTo>
                  <a:lnTo>
                    <a:pt x="68" y="27"/>
                  </a:lnTo>
                  <a:lnTo>
                    <a:pt x="58" y="33"/>
                  </a:lnTo>
                  <a:lnTo>
                    <a:pt x="49" y="41"/>
                  </a:lnTo>
                  <a:lnTo>
                    <a:pt x="49" y="41"/>
                  </a:lnTo>
                  <a:lnTo>
                    <a:pt x="38" y="50"/>
                  </a:lnTo>
                  <a:lnTo>
                    <a:pt x="28" y="60"/>
                  </a:lnTo>
                  <a:lnTo>
                    <a:pt x="20" y="72"/>
                  </a:lnTo>
                  <a:lnTo>
                    <a:pt x="14" y="83"/>
                  </a:lnTo>
                  <a:lnTo>
                    <a:pt x="9" y="96"/>
                  </a:lnTo>
                  <a:lnTo>
                    <a:pt x="5" y="109"/>
                  </a:lnTo>
                  <a:lnTo>
                    <a:pt x="1" y="123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40"/>
                  </a:lnTo>
                  <a:lnTo>
                    <a:pt x="1" y="143"/>
                  </a:lnTo>
                  <a:lnTo>
                    <a:pt x="4" y="144"/>
                  </a:lnTo>
                  <a:lnTo>
                    <a:pt x="6" y="144"/>
                  </a:lnTo>
                  <a:lnTo>
                    <a:pt x="10" y="144"/>
                  </a:lnTo>
                  <a:lnTo>
                    <a:pt x="13" y="143"/>
                  </a:lnTo>
                  <a:lnTo>
                    <a:pt x="14" y="140"/>
                  </a:lnTo>
                  <a:lnTo>
                    <a:pt x="15" y="136"/>
                  </a:lnTo>
                  <a:lnTo>
                    <a:pt x="15" y="1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D8EC9A8E-1D5B-3BEE-C071-74A9C105A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710"/>
              <a:ext cx="1079" cy="127"/>
            </a:xfrm>
            <a:custGeom>
              <a:avLst/>
              <a:gdLst>
                <a:gd name="T0" fmla="*/ 26 w 3237"/>
                <a:gd name="T1" fmla="*/ 264 h 379"/>
                <a:gd name="T2" fmla="*/ 65 w 3237"/>
                <a:gd name="T3" fmla="*/ 244 h 379"/>
                <a:gd name="T4" fmla="*/ 121 w 3237"/>
                <a:gd name="T5" fmla="*/ 226 h 379"/>
                <a:gd name="T6" fmla="*/ 249 w 3237"/>
                <a:gd name="T7" fmla="*/ 204 h 379"/>
                <a:gd name="T8" fmla="*/ 475 w 3237"/>
                <a:gd name="T9" fmla="*/ 173 h 379"/>
                <a:gd name="T10" fmla="*/ 590 w 3237"/>
                <a:gd name="T11" fmla="*/ 154 h 379"/>
                <a:gd name="T12" fmla="*/ 795 w 3237"/>
                <a:gd name="T13" fmla="*/ 108 h 379"/>
                <a:gd name="T14" fmla="*/ 877 w 3237"/>
                <a:gd name="T15" fmla="*/ 91 h 379"/>
                <a:gd name="T16" fmla="*/ 1202 w 3237"/>
                <a:gd name="T17" fmla="*/ 42 h 379"/>
                <a:gd name="T18" fmla="*/ 1372 w 3237"/>
                <a:gd name="T19" fmla="*/ 23 h 379"/>
                <a:gd name="T20" fmla="*/ 1499 w 3237"/>
                <a:gd name="T21" fmla="*/ 17 h 379"/>
                <a:gd name="T22" fmla="*/ 1627 w 3237"/>
                <a:gd name="T23" fmla="*/ 17 h 379"/>
                <a:gd name="T24" fmla="*/ 1880 w 3237"/>
                <a:gd name="T25" fmla="*/ 29 h 379"/>
                <a:gd name="T26" fmla="*/ 2045 w 3237"/>
                <a:gd name="T27" fmla="*/ 44 h 379"/>
                <a:gd name="T28" fmla="*/ 2293 w 3237"/>
                <a:gd name="T29" fmla="*/ 77 h 379"/>
                <a:gd name="T30" fmla="*/ 2535 w 3237"/>
                <a:gd name="T31" fmla="*/ 130 h 379"/>
                <a:gd name="T32" fmla="*/ 2695 w 3237"/>
                <a:gd name="T33" fmla="*/ 176 h 379"/>
                <a:gd name="T34" fmla="*/ 2853 w 3237"/>
                <a:gd name="T35" fmla="*/ 230 h 379"/>
                <a:gd name="T36" fmla="*/ 3010 w 3237"/>
                <a:gd name="T37" fmla="*/ 291 h 379"/>
                <a:gd name="T38" fmla="*/ 3118 w 3237"/>
                <a:gd name="T39" fmla="*/ 339 h 379"/>
                <a:gd name="T40" fmla="*/ 3191 w 3237"/>
                <a:gd name="T41" fmla="*/ 367 h 379"/>
                <a:gd name="T42" fmla="*/ 3231 w 3237"/>
                <a:gd name="T43" fmla="*/ 379 h 379"/>
                <a:gd name="T44" fmla="*/ 3237 w 3237"/>
                <a:gd name="T45" fmla="*/ 374 h 379"/>
                <a:gd name="T46" fmla="*/ 3235 w 3237"/>
                <a:gd name="T47" fmla="*/ 366 h 379"/>
                <a:gd name="T48" fmla="*/ 3194 w 3237"/>
                <a:gd name="T49" fmla="*/ 352 h 379"/>
                <a:gd name="T50" fmla="*/ 3081 w 3237"/>
                <a:gd name="T51" fmla="*/ 308 h 379"/>
                <a:gd name="T52" fmla="*/ 2933 w 3237"/>
                <a:gd name="T53" fmla="*/ 244 h 379"/>
                <a:gd name="T54" fmla="*/ 2772 w 3237"/>
                <a:gd name="T55" fmla="*/ 185 h 379"/>
                <a:gd name="T56" fmla="*/ 2610 w 3237"/>
                <a:gd name="T57" fmla="*/ 133 h 379"/>
                <a:gd name="T58" fmla="*/ 2367 w 3237"/>
                <a:gd name="T59" fmla="*/ 76 h 379"/>
                <a:gd name="T60" fmla="*/ 2121 w 3237"/>
                <a:gd name="T61" fmla="*/ 37 h 379"/>
                <a:gd name="T62" fmla="*/ 1955 w 3237"/>
                <a:gd name="T63" fmla="*/ 19 h 379"/>
                <a:gd name="T64" fmla="*/ 1700 w 3237"/>
                <a:gd name="T65" fmla="*/ 2 h 379"/>
                <a:gd name="T66" fmla="*/ 1444 w 3237"/>
                <a:gd name="T67" fmla="*/ 2 h 379"/>
                <a:gd name="T68" fmla="*/ 1317 w 3237"/>
                <a:gd name="T69" fmla="*/ 11 h 379"/>
                <a:gd name="T70" fmla="*/ 1109 w 3237"/>
                <a:gd name="T71" fmla="*/ 38 h 379"/>
                <a:gd name="T72" fmla="*/ 861 w 3237"/>
                <a:gd name="T73" fmla="*/ 80 h 379"/>
                <a:gd name="T74" fmla="*/ 697 w 3237"/>
                <a:gd name="T75" fmla="*/ 115 h 379"/>
                <a:gd name="T76" fmla="*/ 615 w 3237"/>
                <a:gd name="T77" fmla="*/ 133 h 379"/>
                <a:gd name="T78" fmla="*/ 367 w 3237"/>
                <a:gd name="T79" fmla="*/ 175 h 379"/>
                <a:gd name="T80" fmla="*/ 224 w 3237"/>
                <a:gd name="T81" fmla="*/ 193 h 379"/>
                <a:gd name="T82" fmla="*/ 133 w 3237"/>
                <a:gd name="T83" fmla="*/ 207 h 379"/>
                <a:gd name="T84" fmla="*/ 47 w 3237"/>
                <a:gd name="T85" fmla="*/ 236 h 379"/>
                <a:gd name="T86" fmla="*/ 13 w 3237"/>
                <a:gd name="T87" fmla="*/ 255 h 379"/>
                <a:gd name="T88" fmla="*/ 0 w 3237"/>
                <a:gd name="T89" fmla="*/ 264 h 379"/>
                <a:gd name="T90" fmla="*/ 3 w 3237"/>
                <a:gd name="T91" fmla="*/ 272 h 379"/>
                <a:gd name="T92" fmla="*/ 11 w 3237"/>
                <a:gd name="T93" fmla="*/ 275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37" h="379">
                  <a:moveTo>
                    <a:pt x="13" y="273"/>
                  </a:moveTo>
                  <a:lnTo>
                    <a:pt x="13" y="273"/>
                  </a:lnTo>
                  <a:lnTo>
                    <a:pt x="26" y="264"/>
                  </a:lnTo>
                  <a:lnTo>
                    <a:pt x="38" y="257"/>
                  </a:lnTo>
                  <a:lnTo>
                    <a:pt x="52" y="250"/>
                  </a:lnTo>
                  <a:lnTo>
                    <a:pt x="65" y="244"/>
                  </a:lnTo>
                  <a:lnTo>
                    <a:pt x="93" y="234"/>
                  </a:lnTo>
                  <a:lnTo>
                    <a:pt x="121" y="226"/>
                  </a:lnTo>
                  <a:lnTo>
                    <a:pt x="121" y="226"/>
                  </a:lnTo>
                  <a:lnTo>
                    <a:pt x="153" y="220"/>
                  </a:lnTo>
                  <a:lnTo>
                    <a:pt x="185" y="213"/>
                  </a:lnTo>
                  <a:lnTo>
                    <a:pt x="249" y="204"/>
                  </a:lnTo>
                  <a:lnTo>
                    <a:pt x="249" y="204"/>
                  </a:lnTo>
                  <a:lnTo>
                    <a:pt x="399" y="185"/>
                  </a:lnTo>
                  <a:lnTo>
                    <a:pt x="475" y="173"/>
                  </a:lnTo>
                  <a:lnTo>
                    <a:pt x="549" y="162"/>
                  </a:lnTo>
                  <a:lnTo>
                    <a:pt x="549" y="162"/>
                  </a:lnTo>
                  <a:lnTo>
                    <a:pt x="590" y="154"/>
                  </a:lnTo>
                  <a:lnTo>
                    <a:pt x="631" y="145"/>
                  </a:lnTo>
                  <a:lnTo>
                    <a:pt x="713" y="127"/>
                  </a:lnTo>
                  <a:lnTo>
                    <a:pt x="795" y="108"/>
                  </a:lnTo>
                  <a:lnTo>
                    <a:pt x="836" y="100"/>
                  </a:lnTo>
                  <a:lnTo>
                    <a:pt x="877" y="91"/>
                  </a:lnTo>
                  <a:lnTo>
                    <a:pt x="877" y="91"/>
                  </a:lnTo>
                  <a:lnTo>
                    <a:pt x="958" y="78"/>
                  </a:lnTo>
                  <a:lnTo>
                    <a:pt x="1039" y="65"/>
                  </a:lnTo>
                  <a:lnTo>
                    <a:pt x="1202" y="42"/>
                  </a:lnTo>
                  <a:lnTo>
                    <a:pt x="1202" y="42"/>
                  </a:lnTo>
                  <a:lnTo>
                    <a:pt x="1286" y="31"/>
                  </a:lnTo>
                  <a:lnTo>
                    <a:pt x="1372" y="23"/>
                  </a:lnTo>
                  <a:lnTo>
                    <a:pt x="1414" y="20"/>
                  </a:lnTo>
                  <a:lnTo>
                    <a:pt x="1457" y="18"/>
                  </a:lnTo>
                  <a:lnTo>
                    <a:pt x="1499" y="17"/>
                  </a:lnTo>
                  <a:lnTo>
                    <a:pt x="1543" y="15"/>
                  </a:lnTo>
                  <a:lnTo>
                    <a:pt x="1543" y="15"/>
                  </a:lnTo>
                  <a:lnTo>
                    <a:pt x="1627" y="17"/>
                  </a:lnTo>
                  <a:lnTo>
                    <a:pt x="1712" y="19"/>
                  </a:lnTo>
                  <a:lnTo>
                    <a:pt x="1796" y="24"/>
                  </a:lnTo>
                  <a:lnTo>
                    <a:pt x="1880" y="29"/>
                  </a:lnTo>
                  <a:lnTo>
                    <a:pt x="1880" y="29"/>
                  </a:lnTo>
                  <a:lnTo>
                    <a:pt x="1963" y="36"/>
                  </a:lnTo>
                  <a:lnTo>
                    <a:pt x="2045" y="44"/>
                  </a:lnTo>
                  <a:lnTo>
                    <a:pt x="2128" y="53"/>
                  </a:lnTo>
                  <a:lnTo>
                    <a:pt x="2210" y="64"/>
                  </a:lnTo>
                  <a:lnTo>
                    <a:pt x="2293" y="77"/>
                  </a:lnTo>
                  <a:lnTo>
                    <a:pt x="2373" y="91"/>
                  </a:lnTo>
                  <a:lnTo>
                    <a:pt x="2454" y="109"/>
                  </a:lnTo>
                  <a:lnTo>
                    <a:pt x="2535" y="130"/>
                  </a:lnTo>
                  <a:lnTo>
                    <a:pt x="2535" y="130"/>
                  </a:lnTo>
                  <a:lnTo>
                    <a:pt x="2616" y="151"/>
                  </a:lnTo>
                  <a:lnTo>
                    <a:pt x="2695" y="176"/>
                  </a:lnTo>
                  <a:lnTo>
                    <a:pt x="2775" y="203"/>
                  </a:lnTo>
                  <a:lnTo>
                    <a:pt x="2853" y="230"/>
                  </a:lnTo>
                  <a:lnTo>
                    <a:pt x="2853" y="230"/>
                  </a:lnTo>
                  <a:lnTo>
                    <a:pt x="2932" y="261"/>
                  </a:lnTo>
                  <a:lnTo>
                    <a:pt x="2972" y="276"/>
                  </a:lnTo>
                  <a:lnTo>
                    <a:pt x="3010" y="291"/>
                  </a:lnTo>
                  <a:lnTo>
                    <a:pt x="3010" y="291"/>
                  </a:lnTo>
                  <a:lnTo>
                    <a:pt x="3082" y="324"/>
                  </a:lnTo>
                  <a:lnTo>
                    <a:pt x="3118" y="339"/>
                  </a:lnTo>
                  <a:lnTo>
                    <a:pt x="3154" y="353"/>
                  </a:lnTo>
                  <a:lnTo>
                    <a:pt x="3154" y="353"/>
                  </a:lnTo>
                  <a:lnTo>
                    <a:pt x="3191" y="367"/>
                  </a:lnTo>
                  <a:lnTo>
                    <a:pt x="3227" y="379"/>
                  </a:lnTo>
                  <a:lnTo>
                    <a:pt x="3227" y="379"/>
                  </a:lnTo>
                  <a:lnTo>
                    <a:pt x="3231" y="379"/>
                  </a:lnTo>
                  <a:lnTo>
                    <a:pt x="3233" y="378"/>
                  </a:lnTo>
                  <a:lnTo>
                    <a:pt x="3236" y="376"/>
                  </a:lnTo>
                  <a:lnTo>
                    <a:pt x="3237" y="374"/>
                  </a:lnTo>
                  <a:lnTo>
                    <a:pt x="3237" y="370"/>
                  </a:lnTo>
                  <a:lnTo>
                    <a:pt x="3236" y="367"/>
                  </a:lnTo>
                  <a:lnTo>
                    <a:pt x="3235" y="366"/>
                  </a:lnTo>
                  <a:lnTo>
                    <a:pt x="3232" y="363"/>
                  </a:lnTo>
                  <a:lnTo>
                    <a:pt x="3232" y="363"/>
                  </a:lnTo>
                  <a:lnTo>
                    <a:pt x="3194" y="352"/>
                  </a:lnTo>
                  <a:lnTo>
                    <a:pt x="3155" y="338"/>
                  </a:lnTo>
                  <a:lnTo>
                    <a:pt x="3118" y="324"/>
                  </a:lnTo>
                  <a:lnTo>
                    <a:pt x="3081" y="308"/>
                  </a:lnTo>
                  <a:lnTo>
                    <a:pt x="3007" y="275"/>
                  </a:lnTo>
                  <a:lnTo>
                    <a:pt x="2971" y="259"/>
                  </a:lnTo>
                  <a:lnTo>
                    <a:pt x="2933" y="244"/>
                  </a:lnTo>
                  <a:lnTo>
                    <a:pt x="2933" y="244"/>
                  </a:lnTo>
                  <a:lnTo>
                    <a:pt x="2853" y="214"/>
                  </a:lnTo>
                  <a:lnTo>
                    <a:pt x="2772" y="185"/>
                  </a:lnTo>
                  <a:lnTo>
                    <a:pt x="2691" y="159"/>
                  </a:lnTo>
                  <a:lnTo>
                    <a:pt x="2610" y="133"/>
                  </a:lnTo>
                  <a:lnTo>
                    <a:pt x="2610" y="133"/>
                  </a:lnTo>
                  <a:lnTo>
                    <a:pt x="2530" y="112"/>
                  </a:lnTo>
                  <a:lnTo>
                    <a:pt x="2449" y="92"/>
                  </a:lnTo>
                  <a:lnTo>
                    <a:pt x="2367" y="76"/>
                  </a:lnTo>
                  <a:lnTo>
                    <a:pt x="2286" y="60"/>
                  </a:lnTo>
                  <a:lnTo>
                    <a:pt x="2204" y="47"/>
                  </a:lnTo>
                  <a:lnTo>
                    <a:pt x="2121" y="37"/>
                  </a:lnTo>
                  <a:lnTo>
                    <a:pt x="2039" y="27"/>
                  </a:lnTo>
                  <a:lnTo>
                    <a:pt x="1955" y="19"/>
                  </a:lnTo>
                  <a:lnTo>
                    <a:pt x="1955" y="19"/>
                  </a:lnTo>
                  <a:lnTo>
                    <a:pt x="1871" y="13"/>
                  </a:lnTo>
                  <a:lnTo>
                    <a:pt x="1786" y="8"/>
                  </a:lnTo>
                  <a:lnTo>
                    <a:pt x="1700" y="2"/>
                  </a:lnTo>
                  <a:lnTo>
                    <a:pt x="1616" y="0"/>
                  </a:lnTo>
                  <a:lnTo>
                    <a:pt x="1530" y="0"/>
                  </a:lnTo>
                  <a:lnTo>
                    <a:pt x="1444" y="2"/>
                  </a:lnTo>
                  <a:lnTo>
                    <a:pt x="1402" y="4"/>
                  </a:lnTo>
                  <a:lnTo>
                    <a:pt x="1359" y="8"/>
                  </a:lnTo>
                  <a:lnTo>
                    <a:pt x="1317" y="11"/>
                  </a:lnTo>
                  <a:lnTo>
                    <a:pt x="1275" y="17"/>
                  </a:lnTo>
                  <a:lnTo>
                    <a:pt x="1275" y="17"/>
                  </a:lnTo>
                  <a:lnTo>
                    <a:pt x="1109" y="38"/>
                  </a:lnTo>
                  <a:lnTo>
                    <a:pt x="944" y="64"/>
                  </a:lnTo>
                  <a:lnTo>
                    <a:pt x="944" y="64"/>
                  </a:lnTo>
                  <a:lnTo>
                    <a:pt x="861" y="80"/>
                  </a:lnTo>
                  <a:lnTo>
                    <a:pt x="777" y="96"/>
                  </a:lnTo>
                  <a:lnTo>
                    <a:pt x="777" y="96"/>
                  </a:lnTo>
                  <a:lnTo>
                    <a:pt x="697" y="115"/>
                  </a:lnTo>
                  <a:lnTo>
                    <a:pt x="656" y="124"/>
                  </a:lnTo>
                  <a:lnTo>
                    <a:pt x="615" y="133"/>
                  </a:lnTo>
                  <a:lnTo>
                    <a:pt x="615" y="133"/>
                  </a:lnTo>
                  <a:lnTo>
                    <a:pt x="532" y="149"/>
                  </a:lnTo>
                  <a:lnTo>
                    <a:pt x="450" y="162"/>
                  </a:lnTo>
                  <a:lnTo>
                    <a:pt x="367" y="175"/>
                  </a:lnTo>
                  <a:lnTo>
                    <a:pt x="284" y="185"/>
                  </a:lnTo>
                  <a:lnTo>
                    <a:pt x="284" y="185"/>
                  </a:lnTo>
                  <a:lnTo>
                    <a:pt x="224" y="193"/>
                  </a:lnTo>
                  <a:lnTo>
                    <a:pt x="193" y="196"/>
                  </a:lnTo>
                  <a:lnTo>
                    <a:pt x="163" y="202"/>
                  </a:lnTo>
                  <a:lnTo>
                    <a:pt x="133" y="207"/>
                  </a:lnTo>
                  <a:lnTo>
                    <a:pt x="103" y="214"/>
                  </a:lnTo>
                  <a:lnTo>
                    <a:pt x="74" y="225"/>
                  </a:lnTo>
                  <a:lnTo>
                    <a:pt x="47" y="236"/>
                  </a:lnTo>
                  <a:lnTo>
                    <a:pt x="47" y="236"/>
                  </a:lnTo>
                  <a:lnTo>
                    <a:pt x="24" y="248"/>
                  </a:lnTo>
                  <a:lnTo>
                    <a:pt x="13" y="255"/>
                  </a:lnTo>
                  <a:lnTo>
                    <a:pt x="3" y="263"/>
                  </a:lnTo>
                  <a:lnTo>
                    <a:pt x="3" y="263"/>
                  </a:lnTo>
                  <a:lnTo>
                    <a:pt x="0" y="264"/>
                  </a:lnTo>
                  <a:lnTo>
                    <a:pt x="0" y="268"/>
                  </a:lnTo>
                  <a:lnTo>
                    <a:pt x="0" y="271"/>
                  </a:lnTo>
                  <a:lnTo>
                    <a:pt x="3" y="272"/>
                  </a:lnTo>
                  <a:lnTo>
                    <a:pt x="4" y="275"/>
                  </a:lnTo>
                  <a:lnTo>
                    <a:pt x="8" y="275"/>
                  </a:lnTo>
                  <a:lnTo>
                    <a:pt x="11" y="275"/>
                  </a:lnTo>
                  <a:lnTo>
                    <a:pt x="13" y="273"/>
                  </a:lnTo>
                  <a:lnTo>
                    <a:pt x="13" y="2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CB487A7B-CD1F-8421-3FC8-8B6F781102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0" y="240"/>
              <a:ext cx="5" cy="392"/>
            </a:xfrm>
            <a:custGeom>
              <a:avLst/>
              <a:gdLst>
                <a:gd name="T0" fmla="*/ 0 w 15"/>
                <a:gd name="T1" fmla="*/ 7 h 1176"/>
                <a:gd name="T2" fmla="*/ 0 w 15"/>
                <a:gd name="T3" fmla="*/ 7 h 1176"/>
                <a:gd name="T4" fmla="*/ 0 w 15"/>
                <a:gd name="T5" fmla="*/ 461 h 1176"/>
                <a:gd name="T6" fmla="*/ 0 w 15"/>
                <a:gd name="T7" fmla="*/ 461 h 1176"/>
                <a:gd name="T8" fmla="*/ 0 w 15"/>
                <a:gd name="T9" fmla="*/ 914 h 1176"/>
                <a:gd name="T10" fmla="*/ 0 w 15"/>
                <a:gd name="T11" fmla="*/ 914 h 1176"/>
                <a:gd name="T12" fmla="*/ 0 w 15"/>
                <a:gd name="T13" fmla="*/ 1168 h 1176"/>
                <a:gd name="T14" fmla="*/ 0 w 15"/>
                <a:gd name="T15" fmla="*/ 1168 h 1176"/>
                <a:gd name="T16" fmla="*/ 1 w 15"/>
                <a:gd name="T17" fmla="*/ 1172 h 1176"/>
                <a:gd name="T18" fmla="*/ 2 w 15"/>
                <a:gd name="T19" fmla="*/ 1173 h 1176"/>
                <a:gd name="T20" fmla="*/ 5 w 15"/>
                <a:gd name="T21" fmla="*/ 1174 h 1176"/>
                <a:gd name="T22" fmla="*/ 7 w 15"/>
                <a:gd name="T23" fmla="*/ 1176 h 1176"/>
                <a:gd name="T24" fmla="*/ 11 w 15"/>
                <a:gd name="T25" fmla="*/ 1174 h 1176"/>
                <a:gd name="T26" fmla="*/ 14 w 15"/>
                <a:gd name="T27" fmla="*/ 1173 h 1176"/>
                <a:gd name="T28" fmla="*/ 15 w 15"/>
                <a:gd name="T29" fmla="*/ 1172 h 1176"/>
                <a:gd name="T30" fmla="*/ 15 w 15"/>
                <a:gd name="T31" fmla="*/ 1168 h 1176"/>
                <a:gd name="T32" fmla="*/ 15 w 15"/>
                <a:gd name="T33" fmla="*/ 1168 h 1176"/>
                <a:gd name="T34" fmla="*/ 15 w 15"/>
                <a:gd name="T35" fmla="*/ 713 h 1176"/>
                <a:gd name="T36" fmla="*/ 15 w 15"/>
                <a:gd name="T37" fmla="*/ 713 h 1176"/>
                <a:gd name="T38" fmla="*/ 15 w 15"/>
                <a:gd name="T39" fmla="*/ 261 h 1176"/>
                <a:gd name="T40" fmla="*/ 15 w 15"/>
                <a:gd name="T41" fmla="*/ 261 h 1176"/>
                <a:gd name="T42" fmla="*/ 15 w 15"/>
                <a:gd name="T43" fmla="*/ 7 h 1176"/>
                <a:gd name="T44" fmla="*/ 15 w 15"/>
                <a:gd name="T45" fmla="*/ 7 h 1176"/>
                <a:gd name="T46" fmla="*/ 15 w 15"/>
                <a:gd name="T47" fmla="*/ 4 h 1176"/>
                <a:gd name="T48" fmla="*/ 14 w 15"/>
                <a:gd name="T49" fmla="*/ 2 h 1176"/>
                <a:gd name="T50" fmla="*/ 11 w 15"/>
                <a:gd name="T51" fmla="*/ 0 h 1176"/>
                <a:gd name="T52" fmla="*/ 7 w 15"/>
                <a:gd name="T53" fmla="*/ 0 h 1176"/>
                <a:gd name="T54" fmla="*/ 5 w 15"/>
                <a:gd name="T55" fmla="*/ 0 h 1176"/>
                <a:gd name="T56" fmla="*/ 2 w 15"/>
                <a:gd name="T57" fmla="*/ 2 h 1176"/>
                <a:gd name="T58" fmla="*/ 1 w 15"/>
                <a:gd name="T59" fmla="*/ 4 h 1176"/>
                <a:gd name="T60" fmla="*/ 0 w 15"/>
                <a:gd name="T61" fmla="*/ 7 h 1176"/>
                <a:gd name="T62" fmla="*/ 0 w 15"/>
                <a:gd name="T63" fmla="*/ 7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" h="1176">
                  <a:moveTo>
                    <a:pt x="0" y="7"/>
                  </a:moveTo>
                  <a:lnTo>
                    <a:pt x="0" y="7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0" y="914"/>
                  </a:lnTo>
                  <a:lnTo>
                    <a:pt x="0" y="914"/>
                  </a:lnTo>
                  <a:lnTo>
                    <a:pt x="0" y="1168"/>
                  </a:lnTo>
                  <a:lnTo>
                    <a:pt x="0" y="1168"/>
                  </a:lnTo>
                  <a:lnTo>
                    <a:pt x="1" y="1172"/>
                  </a:lnTo>
                  <a:lnTo>
                    <a:pt x="2" y="1173"/>
                  </a:lnTo>
                  <a:lnTo>
                    <a:pt x="5" y="1174"/>
                  </a:lnTo>
                  <a:lnTo>
                    <a:pt x="7" y="1176"/>
                  </a:lnTo>
                  <a:lnTo>
                    <a:pt x="11" y="1174"/>
                  </a:lnTo>
                  <a:lnTo>
                    <a:pt x="14" y="1173"/>
                  </a:lnTo>
                  <a:lnTo>
                    <a:pt x="15" y="1172"/>
                  </a:lnTo>
                  <a:lnTo>
                    <a:pt x="15" y="1168"/>
                  </a:lnTo>
                  <a:lnTo>
                    <a:pt x="15" y="1168"/>
                  </a:lnTo>
                  <a:lnTo>
                    <a:pt x="15" y="713"/>
                  </a:lnTo>
                  <a:lnTo>
                    <a:pt x="15" y="713"/>
                  </a:lnTo>
                  <a:lnTo>
                    <a:pt x="15" y="261"/>
                  </a:lnTo>
                  <a:lnTo>
                    <a:pt x="15" y="261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AA4C856A-F9A5-E445-FA62-E79A62322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" y="812"/>
              <a:ext cx="127" cy="248"/>
            </a:xfrm>
            <a:custGeom>
              <a:avLst/>
              <a:gdLst>
                <a:gd name="T0" fmla="*/ 7 w 383"/>
                <a:gd name="T1" fmla="*/ 20 h 745"/>
                <a:gd name="T2" fmla="*/ 17 w 383"/>
                <a:gd name="T3" fmla="*/ 48 h 745"/>
                <a:gd name="T4" fmla="*/ 23 w 383"/>
                <a:gd name="T5" fmla="*/ 88 h 745"/>
                <a:gd name="T6" fmla="*/ 26 w 383"/>
                <a:gd name="T7" fmla="*/ 180 h 745"/>
                <a:gd name="T8" fmla="*/ 25 w 383"/>
                <a:gd name="T9" fmla="*/ 220 h 745"/>
                <a:gd name="T10" fmla="*/ 28 w 383"/>
                <a:gd name="T11" fmla="*/ 280 h 745"/>
                <a:gd name="T12" fmla="*/ 45 w 383"/>
                <a:gd name="T13" fmla="*/ 407 h 745"/>
                <a:gd name="T14" fmla="*/ 64 w 383"/>
                <a:gd name="T15" fmla="*/ 492 h 745"/>
                <a:gd name="T16" fmla="*/ 91 w 383"/>
                <a:gd name="T17" fmla="*/ 576 h 745"/>
                <a:gd name="T18" fmla="*/ 116 w 383"/>
                <a:gd name="T19" fmla="*/ 628 h 745"/>
                <a:gd name="T20" fmla="*/ 146 w 383"/>
                <a:gd name="T21" fmla="*/ 673 h 745"/>
                <a:gd name="T22" fmla="*/ 183 w 383"/>
                <a:gd name="T23" fmla="*/ 716 h 745"/>
                <a:gd name="T24" fmla="*/ 200 w 383"/>
                <a:gd name="T25" fmla="*/ 730 h 745"/>
                <a:gd name="T26" fmla="*/ 228 w 383"/>
                <a:gd name="T27" fmla="*/ 743 h 745"/>
                <a:gd name="T28" fmla="*/ 259 w 383"/>
                <a:gd name="T29" fmla="*/ 745 h 745"/>
                <a:gd name="T30" fmla="*/ 278 w 383"/>
                <a:gd name="T31" fmla="*/ 739 h 745"/>
                <a:gd name="T32" fmla="*/ 309 w 383"/>
                <a:gd name="T33" fmla="*/ 717 h 745"/>
                <a:gd name="T34" fmla="*/ 337 w 383"/>
                <a:gd name="T35" fmla="*/ 684 h 745"/>
                <a:gd name="T36" fmla="*/ 372 w 383"/>
                <a:gd name="T37" fmla="*/ 623 h 745"/>
                <a:gd name="T38" fmla="*/ 382 w 383"/>
                <a:gd name="T39" fmla="*/ 600 h 745"/>
                <a:gd name="T40" fmla="*/ 381 w 383"/>
                <a:gd name="T41" fmla="*/ 591 h 745"/>
                <a:gd name="T42" fmla="*/ 373 w 383"/>
                <a:gd name="T43" fmla="*/ 589 h 745"/>
                <a:gd name="T44" fmla="*/ 369 w 383"/>
                <a:gd name="T45" fmla="*/ 592 h 745"/>
                <a:gd name="T46" fmla="*/ 337 w 383"/>
                <a:gd name="T47" fmla="*/ 655 h 745"/>
                <a:gd name="T48" fmla="*/ 313 w 383"/>
                <a:gd name="T49" fmla="*/ 690 h 745"/>
                <a:gd name="T50" fmla="*/ 285 w 383"/>
                <a:gd name="T51" fmla="*/ 718 h 745"/>
                <a:gd name="T52" fmla="*/ 268 w 383"/>
                <a:gd name="T53" fmla="*/ 727 h 745"/>
                <a:gd name="T54" fmla="*/ 240 w 383"/>
                <a:gd name="T55" fmla="*/ 730 h 745"/>
                <a:gd name="T56" fmla="*/ 214 w 383"/>
                <a:gd name="T57" fmla="*/ 721 h 745"/>
                <a:gd name="T58" fmla="*/ 199 w 383"/>
                <a:gd name="T59" fmla="*/ 709 h 745"/>
                <a:gd name="T60" fmla="*/ 163 w 383"/>
                <a:gd name="T61" fmla="*/ 669 h 745"/>
                <a:gd name="T62" fmla="*/ 132 w 383"/>
                <a:gd name="T63" fmla="*/ 626 h 745"/>
                <a:gd name="T64" fmla="*/ 108 w 383"/>
                <a:gd name="T65" fmla="*/ 576 h 745"/>
                <a:gd name="T66" fmla="*/ 80 w 383"/>
                <a:gd name="T67" fmla="*/ 495 h 745"/>
                <a:gd name="T68" fmla="*/ 62 w 383"/>
                <a:gd name="T69" fmla="*/ 413 h 745"/>
                <a:gd name="T70" fmla="*/ 45 w 383"/>
                <a:gd name="T71" fmla="*/ 291 h 745"/>
                <a:gd name="T72" fmla="*/ 40 w 383"/>
                <a:gd name="T73" fmla="*/ 208 h 745"/>
                <a:gd name="T74" fmla="*/ 41 w 383"/>
                <a:gd name="T75" fmla="*/ 139 h 745"/>
                <a:gd name="T76" fmla="*/ 39 w 383"/>
                <a:gd name="T77" fmla="*/ 89 h 745"/>
                <a:gd name="T78" fmla="*/ 30 w 383"/>
                <a:gd name="T79" fmla="*/ 34 h 745"/>
                <a:gd name="T80" fmla="*/ 14 w 383"/>
                <a:gd name="T81" fmla="*/ 3 h 745"/>
                <a:gd name="T82" fmla="*/ 9 w 383"/>
                <a:gd name="T83" fmla="*/ 0 h 745"/>
                <a:gd name="T84" fmla="*/ 1 w 383"/>
                <a:gd name="T85" fmla="*/ 3 h 745"/>
                <a:gd name="T86" fmla="*/ 1 w 383"/>
                <a:gd name="T87" fmla="*/ 11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3" h="745">
                  <a:moveTo>
                    <a:pt x="1" y="11"/>
                  </a:moveTo>
                  <a:lnTo>
                    <a:pt x="1" y="11"/>
                  </a:lnTo>
                  <a:lnTo>
                    <a:pt x="7" y="20"/>
                  </a:lnTo>
                  <a:lnTo>
                    <a:pt x="10" y="29"/>
                  </a:lnTo>
                  <a:lnTo>
                    <a:pt x="14" y="38"/>
                  </a:lnTo>
                  <a:lnTo>
                    <a:pt x="17" y="48"/>
                  </a:lnTo>
                  <a:lnTo>
                    <a:pt x="21" y="68"/>
                  </a:lnTo>
                  <a:lnTo>
                    <a:pt x="23" y="88"/>
                  </a:lnTo>
                  <a:lnTo>
                    <a:pt x="23" y="88"/>
                  </a:lnTo>
                  <a:lnTo>
                    <a:pt x="26" y="111"/>
                  </a:lnTo>
                  <a:lnTo>
                    <a:pt x="26" y="134"/>
                  </a:lnTo>
                  <a:lnTo>
                    <a:pt x="26" y="180"/>
                  </a:lnTo>
                  <a:lnTo>
                    <a:pt x="26" y="180"/>
                  </a:lnTo>
                  <a:lnTo>
                    <a:pt x="25" y="220"/>
                  </a:lnTo>
                  <a:lnTo>
                    <a:pt x="25" y="220"/>
                  </a:lnTo>
                  <a:lnTo>
                    <a:pt x="26" y="249"/>
                  </a:lnTo>
                  <a:lnTo>
                    <a:pt x="28" y="280"/>
                  </a:lnTo>
                  <a:lnTo>
                    <a:pt x="28" y="280"/>
                  </a:lnTo>
                  <a:lnTo>
                    <a:pt x="36" y="345"/>
                  </a:lnTo>
                  <a:lnTo>
                    <a:pt x="45" y="407"/>
                  </a:lnTo>
                  <a:lnTo>
                    <a:pt x="45" y="407"/>
                  </a:lnTo>
                  <a:lnTo>
                    <a:pt x="50" y="436"/>
                  </a:lnTo>
                  <a:lnTo>
                    <a:pt x="57" y="464"/>
                  </a:lnTo>
                  <a:lnTo>
                    <a:pt x="64" y="492"/>
                  </a:lnTo>
                  <a:lnTo>
                    <a:pt x="72" y="520"/>
                  </a:lnTo>
                  <a:lnTo>
                    <a:pt x="81" y="549"/>
                  </a:lnTo>
                  <a:lnTo>
                    <a:pt x="91" y="576"/>
                  </a:lnTo>
                  <a:lnTo>
                    <a:pt x="103" y="601"/>
                  </a:lnTo>
                  <a:lnTo>
                    <a:pt x="116" y="628"/>
                  </a:lnTo>
                  <a:lnTo>
                    <a:pt x="116" y="628"/>
                  </a:lnTo>
                  <a:lnTo>
                    <a:pt x="130" y="652"/>
                  </a:lnTo>
                  <a:lnTo>
                    <a:pt x="146" y="673"/>
                  </a:lnTo>
                  <a:lnTo>
                    <a:pt x="146" y="673"/>
                  </a:lnTo>
                  <a:lnTo>
                    <a:pt x="164" y="695"/>
                  </a:lnTo>
                  <a:lnTo>
                    <a:pt x="173" y="705"/>
                  </a:lnTo>
                  <a:lnTo>
                    <a:pt x="183" y="716"/>
                  </a:lnTo>
                  <a:lnTo>
                    <a:pt x="183" y="716"/>
                  </a:lnTo>
                  <a:lnTo>
                    <a:pt x="191" y="723"/>
                  </a:lnTo>
                  <a:lnTo>
                    <a:pt x="200" y="730"/>
                  </a:lnTo>
                  <a:lnTo>
                    <a:pt x="209" y="735"/>
                  </a:lnTo>
                  <a:lnTo>
                    <a:pt x="218" y="739"/>
                  </a:lnTo>
                  <a:lnTo>
                    <a:pt x="228" y="743"/>
                  </a:lnTo>
                  <a:lnTo>
                    <a:pt x="239" y="745"/>
                  </a:lnTo>
                  <a:lnTo>
                    <a:pt x="249" y="745"/>
                  </a:lnTo>
                  <a:lnTo>
                    <a:pt x="259" y="745"/>
                  </a:lnTo>
                  <a:lnTo>
                    <a:pt x="259" y="745"/>
                  </a:lnTo>
                  <a:lnTo>
                    <a:pt x="269" y="743"/>
                  </a:lnTo>
                  <a:lnTo>
                    <a:pt x="278" y="739"/>
                  </a:lnTo>
                  <a:lnTo>
                    <a:pt x="286" y="735"/>
                  </a:lnTo>
                  <a:lnTo>
                    <a:pt x="295" y="730"/>
                  </a:lnTo>
                  <a:lnTo>
                    <a:pt x="309" y="717"/>
                  </a:lnTo>
                  <a:lnTo>
                    <a:pt x="323" y="703"/>
                  </a:lnTo>
                  <a:lnTo>
                    <a:pt x="323" y="703"/>
                  </a:lnTo>
                  <a:lnTo>
                    <a:pt x="337" y="684"/>
                  </a:lnTo>
                  <a:lnTo>
                    <a:pt x="350" y="664"/>
                  </a:lnTo>
                  <a:lnTo>
                    <a:pt x="362" y="644"/>
                  </a:lnTo>
                  <a:lnTo>
                    <a:pt x="372" y="623"/>
                  </a:lnTo>
                  <a:lnTo>
                    <a:pt x="372" y="623"/>
                  </a:lnTo>
                  <a:lnTo>
                    <a:pt x="382" y="600"/>
                  </a:lnTo>
                  <a:lnTo>
                    <a:pt x="382" y="600"/>
                  </a:lnTo>
                  <a:lnTo>
                    <a:pt x="383" y="598"/>
                  </a:lnTo>
                  <a:lnTo>
                    <a:pt x="382" y="594"/>
                  </a:lnTo>
                  <a:lnTo>
                    <a:pt x="381" y="591"/>
                  </a:lnTo>
                  <a:lnTo>
                    <a:pt x="378" y="590"/>
                  </a:lnTo>
                  <a:lnTo>
                    <a:pt x="376" y="589"/>
                  </a:lnTo>
                  <a:lnTo>
                    <a:pt x="373" y="589"/>
                  </a:lnTo>
                  <a:lnTo>
                    <a:pt x="371" y="590"/>
                  </a:lnTo>
                  <a:lnTo>
                    <a:pt x="369" y="592"/>
                  </a:lnTo>
                  <a:lnTo>
                    <a:pt x="369" y="592"/>
                  </a:lnTo>
                  <a:lnTo>
                    <a:pt x="359" y="614"/>
                  </a:lnTo>
                  <a:lnTo>
                    <a:pt x="349" y="635"/>
                  </a:lnTo>
                  <a:lnTo>
                    <a:pt x="337" y="655"/>
                  </a:lnTo>
                  <a:lnTo>
                    <a:pt x="324" y="675"/>
                  </a:lnTo>
                  <a:lnTo>
                    <a:pt x="324" y="675"/>
                  </a:lnTo>
                  <a:lnTo>
                    <a:pt x="313" y="690"/>
                  </a:lnTo>
                  <a:lnTo>
                    <a:pt x="300" y="705"/>
                  </a:lnTo>
                  <a:lnTo>
                    <a:pt x="292" y="712"/>
                  </a:lnTo>
                  <a:lnTo>
                    <a:pt x="285" y="718"/>
                  </a:lnTo>
                  <a:lnTo>
                    <a:pt x="277" y="722"/>
                  </a:lnTo>
                  <a:lnTo>
                    <a:pt x="268" y="727"/>
                  </a:lnTo>
                  <a:lnTo>
                    <a:pt x="268" y="727"/>
                  </a:lnTo>
                  <a:lnTo>
                    <a:pt x="259" y="730"/>
                  </a:lnTo>
                  <a:lnTo>
                    <a:pt x="249" y="730"/>
                  </a:lnTo>
                  <a:lnTo>
                    <a:pt x="240" y="730"/>
                  </a:lnTo>
                  <a:lnTo>
                    <a:pt x="231" y="727"/>
                  </a:lnTo>
                  <a:lnTo>
                    <a:pt x="223" y="725"/>
                  </a:lnTo>
                  <a:lnTo>
                    <a:pt x="214" y="721"/>
                  </a:lnTo>
                  <a:lnTo>
                    <a:pt x="207" y="716"/>
                  </a:lnTo>
                  <a:lnTo>
                    <a:pt x="199" y="709"/>
                  </a:lnTo>
                  <a:lnTo>
                    <a:pt x="199" y="709"/>
                  </a:lnTo>
                  <a:lnTo>
                    <a:pt x="189" y="700"/>
                  </a:lnTo>
                  <a:lnTo>
                    <a:pt x="180" y="690"/>
                  </a:lnTo>
                  <a:lnTo>
                    <a:pt x="163" y="669"/>
                  </a:lnTo>
                  <a:lnTo>
                    <a:pt x="163" y="669"/>
                  </a:lnTo>
                  <a:lnTo>
                    <a:pt x="146" y="649"/>
                  </a:lnTo>
                  <a:lnTo>
                    <a:pt x="132" y="626"/>
                  </a:lnTo>
                  <a:lnTo>
                    <a:pt x="132" y="626"/>
                  </a:lnTo>
                  <a:lnTo>
                    <a:pt x="119" y="600"/>
                  </a:lnTo>
                  <a:lnTo>
                    <a:pt x="108" y="576"/>
                  </a:lnTo>
                  <a:lnTo>
                    <a:pt x="98" y="549"/>
                  </a:lnTo>
                  <a:lnTo>
                    <a:pt x="89" y="522"/>
                  </a:lnTo>
                  <a:lnTo>
                    <a:pt x="80" y="495"/>
                  </a:lnTo>
                  <a:lnTo>
                    <a:pt x="73" y="468"/>
                  </a:lnTo>
                  <a:lnTo>
                    <a:pt x="62" y="413"/>
                  </a:lnTo>
                  <a:lnTo>
                    <a:pt x="62" y="413"/>
                  </a:lnTo>
                  <a:lnTo>
                    <a:pt x="53" y="351"/>
                  </a:lnTo>
                  <a:lnTo>
                    <a:pt x="45" y="291"/>
                  </a:lnTo>
                  <a:lnTo>
                    <a:pt x="45" y="291"/>
                  </a:lnTo>
                  <a:lnTo>
                    <a:pt x="40" y="228"/>
                  </a:lnTo>
                  <a:lnTo>
                    <a:pt x="40" y="228"/>
                  </a:lnTo>
                  <a:lnTo>
                    <a:pt x="40" y="208"/>
                  </a:lnTo>
                  <a:lnTo>
                    <a:pt x="41" y="189"/>
                  </a:lnTo>
                  <a:lnTo>
                    <a:pt x="41" y="189"/>
                  </a:lnTo>
                  <a:lnTo>
                    <a:pt x="41" y="139"/>
                  </a:lnTo>
                  <a:lnTo>
                    <a:pt x="41" y="113"/>
                  </a:lnTo>
                  <a:lnTo>
                    <a:pt x="39" y="89"/>
                  </a:lnTo>
                  <a:lnTo>
                    <a:pt x="39" y="89"/>
                  </a:lnTo>
                  <a:lnTo>
                    <a:pt x="36" y="67"/>
                  </a:lnTo>
                  <a:lnTo>
                    <a:pt x="32" y="44"/>
                  </a:lnTo>
                  <a:lnTo>
                    <a:pt x="30" y="34"/>
                  </a:lnTo>
                  <a:lnTo>
                    <a:pt x="25" y="23"/>
                  </a:lnTo>
                  <a:lnTo>
                    <a:pt x="21" y="1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67819D5B-C97A-098F-AF66-D6D730700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972"/>
              <a:ext cx="194" cy="416"/>
            </a:xfrm>
            <a:custGeom>
              <a:avLst/>
              <a:gdLst>
                <a:gd name="T0" fmla="*/ 224 w 583"/>
                <a:gd name="T1" fmla="*/ 4 h 1248"/>
                <a:gd name="T2" fmla="*/ 167 w 583"/>
                <a:gd name="T3" fmla="*/ 20 h 1248"/>
                <a:gd name="T4" fmla="*/ 113 w 583"/>
                <a:gd name="T5" fmla="*/ 46 h 1248"/>
                <a:gd name="T6" fmla="*/ 83 w 583"/>
                <a:gd name="T7" fmla="*/ 68 h 1248"/>
                <a:gd name="T8" fmla="*/ 51 w 583"/>
                <a:gd name="T9" fmla="*/ 104 h 1248"/>
                <a:gd name="T10" fmla="*/ 26 w 583"/>
                <a:gd name="T11" fmla="*/ 146 h 1248"/>
                <a:gd name="T12" fmla="*/ 14 w 583"/>
                <a:gd name="T13" fmla="*/ 177 h 1248"/>
                <a:gd name="T14" fmla="*/ 4 w 583"/>
                <a:gd name="T15" fmla="*/ 226 h 1248"/>
                <a:gd name="T16" fmla="*/ 0 w 583"/>
                <a:gd name="T17" fmla="*/ 293 h 1248"/>
                <a:gd name="T18" fmla="*/ 14 w 583"/>
                <a:gd name="T19" fmla="*/ 404 h 1248"/>
                <a:gd name="T20" fmla="*/ 32 w 583"/>
                <a:gd name="T21" fmla="*/ 477 h 1248"/>
                <a:gd name="T22" fmla="*/ 67 w 583"/>
                <a:gd name="T23" fmla="*/ 585 h 1248"/>
                <a:gd name="T24" fmla="*/ 109 w 583"/>
                <a:gd name="T25" fmla="*/ 693 h 1248"/>
                <a:gd name="T26" fmla="*/ 154 w 583"/>
                <a:gd name="T27" fmla="*/ 800 h 1248"/>
                <a:gd name="T28" fmla="*/ 233 w 583"/>
                <a:gd name="T29" fmla="*/ 959 h 1248"/>
                <a:gd name="T30" fmla="*/ 283 w 583"/>
                <a:gd name="T31" fmla="*/ 1044 h 1248"/>
                <a:gd name="T32" fmla="*/ 322 w 583"/>
                <a:gd name="T33" fmla="*/ 1111 h 1248"/>
                <a:gd name="T34" fmla="*/ 361 w 583"/>
                <a:gd name="T35" fmla="*/ 1179 h 1248"/>
                <a:gd name="T36" fmla="*/ 386 w 583"/>
                <a:gd name="T37" fmla="*/ 1211 h 1248"/>
                <a:gd name="T38" fmla="*/ 420 w 583"/>
                <a:gd name="T39" fmla="*/ 1242 h 1248"/>
                <a:gd name="T40" fmla="*/ 435 w 583"/>
                <a:gd name="T41" fmla="*/ 1247 h 1248"/>
                <a:gd name="T42" fmla="*/ 463 w 583"/>
                <a:gd name="T43" fmla="*/ 1247 h 1248"/>
                <a:gd name="T44" fmla="*/ 488 w 583"/>
                <a:gd name="T45" fmla="*/ 1235 h 1248"/>
                <a:gd name="T46" fmla="*/ 520 w 583"/>
                <a:gd name="T47" fmla="*/ 1208 h 1248"/>
                <a:gd name="T48" fmla="*/ 563 w 583"/>
                <a:gd name="T49" fmla="*/ 1154 h 1248"/>
                <a:gd name="T50" fmla="*/ 582 w 583"/>
                <a:gd name="T51" fmla="*/ 1122 h 1248"/>
                <a:gd name="T52" fmla="*/ 581 w 583"/>
                <a:gd name="T53" fmla="*/ 1113 h 1248"/>
                <a:gd name="T54" fmla="*/ 573 w 583"/>
                <a:gd name="T55" fmla="*/ 1111 h 1248"/>
                <a:gd name="T56" fmla="*/ 568 w 583"/>
                <a:gd name="T57" fmla="*/ 1115 h 1248"/>
                <a:gd name="T58" fmla="*/ 536 w 583"/>
                <a:gd name="T59" fmla="*/ 1166 h 1248"/>
                <a:gd name="T60" fmla="*/ 510 w 583"/>
                <a:gd name="T61" fmla="*/ 1197 h 1248"/>
                <a:gd name="T62" fmla="*/ 478 w 583"/>
                <a:gd name="T63" fmla="*/ 1224 h 1248"/>
                <a:gd name="T64" fmla="*/ 460 w 583"/>
                <a:gd name="T65" fmla="*/ 1231 h 1248"/>
                <a:gd name="T66" fmla="*/ 440 w 583"/>
                <a:gd name="T67" fmla="*/ 1233 h 1248"/>
                <a:gd name="T68" fmla="*/ 422 w 583"/>
                <a:gd name="T69" fmla="*/ 1224 h 1248"/>
                <a:gd name="T70" fmla="*/ 399 w 583"/>
                <a:gd name="T71" fmla="*/ 1202 h 1248"/>
                <a:gd name="T72" fmla="*/ 367 w 583"/>
                <a:gd name="T73" fmla="*/ 1158 h 1248"/>
                <a:gd name="T74" fmla="*/ 327 w 583"/>
                <a:gd name="T75" fmla="*/ 1089 h 1248"/>
                <a:gd name="T76" fmla="*/ 297 w 583"/>
                <a:gd name="T77" fmla="*/ 1036 h 1248"/>
                <a:gd name="T78" fmla="*/ 240 w 583"/>
                <a:gd name="T79" fmla="*/ 939 h 1248"/>
                <a:gd name="T80" fmla="*/ 187 w 583"/>
                <a:gd name="T81" fmla="*/ 836 h 1248"/>
                <a:gd name="T82" fmla="*/ 118 w 583"/>
                <a:gd name="T83" fmla="*/ 675 h 1248"/>
                <a:gd name="T84" fmla="*/ 69 w 583"/>
                <a:gd name="T85" fmla="*/ 547 h 1248"/>
                <a:gd name="T86" fmla="*/ 46 w 583"/>
                <a:gd name="T87" fmla="*/ 471 h 1248"/>
                <a:gd name="T88" fmla="*/ 23 w 583"/>
                <a:gd name="T89" fmla="*/ 364 h 1248"/>
                <a:gd name="T90" fmla="*/ 15 w 583"/>
                <a:gd name="T91" fmla="*/ 296 h 1248"/>
                <a:gd name="T92" fmla="*/ 22 w 583"/>
                <a:gd name="T93" fmla="*/ 213 h 1248"/>
                <a:gd name="T94" fmla="*/ 29 w 583"/>
                <a:gd name="T95" fmla="*/ 182 h 1248"/>
                <a:gd name="T96" fmla="*/ 46 w 583"/>
                <a:gd name="T97" fmla="*/ 140 h 1248"/>
                <a:gd name="T98" fmla="*/ 72 w 583"/>
                <a:gd name="T99" fmla="*/ 101 h 1248"/>
                <a:gd name="T100" fmla="*/ 95 w 583"/>
                <a:gd name="T101" fmla="*/ 78 h 1248"/>
                <a:gd name="T102" fmla="*/ 140 w 583"/>
                <a:gd name="T103" fmla="*/ 48 h 1248"/>
                <a:gd name="T104" fmla="*/ 188 w 583"/>
                <a:gd name="T105" fmla="*/ 28 h 1248"/>
                <a:gd name="T106" fmla="*/ 227 w 583"/>
                <a:gd name="T107" fmla="*/ 19 h 1248"/>
                <a:gd name="T108" fmla="*/ 251 w 583"/>
                <a:gd name="T109" fmla="*/ 14 h 1248"/>
                <a:gd name="T110" fmla="*/ 254 w 583"/>
                <a:gd name="T111" fmla="*/ 6 h 1248"/>
                <a:gd name="T112" fmla="*/ 247 w 583"/>
                <a:gd name="T113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3" h="1248">
                  <a:moveTo>
                    <a:pt x="245" y="0"/>
                  </a:moveTo>
                  <a:lnTo>
                    <a:pt x="245" y="0"/>
                  </a:lnTo>
                  <a:lnTo>
                    <a:pt x="224" y="4"/>
                  </a:lnTo>
                  <a:lnTo>
                    <a:pt x="205" y="7"/>
                  </a:lnTo>
                  <a:lnTo>
                    <a:pt x="186" y="14"/>
                  </a:lnTo>
                  <a:lnTo>
                    <a:pt x="167" y="20"/>
                  </a:lnTo>
                  <a:lnTo>
                    <a:pt x="149" y="27"/>
                  </a:lnTo>
                  <a:lnTo>
                    <a:pt x="131" y="36"/>
                  </a:lnTo>
                  <a:lnTo>
                    <a:pt x="113" y="46"/>
                  </a:lnTo>
                  <a:lnTo>
                    <a:pt x="96" y="57"/>
                  </a:lnTo>
                  <a:lnTo>
                    <a:pt x="96" y="57"/>
                  </a:lnTo>
                  <a:lnTo>
                    <a:pt x="83" y="68"/>
                  </a:lnTo>
                  <a:lnTo>
                    <a:pt x="72" y="79"/>
                  </a:lnTo>
                  <a:lnTo>
                    <a:pt x="61" y="91"/>
                  </a:lnTo>
                  <a:lnTo>
                    <a:pt x="51" y="104"/>
                  </a:lnTo>
                  <a:lnTo>
                    <a:pt x="42" y="117"/>
                  </a:lnTo>
                  <a:lnTo>
                    <a:pt x="33" y="131"/>
                  </a:lnTo>
                  <a:lnTo>
                    <a:pt x="26" y="146"/>
                  </a:lnTo>
                  <a:lnTo>
                    <a:pt x="19" y="160"/>
                  </a:lnTo>
                  <a:lnTo>
                    <a:pt x="19" y="160"/>
                  </a:lnTo>
                  <a:lnTo>
                    <a:pt x="14" y="177"/>
                  </a:lnTo>
                  <a:lnTo>
                    <a:pt x="10" y="192"/>
                  </a:lnTo>
                  <a:lnTo>
                    <a:pt x="6" y="209"/>
                  </a:lnTo>
                  <a:lnTo>
                    <a:pt x="4" y="226"/>
                  </a:lnTo>
                  <a:lnTo>
                    <a:pt x="1" y="259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3" y="330"/>
                  </a:lnTo>
                  <a:lnTo>
                    <a:pt x="8" y="367"/>
                  </a:lnTo>
                  <a:lnTo>
                    <a:pt x="14" y="404"/>
                  </a:lnTo>
                  <a:lnTo>
                    <a:pt x="22" y="440"/>
                  </a:lnTo>
                  <a:lnTo>
                    <a:pt x="22" y="440"/>
                  </a:lnTo>
                  <a:lnTo>
                    <a:pt x="32" y="477"/>
                  </a:lnTo>
                  <a:lnTo>
                    <a:pt x="42" y="513"/>
                  </a:lnTo>
                  <a:lnTo>
                    <a:pt x="54" y="549"/>
                  </a:lnTo>
                  <a:lnTo>
                    <a:pt x="67" y="585"/>
                  </a:lnTo>
                  <a:lnTo>
                    <a:pt x="67" y="585"/>
                  </a:lnTo>
                  <a:lnTo>
                    <a:pt x="87" y="639"/>
                  </a:lnTo>
                  <a:lnTo>
                    <a:pt x="109" y="693"/>
                  </a:lnTo>
                  <a:lnTo>
                    <a:pt x="131" y="747"/>
                  </a:lnTo>
                  <a:lnTo>
                    <a:pt x="154" y="800"/>
                  </a:lnTo>
                  <a:lnTo>
                    <a:pt x="154" y="800"/>
                  </a:lnTo>
                  <a:lnTo>
                    <a:pt x="179" y="854"/>
                  </a:lnTo>
                  <a:lnTo>
                    <a:pt x="205" y="906"/>
                  </a:lnTo>
                  <a:lnTo>
                    <a:pt x="233" y="959"/>
                  </a:lnTo>
                  <a:lnTo>
                    <a:pt x="264" y="1011"/>
                  </a:lnTo>
                  <a:lnTo>
                    <a:pt x="264" y="1011"/>
                  </a:lnTo>
                  <a:lnTo>
                    <a:pt x="283" y="1044"/>
                  </a:lnTo>
                  <a:lnTo>
                    <a:pt x="304" y="1076"/>
                  </a:lnTo>
                  <a:lnTo>
                    <a:pt x="304" y="1076"/>
                  </a:lnTo>
                  <a:lnTo>
                    <a:pt x="322" y="1111"/>
                  </a:lnTo>
                  <a:lnTo>
                    <a:pt x="341" y="1145"/>
                  </a:lnTo>
                  <a:lnTo>
                    <a:pt x="341" y="1145"/>
                  </a:lnTo>
                  <a:lnTo>
                    <a:pt x="361" y="1179"/>
                  </a:lnTo>
                  <a:lnTo>
                    <a:pt x="373" y="1195"/>
                  </a:lnTo>
                  <a:lnTo>
                    <a:pt x="386" y="1211"/>
                  </a:lnTo>
                  <a:lnTo>
                    <a:pt x="386" y="1211"/>
                  </a:lnTo>
                  <a:lnTo>
                    <a:pt x="396" y="1222"/>
                  </a:lnTo>
                  <a:lnTo>
                    <a:pt x="408" y="1233"/>
                  </a:lnTo>
                  <a:lnTo>
                    <a:pt x="420" y="1242"/>
                  </a:lnTo>
                  <a:lnTo>
                    <a:pt x="427" y="1244"/>
                  </a:lnTo>
                  <a:lnTo>
                    <a:pt x="435" y="1247"/>
                  </a:lnTo>
                  <a:lnTo>
                    <a:pt x="435" y="1247"/>
                  </a:lnTo>
                  <a:lnTo>
                    <a:pt x="443" y="1248"/>
                  </a:lnTo>
                  <a:lnTo>
                    <a:pt x="454" y="1248"/>
                  </a:lnTo>
                  <a:lnTo>
                    <a:pt x="463" y="1247"/>
                  </a:lnTo>
                  <a:lnTo>
                    <a:pt x="472" y="1244"/>
                  </a:lnTo>
                  <a:lnTo>
                    <a:pt x="481" y="1240"/>
                  </a:lnTo>
                  <a:lnTo>
                    <a:pt x="488" y="1235"/>
                  </a:lnTo>
                  <a:lnTo>
                    <a:pt x="504" y="1224"/>
                  </a:lnTo>
                  <a:lnTo>
                    <a:pt x="504" y="1224"/>
                  </a:lnTo>
                  <a:lnTo>
                    <a:pt x="520" y="1208"/>
                  </a:lnTo>
                  <a:lnTo>
                    <a:pt x="536" y="1192"/>
                  </a:lnTo>
                  <a:lnTo>
                    <a:pt x="550" y="1174"/>
                  </a:lnTo>
                  <a:lnTo>
                    <a:pt x="563" y="1154"/>
                  </a:lnTo>
                  <a:lnTo>
                    <a:pt x="563" y="1154"/>
                  </a:lnTo>
                  <a:lnTo>
                    <a:pt x="582" y="1122"/>
                  </a:lnTo>
                  <a:lnTo>
                    <a:pt x="582" y="1122"/>
                  </a:lnTo>
                  <a:lnTo>
                    <a:pt x="583" y="1118"/>
                  </a:lnTo>
                  <a:lnTo>
                    <a:pt x="582" y="1116"/>
                  </a:lnTo>
                  <a:lnTo>
                    <a:pt x="581" y="1113"/>
                  </a:lnTo>
                  <a:lnTo>
                    <a:pt x="578" y="1112"/>
                  </a:lnTo>
                  <a:lnTo>
                    <a:pt x="576" y="1111"/>
                  </a:lnTo>
                  <a:lnTo>
                    <a:pt x="573" y="1111"/>
                  </a:lnTo>
                  <a:lnTo>
                    <a:pt x="570" y="1112"/>
                  </a:lnTo>
                  <a:lnTo>
                    <a:pt x="568" y="1115"/>
                  </a:lnTo>
                  <a:lnTo>
                    <a:pt x="568" y="1115"/>
                  </a:lnTo>
                  <a:lnTo>
                    <a:pt x="558" y="1131"/>
                  </a:lnTo>
                  <a:lnTo>
                    <a:pt x="547" y="1149"/>
                  </a:lnTo>
                  <a:lnTo>
                    <a:pt x="536" y="1166"/>
                  </a:lnTo>
                  <a:lnTo>
                    <a:pt x="523" y="1183"/>
                  </a:lnTo>
                  <a:lnTo>
                    <a:pt x="523" y="1183"/>
                  </a:lnTo>
                  <a:lnTo>
                    <a:pt x="510" y="1197"/>
                  </a:lnTo>
                  <a:lnTo>
                    <a:pt x="495" y="1212"/>
                  </a:lnTo>
                  <a:lnTo>
                    <a:pt x="487" y="1219"/>
                  </a:lnTo>
                  <a:lnTo>
                    <a:pt x="478" y="1224"/>
                  </a:lnTo>
                  <a:lnTo>
                    <a:pt x="469" y="1228"/>
                  </a:lnTo>
                  <a:lnTo>
                    <a:pt x="460" y="1231"/>
                  </a:lnTo>
                  <a:lnTo>
                    <a:pt x="460" y="1231"/>
                  </a:lnTo>
                  <a:lnTo>
                    <a:pt x="452" y="1233"/>
                  </a:lnTo>
                  <a:lnTo>
                    <a:pt x="446" y="1233"/>
                  </a:lnTo>
                  <a:lnTo>
                    <a:pt x="440" y="1233"/>
                  </a:lnTo>
                  <a:lnTo>
                    <a:pt x="433" y="1230"/>
                  </a:lnTo>
                  <a:lnTo>
                    <a:pt x="428" y="1228"/>
                  </a:lnTo>
                  <a:lnTo>
                    <a:pt x="422" y="1224"/>
                  </a:lnTo>
                  <a:lnTo>
                    <a:pt x="411" y="1216"/>
                  </a:lnTo>
                  <a:lnTo>
                    <a:pt x="411" y="1216"/>
                  </a:lnTo>
                  <a:lnTo>
                    <a:pt x="399" y="1202"/>
                  </a:lnTo>
                  <a:lnTo>
                    <a:pt x="387" y="1188"/>
                  </a:lnTo>
                  <a:lnTo>
                    <a:pt x="377" y="1174"/>
                  </a:lnTo>
                  <a:lnTo>
                    <a:pt x="367" y="1158"/>
                  </a:lnTo>
                  <a:lnTo>
                    <a:pt x="367" y="1158"/>
                  </a:lnTo>
                  <a:lnTo>
                    <a:pt x="346" y="1124"/>
                  </a:lnTo>
                  <a:lnTo>
                    <a:pt x="327" y="1089"/>
                  </a:lnTo>
                  <a:lnTo>
                    <a:pt x="327" y="1089"/>
                  </a:lnTo>
                  <a:lnTo>
                    <a:pt x="313" y="1062"/>
                  </a:lnTo>
                  <a:lnTo>
                    <a:pt x="297" y="1036"/>
                  </a:lnTo>
                  <a:lnTo>
                    <a:pt x="297" y="1036"/>
                  </a:lnTo>
                  <a:lnTo>
                    <a:pt x="268" y="987"/>
                  </a:lnTo>
                  <a:lnTo>
                    <a:pt x="240" y="939"/>
                  </a:lnTo>
                  <a:lnTo>
                    <a:pt x="213" y="887"/>
                  </a:lnTo>
                  <a:lnTo>
                    <a:pt x="187" y="836"/>
                  </a:lnTo>
                  <a:lnTo>
                    <a:pt x="187" y="836"/>
                  </a:lnTo>
                  <a:lnTo>
                    <a:pt x="163" y="783"/>
                  </a:lnTo>
                  <a:lnTo>
                    <a:pt x="140" y="729"/>
                  </a:lnTo>
                  <a:lnTo>
                    <a:pt x="118" y="675"/>
                  </a:lnTo>
                  <a:lnTo>
                    <a:pt x="97" y="620"/>
                  </a:lnTo>
                  <a:lnTo>
                    <a:pt x="97" y="620"/>
                  </a:lnTo>
                  <a:lnTo>
                    <a:pt x="69" y="547"/>
                  </a:lnTo>
                  <a:lnTo>
                    <a:pt x="58" y="510"/>
                  </a:lnTo>
                  <a:lnTo>
                    <a:pt x="46" y="471"/>
                  </a:lnTo>
                  <a:lnTo>
                    <a:pt x="46" y="471"/>
                  </a:lnTo>
                  <a:lnTo>
                    <a:pt x="37" y="436"/>
                  </a:lnTo>
                  <a:lnTo>
                    <a:pt x="28" y="400"/>
                  </a:lnTo>
                  <a:lnTo>
                    <a:pt x="23" y="364"/>
                  </a:lnTo>
                  <a:lnTo>
                    <a:pt x="18" y="328"/>
                  </a:lnTo>
                  <a:lnTo>
                    <a:pt x="18" y="328"/>
                  </a:lnTo>
                  <a:lnTo>
                    <a:pt x="15" y="296"/>
                  </a:lnTo>
                  <a:lnTo>
                    <a:pt x="15" y="263"/>
                  </a:lnTo>
                  <a:lnTo>
                    <a:pt x="19" y="230"/>
                  </a:lnTo>
                  <a:lnTo>
                    <a:pt x="22" y="213"/>
                  </a:lnTo>
                  <a:lnTo>
                    <a:pt x="24" y="197"/>
                  </a:lnTo>
                  <a:lnTo>
                    <a:pt x="24" y="197"/>
                  </a:lnTo>
                  <a:lnTo>
                    <a:pt x="29" y="182"/>
                  </a:lnTo>
                  <a:lnTo>
                    <a:pt x="33" y="168"/>
                  </a:lnTo>
                  <a:lnTo>
                    <a:pt x="40" y="154"/>
                  </a:lnTo>
                  <a:lnTo>
                    <a:pt x="46" y="140"/>
                  </a:lnTo>
                  <a:lnTo>
                    <a:pt x="54" y="127"/>
                  </a:lnTo>
                  <a:lnTo>
                    <a:pt x="63" y="114"/>
                  </a:lnTo>
                  <a:lnTo>
                    <a:pt x="72" y="101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95" y="78"/>
                  </a:lnTo>
                  <a:lnTo>
                    <a:pt x="109" y="66"/>
                  </a:lnTo>
                  <a:lnTo>
                    <a:pt x="124" y="57"/>
                  </a:lnTo>
                  <a:lnTo>
                    <a:pt x="140" y="48"/>
                  </a:lnTo>
                  <a:lnTo>
                    <a:pt x="155" y="41"/>
                  </a:lnTo>
                  <a:lnTo>
                    <a:pt x="172" y="34"/>
                  </a:lnTo>
                  <a:lnTo>
                    <a:pt x="188" y="28"/>
                  </a:lnTo>
                  <a:lnTo>
                    <a:pt x="206" y="24"/>
                  </a:lnTo>
                  <a:lnTo>
                    <a:pt x="206" y="24"/>
                  </a:lnTo>
                  <a:lnTo>
                    <a:pt x="227" y="19"/>
                  </a:lnTo>
                  <a:lnTo>
                    <a:pt x="249" y="15"/>
                  </a:lnTo>
                  <a:lnTo>
                    <a:pt x="249" y="15"/>
                  </a:lnTo>
                  <a:lnTo>
                    <a:pt x="251" y="14"/>
                  </a:lnTo>
                  <a:lnTo>
                    <a:pt x="254" y="11"/>
                  </a:lnTo>
                  <a:lnTo>
                    <a:pt x="254" y="9"/>
                  </a:lnTo>
                  <a:lnTo>
                    <a:pt x="254" y="6"/>
                  </a:lnTo>
                  <a:lnTo>
                    <a:pt x="252" y="4"/>
                  </a:lnTo>
                  <a:lnTo>
                    <a:pt x="250" y="1"/>
                  </a:lnTo>
                  <a:lnTo>
                    <a:pt x="247" y="0"/>
                  </a:lnTo>
                  <a:lnTo>
                    <a:pt x="245" y="0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036D1CD-4E73-04FE-F947-484FA9CA6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3" y="1017"/>
              <a:ext cx="1075" cy="899"/>
            </a:xfrm>
            <a:custGeom>
              <a:avLst/>
              <a:gdLst>
                <a:gd name="T0" fmla="*/ 2 w 3224"/>
                <a:gd name="T1" fmla="*/ 233 h 2697"/>
                <a:gd name="T2" fmla="*/ 54 w 3224"/>
                <a:gd name="T3" fmla="*/ 484 h 2697"/>
                <a:gd name="T4" fmla="*/ 100 w 3224"/>
                <a:gd name="T5" fmla="*/ 651 h 2697"/>
                <a:gd name="T6" fmla="*/ 131 w 3224"/>
                <a:gd name="T7" fmla="*/ 834 h 2697"/>
                <a:gd name="T8" fmla="*/ 175 w 3224"/>
                <a:gd name="T9" fmla="*/ 1222 h 2697"/>
                <a:gd name="T10" fmla="*/ 204 w 3224"/>
                <a:gd name="T11" fmla="*/ 1380 h 2697"/>
                <a:gd name="T12" fmla="*/ 249 w 3224"/>
                <a:gd name="T13" fmla="*/ 1534 h 2697"/>
                <a:gd name="T14" fmla="*/ 321 w 3224"/>
                <a:gd name="T15" fmla="*/ 1712 h 2697"/>
                <a:gd name="T16" fmla="*/ 413 w 3224"/>
                <a:gd name="T17" fmla="*/ 1880 h 2697"/>
                <a:gd name="T18" fmla="*/ 545 w 3224"/>
                <a:gd name="T19" fmla="*/ 2069 h 2697"/>
                <a:gd name="T20" fmla="*/ 762 w 3224"/>
                <a:gd name="T21" fmla="*/ 2308 h 2697"/>
                <a:gd name="T22" fmla="*/ 916 w 3224"/>
                <a:gd name="T23" fmla="*/ 2440 h 2697"/>
                <a:gd name="T24" fmla="*/ 1048 w 3224"/>
                <a:gd name="T25" fmla="*/ 2531 h 2697"/>
                <a:gd name="T26" fmla="*/ 1226 w 3224"/>
                <a:gd name="T27" fmla="*/ 2624 h 2697"/>
                <a:gd name="T28" fmla="*/ 1418 w 3224"/>
                <a:gd name="T29" fmla="*/ 2681 h 2697"/>
                <a:gd name="T30" fmla="*/ 1617 w 3224"/>
                <a:gd name="T31" fmla="*/ 2697 h 2697"/>
                <a:gd name="T32" fmla="*/ 1773 w 3224"/>
                <a:gd name="T33" fmla="*/ 2671 h 2697"/>
                <a:gd name="T34" fmla="*/ 1927 w 3224"/>
                <a:gd name="T35" fmla="*/ 2613 h 2697"/>
                <a:gd name="T36" fmla="*/ 2204 w 3224"/>
                <a:gd name="T37" fmla="*/ 2485 h 2697"/>
                <a:gd name="T38" fmla="*/ 2464 w 3224"/>
                <a:gd name="T39" fmla="*/ 2326 h 2697"/>
                <a:gd name="T40" fmla="*/ 2613 w 3224"/>
                <a:gd name="T41" fmla="*/ 2207 h 2697"/>
                <a:gd name="T42" fmla="*/ 2723 w 3224"/>
                <a:gd name="T43" fmla="*/ 2098 h 2697"/>
                <a:gd name="T44" fmla="*/ 2846 w 3224"/>
                <a:gd name="T45" fmla="*/ 1939 h 2697"/>
                <a:gd name="T46" fmla="*/ 2949 w 3224"/>
                <a:gd name="T47" fmla="*/ 1764 h 2697"/>
                <a:gd name="T48" fmla="*/ 3028 w 3224"/>
                <a:gd name="T49" fmla="*/ 1578 h 2697"/>
                <a:gd name="T50" fmla="*/ 3082 w 3224"/>
                <a:gd name="T51" fmla="*/ 1412 h 2697"/>
                <a:gd name="T52" fmla="*/ 3168 w 3224"/>
                <a:gd name="T53" fmla="*/ 985 h 2697"/>
                <a:gd name="T54" fmla="*/ 3212 w 3224"/>
                <a:gd name="T55" fmla="*/ 543 h 2697"/>
                <a:gd name="T56" fmla="*/ 3224 w 3224"/>
                <a:gd name="T57" fmla="*/ 267 h 2697"/>
                <a:gd name="T58" fmla="*/ 3218 w 3224"/>
                <a:gd name="T59" fmla="*/ 89 h 2697"/>
                <a:gd name="T60" fmla="*/ 3205 w 3224"/>
                <a:gd name="T61" fmla="*/ 1 h 2697"/>
                <a:gd name="T62" fmla="*/ 3194 w 3224"/>
                <a:gd name="T63" fmla="*/ 6 h 2697"/>
                <a:gd name="T64" fmla="*/ 3207 w 3224"/>
                <a:gd name="T65" fmla="*/ 145 h 2697"/>
                <a:gd name="T66" fmla="*/ 3208 w 3224"/>
                <a:gd name="T67" fmla="*/ 369 h 2697"/>
                <a:gd name="T68" fmla="*/ 3172 w 3224"/>
                <a:gd name="T69" fmla="*/ 814 h 2697"/>
                <a:gd name="T70" fmla="*/ 3108 w 3224"/>
                <a:gd name="T71" fmla="*/ 1238 h 2697"/>
                <a:gd name="T72" fmla="*/ 3031 w 3224"/>
                <a:gd name="T73" fmla="*/ 1524 h 2697"/>
                <a:gd name="T74" fmla="*/ 2954 w 3224"/>
                <a:gd name="T75" fmla="*/ 1719 h 2697"/>
                <a:gd name="T76" fmla="*/ 2853 w 3224"/>
                <a:gd name="T77" fmla="*/ 1903 h 2697"/>
                <a:gd name="T78" fmla="*/ 2758 w 3224"/>
                <a:gd name="T79" fmla="*/ 2035 h 2697"/>
                <a:gd name="T80" fmla="*/ 2628 w 3224"/>
                <a:gd name="T81" fmla="*/ 2173 h 2697"/>
                <a:gd name="T82" fmla="*/ 2484 w 3224"/>
                <a:gd name="T83" fmla="*/ 2292 h 2697"/>
                <a:gd name="T84" fmla="*/ 2262 w 3224"/>
                <a:gd name="T85" fmla="*/ 2436 h 2697"/>
                <a:gd name="T86" fmla="*/ 1989 w 3224"/>
                <a:gd name="T87" fmla="*/ 2570 h 2697"/>
                <a:gd name="T88" fmla="*/ 1768 w 3224"/>
                <a:gd name="T89" fmla="*/ 2656 h 2697"/>
                <a:gd name="T90" fmla="*/ 1611 w 3224"/>
                <a:gd name="T91" fmla="*/ 2680 h 2697"/>
                <a:gd name="T92" fmla="*/ 1413 w 3224"/>
                <a:gd name="T93" fmla="*/ 2665 h 2697"/>
                <a:gd name="T94" fmla="*/ 1222 w 3224"/>
                <a:gd name="T95" fmla="*/ 2604 h 2697"/>
                <a:gd name="T96" fmla="*/ 1079 w 3224"/>
                <a:gd name="T97" fmla="*/ 2531 h 2697"/>
                <a:gd name="T98" fmla="*/ 912 w 3224"/>
                <a:gd name="T99" fmla="*/ 2418 h 2697"/>
                <a:gd name="T100" fmla="*/ 761 w 3224"/>
                <a:gd name="T101" fmla="*/ 2285 h 2697"/>
                <a:gd name="T102" fmla="*/ 550 w 3224"/>
                <a:gd name="T103" fmla="*/ 2050 h 2697"/>
                <a:gd name="T104" fmla="*/ 399 w 3224"/>
                <a:gd name="T105" fmla="*/ 1826 h 2697"/>
                <a:gd name="T106" fmla="*/ 312 w 3224"/>
                <a:gd name="T107" fmla="*/ 1655 h 2697"/>
                <a:gd name="T108" fmla="*/ 258 w 3224"/>
                <a:gd name="T109" fmla="*/ 1511 h 2697"/>
                <a:gd name="T110" fmla="*/ 216 w 3224"/>
                <a:gd name="T111" fmla="*/ 1364 h 2697"/>
                <a:gd name="T112" fmla="*/ 174 w 3224"/>
                <a:gd name="T113" fmla="*/ 1095 h 2697"/>
                <a:gd name="T114" fmla="*/ 140 w 3224"/>
                <a:gd name="T115" fmla="*/ 777 h 2697"/>
                <a:gd name="T116" fmla="*/ 92 w 3224"/>
                <a:gd name="T117" fmla="*/ 558 h 2697"/>
                <a:gd name="T118" fmla="*/ 27 w 3224"/>
                <a:gd name="T119" fmla="*/ 310 h 2697"/>
                <a:gd name="T120" fmla="*/ 16 w 3224"/>
                <a:gd name="T121" fmla="*/ 168 h 2697"/>
                <a:gd name="T122" fmla="*/ 13 w 3224"/>
                <a:gd name="T123" fmla="*/ 141 h 2697"/>
                <a:gd name="T124" fmla="*/ 2 w 3224"/>
                <a:gd name="T125" fmla="*/ 1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24" h="2697">
                  <a:moveTo>
                    <a:pt x="2" y="147"/>
                  </a:moveTo>
                  <a:lnTo>
                    <a:pt x="2" y="147"/>
                  </a:lnTo>
                  <a:lnTo>
                    <a:pt x="0" y="169"/>
                  </a:lnTo>
                  <a:lnTo>
                    <a:pt x="0" y="191"/>
                  </a:lnTo>
                  <a:lnTo>
                    <a:pt x="2" y="233"/>
                  </a:lnTo>
                  <a:lnTo>
                    <a:pt x="6" y="276"/>
                  </a:lnTo>
                  <a:lnTo>
                    <a:pt x="13" y="318"/>
                  </a:lnTo>
                  <a:lnTo>
                    <a:pt x="21" y="359"/>
                  </a:lnTo>
                  <a:lnTo>
                    <a:pt x="31" y="402"/>
                  </a:lnTo>
                  <a:lnTo>
                    <a:pt x="54" y="484"/>
                  </a:lnTo>
                  <a:lnTo>
                    <a:pt x="54" y="484"/>
                  </a:lnTo>
                  <a:lnTo>
                    <a:pt x="77" y="567"/>
                  </a:lnTo>
                  <a:lnTo>
                    <a:pt x="89" y="608"/>
                  </a:lnTo>
                  <a:lnTo>
                    <a:pt x="100" y="651"/>
                  </a:lnTo>
                  <a:lnTo>
                    <a:pt x="100" y="651"/>
                  </a:lnTo>
                  <a:lnTo>
                    <a:pt x="111" y="696"/>
                  </a:lnTo>
                  <a:lnTo>
                    <a:pt x="118" y="742"/>
                  </a:lnTo>
                  <a:lnTo>
                    <a:pt x="125" y="788"/>
                  </a:lnTo>
                  <a:lnTo>
                    <a:pt x="131" y="834"/>
                  </a:lnTo>
                  <a:lnTo>
                    <a:pt x="131" y="834"/>
                  </a:lnTo>
                  <a:lnTo>
                    <a:pt x="141" y="932"/>
                  </a:lnTo>
                  <a:lnTo>
                    <a:pt x="152" y="1028"/>
                  </a:lnTo>
                  <a:lnTo>
                    <a:pt x="162" y="1126"/>
                  </a:lnTo>
                  <a:lnTo>
                    <a:pt x="168" y="1175"/>
                  </a:lnTo>
                  <a:lnTo>
                    <a:pt x="175" y="1222"/>
                  </a:lnTo>
                  <a:lnTo>
                    <a:pt x="175" y="1222"/>
                  </a:lnTo>
                  <a:lnTo>
                    <a:pt x="181" y="1262"/>
                  </a:lnTo>
                  <a:lnTo>
                    <a:pt x="188" y="1302"/>
                  </a:lnTo>
                  <a:lnTo>
                    <a:pt x="195" y="1341"/>
                  </a:lnTo>
                  <a:lnTo>
                    <a:pt x="204" y="1380"/>
                  </a:lnTo>
                  <a:lnTo>
                    <a:pt x="215" y="1419"/>
                  </a:lnTo>
                  <a:lnTo>
                    <a:pt x="225" y="1457"/>
                  </a:lnTo>
                  <a:lnTo>
                    <a:pt x="236" y="1496"/>
                  </a:lnTo>
                  <a:lnTo>
                    <a:pt x="249" y="1534"/>
                  </a:lnTo>
                  <a:lnTo>
                    <a:pt x="249" y="1534"/>
                  </a:lnTo>
                  <a:lnTo>
                    <a:pt x="262" y="1570"/>
                  </a:lnTo>
                  <a:lnTo>
                    <a:pt x="276" y="1606"/>
                  </a:lnTo>
                  <a:lnTo>
                    <a:pt x="290" y="1641"/>
                  </a:lnTo>
                  <a:lnTo>
                    <a:pt x="306" y="1677"/>
                  </a:lnTo>
                  <a:lnTo>
                    <a:pt x="321" y="1712"/>
                  </a:lnTo>
                  <a:lnTo>
                    <a:pt x="339" y="1746"/>
                  </a:lnTo>
                  <a:lnTo>
                    <a:pt x="356" y="1780"/>
                  </a:lnTo>
                  <a:lnTo>
                    <a:pt x="375" y="1813"/>
                  </a:lnTo>
                  <a:lnTo>
                    <a:pt x="393" y="1847"/>
                  </a:lnTo>
                  <a:lnTo>
                    <a:pt x="413" y="1880"/>
                  </a:lnTo>
                  <a:lnTo>
                    <a:pt x="434" y="1912"/>
                  </a:lnTo>
                  <a:lnTo>
                    <a:pt x="454" y="1944"/>
                  </a:lnTo>
                  <a:lnTo>
                    <a:pt x="498" y="2007"/>
                  </a:lnTo>
                  <a:lnTo>
                    <a:pt x="545" y="2069"/>
                  </a:lnTo>
                  <a:lnTo>
                    <a:pt x="545" y="2069"/>
                  </a:lnTo>
                  <a:lnTo>
                    <a:pt x="595" y="2130"/>
                  </a:lnTo>
                  <a:lnTo>
                    <a:pt x="649" y="2192"/>
                  </a:lnTo>
                  <a:lnTo>
                    <a:pt x="704" y="2251"/>
                  </a:lnTo>
                  <a:lnTo>
                    <a:pt x="732" y="2279"/>
                  </a:lnTo>
                  <a:lnTo>
                    <a:pt x="762" y="2308"/>
                  </a:lnTo>
                  <a:lnTo>
                    <a:pt x="791" y="2336"/>
                  </a:lnTo>
                  <a:lnTo>
                    <a:pt x="822" y="2363"/>
                  </a:lnTo>
                  <a:lnTo>
                    <a:pt x="853" y="2390"/>
                  </a:lnTo>
                  <a:lnTo>
                    <a:pt x="884" y="2414"/>
                  </a:lnTo>
                  <a:lnTo>
                    <a:pt x="916" y="2440"/>
                  </a:lnTo>
                  <a:lnTo>
                    <a:pt x="948" y="2464"/>
                  </a:lnTo>
                  <a:lnTo>
                    <a:pt x="981" y="2488"/>
                  </a:lnTo>
                  <a:lnTo>
                    <a:pt x="1014" y="2509"/>
                  </a:lnTo>
                  <a:lnTo>
                    <a:pt x="1014" y="2509"/>
                  </a:lnTo>
                  <a:lnTo>
                    <a:pt x="1048" y="2531"/>
                  </a:lnTo>
                  <a:lnTo>
                    <a:pt x="1082" y="2552"/>
                  </a:lnTo>
                  <a:lnTo>
                    <a:pt x="1117" y="2571"/>
                  </a:lnTo>
                  <a:lnTo>
                    <a:pt x="1153" y="2590"/>
                  </a:lnTo>
                  <a:lnTo>
                    <a:pt x="1190" y="2607"/>
                  </a:lnTo>
                  <a:lnTo>
                    <a:pt x="1226" y="2624"/>
                  </a:lnTo>
                  <a:lnTo>
                    <a:pt x="1264" y="2638"/>
                  </a:lnTo>
                  <a:lnTo>
                    <a:pt x="1302" y="2651"/>
                  </a:lnTo>
                  <a:lnTo>
                    <a:pt x="1340" y="2663"/>
                  </a:lnTo>
                  <a:lnTo>
                    <a:pt x="1379" y="2674"/>
                  </a:lnTo>
                  <a:lnTo>
                    <a:pt x="1418" y="2681"/>
                  </a:lnTo>
                  <a:lnTo>
                    <a:pt x="1457" y="2689"/>
                  </a:lnTo>
                  <a:lnTo>
                    <a:pt x="1496" y="2693"/>
                  </a:lnTo>
                  <a:lnTo>
                    <a:pt x="1537" y="2697"/>
                  </a:lnTo>
                  <a:lnTo>
                    <a:pt x="1577" y="2697"/>
                  </a:lnTo>
                  <a:lnTo>
                    <a:pt x="1617" y="2697"/>
                  </a:lnTo>
                  <a:lnTo>
                    <a:pt x="1617" y="2697"/>
                  </a:lnTo>
                  <a:lnTo>
                    <a:pt x="1657" y="2693"/>
                  </a:lnTo>
                  <a:lnTo>
                    <a:pt x="1696" y="2688"/>
                  </a:lnTo>
                  <a:lnTo>
                    <a:pt x="1735" y="2680"/>
                  </a:lnTo>
                  <a:lnTo>
                    <a:pt x="1773" y="2671"/>
                  </a:lnTo>
                  <a:lnTo>
                    <a:pt x="1773" y="2671"/>
                  </a:lnTo>
                  <a:lnTo>
                    <a:pt x="1812" y="2658"/>
                  </a:lnTo>
                  <a:lnTo>
                    <a:pt x="1850" y="2644"/>
                  </a:lnTo>
                  <a:lnTo>
                    <a:pt x="1889" y="2629"/>
                  </a:lnTo>
                  <a:lnTo>
                    <a:pt x="1927" y="2613"/>
                  </a:lnTo>
                  <a:lnTo>
                    <a:pt x="1927" y="2613"/>
                  </a:lnTo>
                  <a:lnTo>
                    <a:pt x="1998" y="2584"/>
                  </a:lnTo>
                  <a:lnTo>
                    <a:pt x="2067" y="2552"/>
                  </a:lnTo>
                  <a:lnTo>
                    <a:pt x="2136" y="2520"/>
                  </a:lnTo>
                  <a:lnTo>
                    <a:pt x="2204" y="2485"/>
                  </a:lnTo>
                  <a:lnTo>
                    <a:pt x="2204" y="2485"/>
                  </a:lnTo>
                  <a:lnTo>
                    <a:pt x="2272" y="2448"/>
                  </a:lnTo>
                  <a:lnTo>
                    <a:pt x="2337" y="2409"/>
                  </a:lnTo>
                  <a:lnTo>
                    <a:pt x="2401" y="2369"/>
                  </a:lnTo>
                  <a:lnTo>
                    <a:pt x="2464" y="2326"/>
                  </a:lnTo>
                  <a:lnTo>
                    <a:pt x="2495" y="2304"/>
                  </a:lnTo>
                  <a:lnTo>
                    <a:pt x="2526" y="2281"/>
                  </a:lnTo>
                  <a:lnTo>
                    <a:pt x="2555" y="2258"/>
                  </a:lnTo>
                  <a:lnTo>
                    <a:pt x="2585" y="2233"/>
                  </a:lnTo>
                  <a:lnTo>
                    <a:pt x="2613" y="2207"/>
                  </a:lnTo>
                  <a:lnTo>
                    <a:pt x="2641" y="2182"/>
                  </a:lnTo>
                  <a:lnTo>
                    <a:pt x="2668" y="2156"/>
                  </a:lnTo>
                  <a:lnTo>
                    <a:pt x="2695" y="2128"/>
                  </a:lnTo>
                  <a:lnTo>
                    <a:pt x="2695" y="2128"/>
                  </a:lnTo>
                  <a:lnTo>
                    <a:pt x="2723" y="2098"/>
                  </a:lnTo>
                  <a:lnTo>
                    <a:pt x="2749" y="2069"/>
                  </a:lnTo>
                  <a:lnTo>
                    <a:pt x="2776" y="2037"/>
                  </a:lnTo>
                  <a:lnTo>
                    <a:pt x="2800" y="2005"/>
                  </a:lnTo>
                  <a:lnTo>
                    <a:pt x="2825" y="1972"/>
                  </a:lnTo>
                  <a:lnTo>
                    <a:pt x="2846" y="1939"/>
                  </a:lnTo>
                  <a:lnTo>
                    <a:pt x="2869" y="1906"/>
                  </a:lnTo>
                  <a:lnTo>
                    <a:pt x="2890" y="1871"/>
                  </a:lnTo>
                  <a:lnTo>
                    <a:pt x="2910" y="1836"/>
                  </a:lnTo>
                  <a:lnTo>
                    <a:pt x="2930" y="1800"/>
                  </a:lnTo>
                  <a:lnTo>
                    <a:pt x="2949" y="1764"/>
                  </a:lnTo>
                  <a:lnTo>
                    <a:pt x="2966" y="1728"/>
                  </a:lnTo>
                  <a:lnTo>
                    <a:pt x="2982" y="1691"/>
                  </a:lnTo>
                  <a:lnTo>
                    <a:pt x="2999" y="1654"/>
                  </a:lnTo>
                  <a:lnTo>
                    <a:pt x="3014" y="1617"/>
                  </a:lnTo>
                  <a:lnTo>
                    <a:pt x="3028" y="1578"/>
                  </a:lnTo>
                  <a:lnTo>
                    <a:pt x="3028" y="1578"/>
                  </a:lnTo>
                  <a:lnTo>
                    <a:pt x="3042" y="1537"/>
                  </a:lnTo>
                  <a:lnTo>
                    <a:pt x="3057" y="1496"/>
                  </a:lnTo>
                  <a:lnTo>
                    <a:pt x="3069" y="1454"/>
                  </a:lnTo>
                  <a:lnTo>
                    <a:pt x="3082" y="1412"/>
                  </a:lnTo>
                  <a:lnTo>
                    <a:pt x="3104" y="1328"/>
                  </a:lnTo>
                  <a:lnTo>
                    <a:pt x="3123" y="1243"/>
                  </a:lnTo>
                  <a:lnTo>
                    <a:pt x="3140" y="1157"/>
                  </a:lnTo>
                  <a:lnTo>
                    <a:pt x="3155" y="1071"/>
                  </a:lnTo>
                  <a:lnTo>
                    <a:pt x="3168" y="985"/>
                  </a:lnTo>
                  <a:lnTo>
                    <a:pt x="3178" y="899"/>
                  </a:lnTo>
                  <a:lnTo>
                    <a:pt x="3178" y="899"/>
                  </a:lnTo>
                  <a:lnTo>
                    <a:pt x="3189" y="810"/>
                  </a:lnTo>
                  <a:lnTo>
                    <a:pt x="3196" y="721"/>
                  </a:lnTo>
                  <a:lnTo>
                    <a:pt x="3212" y="543"/>
                  </a:lnTo>
                  <a:lnTo>
                    <a:pt x="3212" y="543"/>
                  </a:lnTo>
                  <a:lnTo>
                    <a:pt x="3218" y="452"/>
                  </a:lnTo>
                  <a:lnTo>
                    <a:pt x="3223" y="359"/>
                  </a:lnTo>
                  <a:lnTo>
                    <a:pt x="3224" y="313"/>
                  </a:lnTo>
                  <a:lnTo>
                    <a:pt x="3224" y="267"/>
                  </a:lnTo>
                  <a:lnTo>
                    <a:pt x="3224" y="220"/>
                  </a:lnTo>
                  <a:lnTo>
                    <a:pt x="3223" y="176"/>
                  </a:lnTo>
                  <a:lnTo>
                    <a:pt x="3223" y="176"/>
                  </a:lnTo>
                  <a:lnTo>
                    <a:pt x="3222" y="132"/>
                  </a:lnTo>
                  <a:lnTo>
                    <a:pt x="3218" y="89"/>
                  </a:lnTo>
                  <a:lnTo>
                    <a:pt x="3214" y="48"/>
                  </a:lnTo>
                  <a:lnTo>
                    <a:pt x="3209" y="6"/>
                  </a:lnTo>
                  <a:lnTo>
                    <a:pt x="3209" y="6"/>
                  </a:lnTo>
                  <a:lnTo>
                    <a:pt x="3208" y="2"/>
                  </a:lnTo>
                  <a:lnTo>
                    <a:pt x="3205" y="1"/>
                  </a:lnTo>
                  <a:lnTo>
                    <a:pt x="3203" y="0"/>
                  </a:lnTo>
                  <a:lnTo>
                    <a:pt x="3200" y="1"/>
                  </a:lnTo>
                  <a:lnTo>
                    <a:pt x="3198" y="2"/>
                  </a:lnTo>
                  <a:lnTo>
                    <a:pt x="3196" y="3"/>
                  </a:lnTo>
                  <a:lnTo>
                    <a:pt x="3194" y="6"/>
                  </a:lnTo>
                  <a:lnTo>
                    <a:pt x="3194" y="10"/>
                  </a:lnTo>
                  <a:lnTo>
                    <a:pt x="3194" y="10"/>
                  </a:lnTo>
                  <a:lnTo>
                    <a:pt x="3200" y="55"/>
                  </a:lnTo>
                  <a:lnTo>
                    <a:pt x="3204" y="100"/>
                  </a:lnTo>
                  <a:lnTo>
                    <a:pt x="3207" y="145"/>
                  </a:lnTo>
                  <a:lnTo>
                    <a:pt x="3209" y="190"/>
                  </a:lnTo>
                  <a:lnTo>
                    <a:pt x="3210" y="235"/>
                  </a:lnTo>
                  <a:lnTo>
                    <a:pt x="3210" y="280"/>
                  </a:lnTo>
                  <a:lnTo>
                    <a:pt x="3209" y="325"/>
                  </a:lnTo>
                  <a:lnTo>
                    <a:pt x="3208" y="369"/>
                  </a:lnTo>
                  <a:lnTo>
                    <a:pt x="3203" y="459"/>
                  </a:lnTo>
                  <a:lnTo>
                    <a:pt x="3196" y="549"/>
                  </a:lnTo>
                  <a:lnTo>
                    <a:pt x="3180" y="729"/>
                  </a:lnTo>
                  <a:lnTo>
                    <a:pt x="3180" y="729"/>
                  </a:lnTo>
                  <a:lnTo>
                    <a:pt x="3172" y="814"/>
                  </a:lnTo>
                  <a:lnTo>
                    <a:pt x="3162" y="899"/>
                  </a:lnTo>
                  <a:lnTo>
                    <a:pt x="3151" y="985"/>
                  </a:lnTo>
                  <a:lnTo>
                    <a:pt x="3139" y="1069"/>
                  </a:lnTo>
                  <a:lnTo>
                    <a:pt x="3124" y="1154"/>
                  </a:lnTo>
                  <a:lnTo>
                    <a:pt x="3108" y="1238"/>
                  </a:lnTo>
                  <a:lnTo>
                    <a:pt x="3090" y="1321"/>
                  </a:lnTo>
                  <a:lnTo>
                    <a:pt x="3068" y="1405"/>
                  </a:lnTo>
                  <a:lnTo>
                    <a:pt x="3068" y="1405"/>
                  </a:lnTo>
                  <a:lnTo>
                    <a:pt x="3044" y="1484"/>
                  </a:lnTo>
                  <a:lnTo>
                    <a:pt x="3031" y="1524"/>
                  </a:lnTo>
                  <a:lnTo>
                    <a:pt x="3017" y="1564"/>
                  </a:lnTo>
                  <a:lnTo>
                    <a:pt x="3003" y="1604"/>
                  </a:lnTo>
                  <a:lnTo>
                    <a:pt x="2987" y="1642"/>
                  </a:lnTo>
                  <a:lnTo>
                    <a:pt x="2971" y="1681"/>
                  </a:lnTo>
                  <a:lnTo>
                    <a:pt x="2954" y="1719"/>
                  </a:lnTo>
                  <a:lnTo>
                    <a:pt x="2935" y="1757"/>
                  </a:lnTo>
                  <a:lnTo>
                    <a:pt x="2917" y="1794"/>
                  </a:lnTo>
                  <a:lnTo>
                    <a:pt x="2896" y="1831"/>
                  </a:lnTo>
                  <a:lnTo>
                    <a:pt x="2876" y="1867"/>
                  </a:lnTo>
                  <a:lnTo>
                    <a:pt x="2853" y="1903"/>
                  </a:lnTo>
                  <a:lnTo>
                    <a:pt x="2830" y="1938"/>
                  </a:lnTo>
                  <a:lnTo>
                    <a:pt x="2807" y="1972"/>
                  </a:lnTo>
                  <a:lnTo>
                    <a:pt x="2781" y="2006"/>
                  </a:lnTo>
                  <a:lnTo>
                    <a:pt x="2781" y="2006"/>
                  </a:lnTo>
                  <a:lnTo>
                    <a:pt x="2758" y="2035"/>
                  </a:lnTo>
                  <a:lnTo>
                    <a:pt x="2733" y="2064"/>
                  </a:lnTo>
                  <a:lnTo>
                    <a:pt x="2708" y="2092"/>
                  </a:lnTo>
                  <a:lnTo>
                    <a:pt x="2682" y="2119"/>
                  </a:lnTo>
                  <a:lnTo>
                    <a:pt x="2655" y="2146"/>
                  </a:lnTo>
                  <a:lnTo>
                    <a:pt x="2628" y="2173"/>
                  </a:lnTo>
                  <a:lnTo>
                    <a:pt x="2600" y="2197"/>
                  </a:lnTo>
                  <a:lnTo>
                    <a:pt x="2572" y="2223"/>
                  </a:lnTo>
                  <a:lnTo>
                    <a:pt x="2544" y="2246"/>
                  </a:lnTo>
                  <a:lnTo>
                    <a:pt x="2514" y="2270"/>
                  </a:lnTo>
                  <a:lnTo>
                    <a:pt x="2484" y="2292"/>
                  </a:lnTo>
                  <a:lnTo>
                    <a:pt x="2454" y="2315"/>
                  </a:lnTo>
                  <a:lnTo>
                    <a:pt x="2391" y="2358"/>
                  </a:lnTo>
                  <a:lnTo>
                    <a:pt x="2327" y="2398"/>
                  </a:lnTo>
                  <a:lnTo>
                    <a:pt x="2327" y="2398"/>
                  </a:lnTo>
                  <a:lnTo>
                    <a:pt x="2262" y="2436"/>
                  </a:lnTo>
                  <a:lnTo>
                    <a:pt x="2195" y="2472"/>
                  </a:lnTo>
                  <a:lnTo>
                    <a:pt x="2128" y="2505"/>
                  </a:lnTo>
                  <a:lnTo>
                    <a:pt x="2059" y="2539"/>
                  </a:lnTo>
                  <a:lnTo>
                    <a:pt x="2059" y="2539"/>
                  </a:lnTo>
                  <a:lnTo>
                    <a:pt x="1989" y="2570"/>
                  </a:lnTo>
                  <a:lnTo>
                    <a:pt x="1918" y="2601"/>
                  </a:lnTo>
                  <a:lnTo>
                    <a:pt x="1918" y="2601"/>
                  </a:lnTo>
                  <a:lnTo>
                    <a:pt x="1844" y="2630"/>
                  </a:lnTo>
                  <a:lnTo>
                    <a:pt x="1807" y="2644"/>
                  </a:lnTo>
                  <a:lnTo>
                    <a:pt x="1768" y="2656"/>
                  </a:lnTo>
                  <a:lnTo>
                    <a:pt x="1768" y="2656"/>
                  </a:lnTo>
                  <a:lnTo>
                    <a:pt x="1730" y="2666"/>
                  </a:lnTo>
                  <a:lnTo>
                    <a:pt x="1690" y="2672"/>
                  </a:lnTo>
                  <a:lnTo>
                    <a:pt x="1650" y="2678"/>
                  </a:lnTo>
                  <a:lnTo>
                    <a:pt x="1611" y="2680"/>
                  </a:lnTo>
                  <a:lnTo>
                    <a:pt x="1571" y="2681"/>
                  </a:lnTo>
                  <a:lnTo>
                    <a:pt x="1531" y="2680"/>
                  </a:lnTo>
                  <a:lnTo>
                    <a:pt x="1491" y="2676"/>
                  </a:lnTo>
                  <a:lnTo>
                    <a:pt x="1452" y="2671"/>
                  </a:lnTo>
                  <a:lnTo>
                    <a:pt x="1413" y="2665"/>
                  </a:lnTo>
                  <a:lnTo>
                    <a:pt x="1373" y="2656"/>
                  </a:lnTo>
                  <a:lnTo>
                    <a:pt x="1335" y="2645"/>
                  </a:lnTo>
                  <a:lnTo>
                    <a:pt x="1298" y="2633"/>
                  </a:lnTo>
                  <a:lnTo>
                    <a:pt x="1259" y="2620"/>
                  </a:lnTo>
                  <a:lnTo>
                    <a:pt x="1222" y="2604"/>
                  </a:lnTo>
                  <a:lnTo>
                    <a:pt x="1185" y="2588"/>
                  </a:lnTo>
                  <a:lnTo>
                    <a:pt x="1149" y="2571"/>
                  </a:lnTo>
                  <a:lnTo>
                    <a:pt x="1149" y="2571"/>
                  </a:lnTo>
                  <a:lnTo>
                    <a:pt x="1113" y="2552"/>
                  </a:lnTo>
                  <a:lnTo>
                    <a:pt x="1079" y="2531"/>
                  </a:lnTo>
                  <a:lnTo>
                    <a:pt x="1044" y="2511"/>
                  </a:lnTo>
                  <a:lnTo>
                    <a:pt x="1011" y="2489"/>
                  </a:lnTo>
                  <a:lnTo>
                    <a:pt x="977" y="2466"/>
                  </a:lnTo>
                  <a:lnTo>
                    <a:pt x="944" y="2443"/>
                  </a:lnTo>
                  <a:lnTo>
                    <a:pt x="912" y="2418"/>
                  </a:lnTo>
                  <a:lnTo>
                    <a:pt x="881" y="2392"/>
                  </a:lnTo>
                  <a:lnTo>
                    <a:pt x="850" y="2367"/>
                  </a:lnTo>
                  <a:lnTo>
                    <a:pt x="820" y="2340"/>
                  </a:lnTo>
                  <a:lnTo>
                    <a:pt x="790" y="2313"/>
                  </a:lnTo>
                  <a:lnTo>
                    <a:pt x="761" y="2285"/>
                  </a:lnTo>
                  <a:lnTo>
                    <a:pt x="704" y="2227"/>
                  </a:lnTo>
                  <a:lnTo>
                    <a:pt x="649" y="2168"/>
                  </a:lnTo>
                  <a:lnTo>
                    <a:pt x="649" y="2168"/>
                  </a:lnTo>
                  <a:lnTo>
                    <a:pt x="598" y="2110"/>
                  </a:lnTo>
                  <a:lnTo>
                    <a:pt x="550" y="2050"/>
                  </a:lnTo>
                  <a:lnTo>
                    <a:pt x="504" y="1988"/>
                  </a:lnTo>
                  <a:lnTo>
                    <a:pt x="459" y="1925"/>
                  </a:lnTo>
                  <a:lnTo>
                    <a:pt x="439" y="1893"/>
                  </a:lnTo>
                  <a:lnTo>
                    <a:pt x="418" y="1859"/>
                  </a:lnTo>
                  <a:lnTo>
                    <a:pt x="399" y="1826"/>
                  </a:lnTo>
                  <a:lnTo>
                    <a:pt x="380" y="1793"/>
                  </a:lnTo>
                  <a:lnTo>
                    <a:pt x="362" y="1759"/>
                  </a:lnTo>
                  <a:lnTo>
                    <a:pt x="345" y="1725"/>
                  </a:lnTo>
                  <a:lnTo>
                    <a:pt x="329" y="1690"/>
                  </a:lnTo>
                  <a:lnTo>
                    <a:pt x="312" y="1655"/>
                  </a:lnTo>
                  <a:lnTo>
                    <a:pt x="312" y="1655"/>
                  </a:lnTo>
                  <a:lnTo>
                    <a:pt x="298" y="1619"/>
                  </a:lnTo>
                  <a:lnTo>
                    <a:pt x="284" y="1583"/>
                  </a:lnTo>
                  <a:lnTo>
                    <a:pt x="270" y="1547"/>
                  </a:lnTo>
                  <a:lnTo>
                    <a:pt x="258" y="1511"/>
                  </a:lnTo>
                  <a:lnTo>
                    <a:pt x="247" y="1475"/>
                  </a:lnTo>
                  <a:lnTo>
                    <a:pt x="235" y="1438"/>
                  </a:lnTo>
                  <a:lnTo>
                    <a:pt x="226" y="1401"/>
                  </a:lnTo>
                  <a:lnTo>
                    <a:pt x="216" y="1364"/>
                  </a:lnTo>
                  <a:lnTo>
                    <a:pt x="216" y="1364"/>
                  </a:lnTo>
                  <a:lnTo>
                    <a:pt x="207" y="1320"/>
                  </a:lnTo>
                  <a:lnTo>
                    <a:pt x="198" y="1275"/>
                  </a:lnTo>
                  <a:lnTo>
                    <a:pt x="191" y="1230"/>
                  </a:lnTo>
                  <a:lnTo>
                    <a:pt x="185" y="1185"/>
                  </a:lnTo>
                  <a:lnTo>
                    <a:pt x="174" y="1095"/>
                  </a:lnTo>
                  <a:lnTo>
                    <a:pt x="165" y="1004"/>
                  </a:lnTo>
                  <a:lnTo>
                    <a:pt x="165" y="1004"/>
                  </a:lnTo>
                  <a:lnTo>
                    <a:pt x="156" y="913"/>
                  </a:lnTo>
                  <a:lnTo>
                    <a:pt x="145" y="822"/>
                  </a:lnTo>
                  <a:lnTo>
                    <a:pt x="140" y="777"/>
                  </a:lnTo>
                  <a:lnTo>
                    <a:pt x="133" y="730"/>
                  </a:lnTo>
                  <a:lnTo>
                    <a:pt x="124" y="685"/>
                  </a:lnTo>
                  <a:lnTo>
                    <a:pt x="113" y="640"/>
                  </a:lnTo>
                  <a:lnTo>
                    <a:pt x="113" y="640"/>
                  </a:lnTo>
                  <a:lnTo>
                    <a:pt x="92" y="558"/>
                  </a:lnTo>
                  <a:lnTo>
                    <a:pt x="67" y="476"/>
                  </a:lnTo>
                  <a:lnTo>
                    <a:pt x="56" y="435"/>
                  </a:lnTo>
                  <a:lnTo>
                    <a:pt x="45" y="394"/>
                  </a:lnTo>
                  <a:lnTo>
                    <a:pt x="35" y="351"/>
                  </a:lnTo>
                  <a:lnTo>
                    <a:pt x="27" y="310"/>
                  </a:lnTo>
                  <a:lnTo>
                    <a:pt x="27" y="310"/>
                  </a:lnTo>
                  <a:lnTo>
                    <a:pt x="21" y="269"/>
                  </a:lnTo>
                  <a:lnTo>
                    <a:pt x="17" y="229"/>
                  </a:lnTo>
                  <a:lnTo>
                    <a:pt x="16" y="188"/>
                  </a:lnTo>
                  <a:lnTo>
                    <a:pt x="16" y="168"/>
                  </a:lnTo>
                  <a:lnTo>
                    <a:pt x="17" y="147"/>
                  </a:lnTo>
                  <a:lnTo>
                    <a:pt x="17" y="147"/>
                  </a:lnTo>
                  <a:lnTo>
                    <a:pt x="17" y="145"/>
                  </a:lnTo>
                  <a:lnTo>
                    <a:pt x="15" y="142"/>
                  </a:lnTo>
                  <a:lnTo>
                    <a:pt x="13" y="141"/>
                  </a:lnTo>
                  <a:lnTo>
                    <a:pt x="9" y="141"/>
                  </a:lnTo>
                  <a:lnTo>
                    <a:pt x="7" y="141"/>
                  </a:lnTo>
                  <a:lnTo>
                    <a:pt x="4" y="142"/>
                  </a:lnTo>
                  <a:lnTo>
                    <a:pt x="3" y="145"/>
                  </a:lnTo>
                  <a:lnTo>
                    <a:pt x="2" y="147"/>
                  </a:lnTo>
                  <a:lnTo>
                    <a:pt x="2" y="1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70427169-CD47-CCD1-DC20-753F4EE95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836"/>
              <a:ext cx="106" cy="238"/>
            </a:xfrm>
            <a:custGeom>
              <a:avLst/>
              <a:gdLst>
                <a:gd name="T0" fmla="*/ 285 w 317"/>
                <a:gd name="T1" fmla="*/ 9 h 712"/>
                <a:gd name="T2" fmla="*/ 296 w 317"/>
                <a:gd name="T3" fmla="*/ 92 h 712"/>
                <a:gd name="T4" fmla="*/ 301 w 317"/>
                <a:gd name="T5" fmla="*/ 149 h 712"/>
                <a:gd name="T6" fmla="*/ 300 w 317"/>
                <a:gd name="T7" fmla="*/ 205 h 712"/>
                <a:gd name="T8" fmla="*/ 299 w 317"/>
                <a:gd name="T9" fmla="*/ 233 h 712"/>
                <a:gd name="T10" fmla="*/ 291 w 317"/>
                <a:gd name="T11" fmla="*/ 287 h 712"/>
                <a:gd name="T12" fmla="*/ 276 w 317"/>
                <a:gd name="T13" fmla="*/ 340 h 712"/>
                <a:gd name="T14" fmla="*/ 267 w 317"/>
                <a:gd name="T15" fmla="*/ 362 h 712"/>
                <a:gd name="T16" fmla="*/ 256 w 317"/>
                <a:gd name="T17" fmla="*/ 384 h 712"/>
                <a:gd name="T18" fmla="*/ 222 w 317"/>
                <a:gd name="T19" fmla="*/ 446 h 712"/>
                <a:gd name="T20" fmla="*/ 183 w 317"/>
                <a:gd name="T21" fmla="*/ 508 h 712"/>
                <a:gd name="T22" fmla="*/ 162 w 317"/>
                <a:gd name="T23" fmla="*/ 542 h 712"/>
                <a:gd name="T24" fmla="*/ 115 w 317"/>
                <a:gd name="T25" fmla="*/ 604 h 712"/>
                <a:gd name="T26" fmla="*/ 91 w 317"/>
                <a:gd name="T27" fmla="*/ 634 h 712"/>
                <a:gd name="T28" fmla="*/ 59 w 317"/>
                <a:gd name="T29" fmla="*/ 669 h 712"/>
                <a:gd name="T30" fmla="*/ 48 w 317"/>
                <a:gd name="T31" fmla="*/ 679 h 712"/>
                <a:gd name="T32" fmla="*/ 30 w 317"/>
                <a:gd name="T33" fmla="*/ 691 h 712"/>
                <a:gd name="T34" fmla="*/ 22 w 317"/>
                <a:gd name="T35" fmla="*/ 694 h 712"/>
                <a:gd name="T36" fmla="*/ 14 w 317"/>
                <a:gd name="T37" fmla="*/ 697 h 712"/>
                <a:gd name="T38" fmla="*/ 12 w 317"/>
                <a:gd name="T39" fmla="*/ 697 h 712"/>
                <a:gd name="T40" fmla="*/ 8 w 317"/>
                <a:gd name="T41" fmla="*/ 697 h 712"/>
                <a:gd name="T42" fmla="*/ 1 w 317"/>
                <a:gd name="T43" fmla="*/ 700 h 712"/>
                <a:gd name="T44" fmla="*/ 0 w 317"/>
                <a:gd name="T45" fmla="*/ 705 h 712"/>
                <a:gd name="T46" fmla="*/ 0 w 317"/>
                <a:gd name="T47" fmla="*/ 707 h 712"/>
                <a:gd name="T48" fmla="*/ 4 w 317"/>
                <a:gd name="T49" fmla="*/ 711 h 712"/>
                <a:gd name="T50" fmla="*/ 8 w 317"/>
                <a:gd name="T51" fmla="*/ 712 h 712"/>
                <a:gd name="T52" fmla="*/ 27 w 317"/>
                <a:gd name="T53" fmla="*/ 710 h 712"/>
                <a:gd name="T54" fmla="*/ 45 w 317"/>
                <a:gd name="T55" fmla="*/ 700 h 712"/>
                <a:gd name="T56" fmla="*/ 56 w 317"/>
                <a:gd name="T57" fmla="*/ 691 h 712"/>
                <a:gd name="T58" fmla="*/ 89 w 317"/>
                <a:gd name="T59" fmla="*/ 661 h 712"/>
                <a:gd name="T60" fmla="*/ 114 w 317"/>
                <a:gd name="T61" fmla="*/ 631 h 712"/>
                <a:gd name="T62" fmla="*/ 162 w 317"/>
                <a:gd name="T63" fmla="*/ 569 h 712"/>
                <a:gd name="T64" fmla="*/ 183 w 317"/>
                <a:gd name="T65" fmla="*/ 536 h 712"/>
                <a:gd name="T66" fmla="*/ 224 w 317"/>
                <a:gd name="T67" fmla="*/ 471 h 712"/>
                <a:gd name="T68" fmla="*/ 263 w 317"/>
                <a:gd name="T69" fmla="*/ 404 h 712"/>
                <a:gd name="T70" fmla="*/ 276 w 317"/>
                <a:gd name="T71" fmla="*/ 380 h 712"/>
                <a:gd name="T72" fmla="*/ 286 w 317"/>
                <a:gd name="T73" fmla="*/ 355 h 712"/>
                <a:gd name="T74" fmla="*/ 301 w 317"/>
                <a:gd name="T75" fmla="*/ 310 h 712"/>
                <a:gd name="T76" fmla="*/ 310 w 317"/>
                <a:gd name="T77" fmla="*/ 263 h 712"/>
                <a:gd name="T78" fmla="*/ 314 w 317"/>
                <a:gd name="T79" fmla="*/ 235 h 712"/>
                <a:gd name="T80" fmla="*/ 317 w 317"/>
                <a:gd name="T81" fmla="*/ 175 h 712"/>
                <a:gd name="T82" fmla="*/ 314 w 317"/>
                <a:gd name="T83" fmla="*/ 118 h 712"/>
                <a:gd name="T84" fmla="*/ 308 w 317"/>
                <a:gd name="T85" fmla="*/ 60 h 712"/>
                <a:gd name="T86" fmla="*/ 304 w 317"/>
                <a:gd name="T87" fmla="*/ 32 h 712"/>
                <a:gd name="T88" fmla="*/ 299 w 317"/>
                <a:gd name="T89" fmla="*/ 5 h 712"/>
                <a:gd name="T90" fmla="*/ 296 w 317"/>
                <a:gd name="T91" fmla="*/ 0 h 712"/>
                <a:gd name="T92" fmla="*/ 290 w 317"/>
                <a:gd name="T93" fmla="*/ 0 h 712"/>
                <a:gd name="T94" fmla="*/ 286 w 317"/>
                <a:gd name="T95" fmla="*/ 2 h 712"/>
                <a:gd name="T96" fmla="*/ 285 w 317"/>
                <a:gd name="T97" fmla="*/ 9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7" h="712">
                  <a:moveTo>
                    <a:pt x="285" y="9"/>
                  </a:moveTo>
                  <a:lnTo>
                    <a:pt x="285" y="9"/>
                  </a:lnTo>
                  <a:lnTo>
                    <a:pt x="294" y="64"/>
                  </a:lnTo>
                  <a:lnTo>
                    <a:pt x="296" y="92"/>
                  </a:lnTo>
                  <a:lnTo>
                    <a:pt x="299" y="120"/>
                  </a:lnTo>
                  <a:lnTo>
                    <a:pt x="301" y="149"/>
                  </a:lnTo>
                  <a:lnTo>
                    <a:pt x="301" y="177"/>
                  </a:lnTo>
                  <a:lnTo>
                    <a:pt x="300" y="205"/>
                  </a:lnTo>
                  <a:lnTo>
                    <a:pt x="299" y="233"/>
                  </a:lnTo>
                  <a:lnTo>
                    <a:pt x="299" y="233"/>
                  </a:lnTo>
                  <a:lnTo>
                    <a:pt x="296" y="260"/>
                  </a:lnTo>
                  <a:lnTo>
                    <a:pt x="291" y="287"/>
                  </a:lnTo>
                  <a:lnTo>
                    <a:pt x="285" y="313"/>
                  </a:lnTo>
                  <a:lnTo>
                    <a:pt x="276" y="340"/>
                  </a:lnTo>
                  <a:lnTo>
                    <a:pt x="276" y="340"/>
                  </a:lnTo>
                  <a:lnTo>
                    <a:pt x="267" y="362"/>
                  </a:lnTo>
                  <a:lnTo>
                    <a:pt x="256" y="384"/>
                  </a:lnTo>
                  <a:lnTo>
                    <a:pt x="256" y="384"/>
                  </a:lnTo>
                  <a:lnTo>
                    <a:pt x="240" y="416"/>
                  </a:lnTo>
                  <a:lnTo>
                    <a:pt x="222" y="446"/>
                  </a:lnTo>
                  <a:lnTo>
                    <a:pt x="203" y="477"/>
                  </a:lnTo>
                  <a:lnTo>
                    <a:pt x="183" y="508"/>
                  </a:lnTo>
                  <a:lnTo>
                    <a:pt x="183" y="508"/>
                  </a:lnTo>
                  <a:lnTo>
                    <a:pt x="162" y="542"/>
                  </a:lnTo>
                  <a:lnTo>
                    <a:pt x="140" y="574"/>
                  </a:lnTo>
                  <a:lnTo>
                    <a:pt x="115" y="604"/>
                  </a:lnTo>
                  <a:lnTo>
                    <a:pt x="91" y="634"/>
                  </a:lnTo>
                  <a:lnTo>
                    <a:pt x="91" y="634"/>
                  </a:lnTo>
                  <a:lnTo>
                    <a:pt x="71" y="657"/>
                  </a:lnTo>
                  <a:lnTo>
                    <a:pt x="59" y="669"/>
                  </a:lnTo>
                  <a:lnTo>
                    <a:pt x="48" y="679"/>
                  </a:lnTo>
                  <a:lnTo>
                    <a:pt x="48" y="679"/>
                  </a:lnTo>
                  <a:lnTo>
                    <a:pt x="39" y="685"/>
                  </a:lnTo>
                  <a:lnTo>
                    <a:pt x="30" y="691"/>
                  </a:lnTo>
                  <a:lnTo>
                    <a:pt x="30" y="691"/>
                  </a:lnTo>
                  <a:lnTo>
                    <a:pt x="22" y="694"/>
                  </a:lnTo>
                  <a:lnTo>
                    <a:pt x="14" y="697"/>
                  </a:lnTo>
                  <a:lnTo>
                    <a:pt x="14" y="697"/>
                  </a:lnTo>
                  <a:lnTo>
                    <a:pt x="12" y="697"/>
                  </a:lnTo>
                  <a:lnTo>
                    <a:pt x="12" y="697"/>
                  </a:lnTo>
                  <a:lnTo>
                    <a:pt x="8" y="697"/>
                  </a:lnTo>
                  <a:lnTo>
                    <a:pt x="8" y="697"/>
                  </a:lnTo>
                  <a:lnTo>
                    <a:pt x="4" y="697"/>
                  </a:lnTo>
                  <a:lnTo>
                    <a:pt x="1" y="700"/>
                  </a:lnTo>
                  <a:lnTo>
                    <a:pt x="0" y="702"/>
                  </a:lnTo>
                  <a:lnTo>
                    <a:pt x="0" y="705"/>
                  </a:lnTo>
                  <a:lnTo>
                    <a:pt x="0" y="705"/>
                  </a:lnTo>
                  <a:lnTo>
                    <a:pt x="0" y="707"/>
                  </a:lnTo>
                  <a:lnTo>
                    <a:pt x="1" y="710"/>
                  </a:lnTo>
                  <a:lnTo>
                    <a:pt x="4" y="711"/>
                  </a:lnTo>
                  <a:lnTo>
                    <a:pt x="8" y="712"/>
                  </a:lnTo>
                  <a:lnTo>
                    <a:pt x="8" y="712"/>
                  </a:lnTo>
                  <a:lnTo>
                    <a:pt x="17" y="712"/>
                  </a:lnTo>
                  <a:lnTo>
                    <a:pt x="27" y="710"/>
                  </a:lnTo>
                  <a:lnTo>
                    <a:pt x="36" y="705"/>
                  </a:lnTo>
                  <a:lnTo>
                    <a:pt x="45" y="700"/>
                  </a:lnTo>
                  <a:lnTo>
                    <a:pt x="45" y="700"/>
                  </a:lnTo>
                  <a:lnTo>
                    <a:pt x="56" y="691"/>
                  </a:lnTo>
                  <a:lnTo>
                    <a:pt x="67" y="682"/>
                  </a:lnTo>
                  <a:lnTo>
                    <a:pt x="89" y="661"/>
                  </a:lnTo>
                  <a:lnTo>
                    <a:pt x="89" y="661"/>
                  </a:lnTo>
                  <a:lnTo>
                    <a:pt x="114" y="631"/>
                  </a:lnTo>
                  <a:lnTo>
                    <a:pt x="139" y="601"/>
                  </a:lnTo>
                  <a:lnTo>
                    <a:pt x="162" y="569"/>
                  </a:lnTo>
                  <a:lnTo>
                    <a:pt x="183" y="536"/>
                  </a:lnTo>
                  <a:lnTo>
                    <a:pt x="183" y="536"/>
                  </a:lnTo>
                  <a:lnTo>
                    <a:pt x="204" y="504"/>
                  </a:lnTo>
                  <a:lnTo>
                    <a:pt x="224" y="471"/>
                  </a:lnTo>
                  <a:lnTo>
                    <a:pt x="244" y="438"/>
                  </a:lnTo>
                  <a:lnTo>
                    <a:pt x="263" y="404"/>
                  </a:lnTo>
                  <a:lnTo>
                    <a:pt x="263" y="404"/>
                  </a:lnTo>
                  <a:lnTo>
                    <a:pt x="276" y="380"/>
                  </a:lnTo>
                  <a:lnTo>
                    <a:pt x="286" y="355"/>
                  </a:lnTo>
                  <a:lnTo>
                    <a:pt x="286" y="355"/>
                  </a:lnTo>
                  <a:lnTo>
                    <a:pt x="295" y="332"/>
                  </a:lnTo>
                  <a:lnTo>
                    <a:pt x="301" y="310"/>
                  </a:lnTo>
                  <a:lnTo>
                    <a:pt x="306" y="286"/>
                  </a:lnTo>
                  <a:lnTo>
                    <a:pt x="310" y="263"/>
                  </a:lnTo>
                  <a:lnTo>
                    <a:pt x="310" y="263"/>
                  </a:lnTo>
                  <a:lnTo>
                    <a:pt x="314" y="235"/>
                  </a:lnTo>
                  <a:lnTo>
                    <a:pt x="315" y="205"/>
                  </a:lnTo>
                  <a:lnTo>
                    <a:pt x="317" y="175"/>
                  </a:lnTo>
                  <a:lnTo>
                    <a:pt x="315" y="147"/>
                  </a:lnTo>
                  <a:lnTo>
                    <a:pt x="314" y="118"/>
                  </a:lnTo>
                  <a:lnTo>
                    <a:pt x="312" y="88"/>
                  </a:lnTo>
                  <a:lnTo>
                    <a:pt x="308" y="60"/>
                  </a:lnTo>
                  <a:lnTo>
                    <a:pt x="304" y="32"/>
                  </a:lnTo>
                  <a:lnTo>
                    <a:pt x="304" y="32"/>
                  </a:lnTo>
                  <a:lnTo>
                    <a:pt x="299" y="5"/>
                  </a:lnTo>
                  <a:lnTo>
                    <a:pt x="299" y="5"/>
                  </a:lnTo>
                  <a:lnTo>
                    <a:pt x="297" y="2"/>
                  </a:lnTo>
                  <a:lnTo>
                    <a:pt x="296" y="0"/>
                  </a:lnTo>
                  <a:lnTo>
                    <a:pt x="294" y="0"/>
                  </a:lnTo>
                  <a:lnTo>
                    <a:pt x="290" y="0"/>
                  </a:lnTo>
                  <a:lnTo>
                    <a:pt x="287" y="1"/>
                  </a:lnTo>
                  <a:lnTo>
                    <a:pt x="286" y="2"/>
                  </a:lnTo>
                  <a:lnTo>
                    <a:pt x="285" y="6"/>
                  </a:lnTo>
                  <a:lnTo>
                    <a:pt x="285" y="9"/>
                  </a:lnTo>
                  <a:lnTo>
                    <a:pt x="28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060EB627-A072-D137-6CF2-63E436F60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982"/>
              <a:ext cx="178" cy="397"/>
            </a:xfrm>
            <a:custGeom>
              <a:avLst/>
              <a:gdLst>
                <a:gd name="T0" fmla="*/ 320 w 536"/>
                <a:gd name="T1" fmla="*/ 16 h 1190"/>
                <a:gd name="T2" fmla="*/ 364 w 536"/>
                <a:gd name="T3" fmla="*/ 24 h 1190"/>
                <a:gd name="T4" fmla="*/ 404 w 536"/>
                <a:gd name="T5" fmla="*/ 47 h 1190"/>
                <a:gd name="T6" fmla="*/ 428 w 536"/>
                <a:gd name="T7" fmla="*/ 70 h 1190"/>
                <a:gd name="T8" fmla="*/ 461 w 536"/>
                <a:gd name="T9" fmla="*/ 111 h 1190"/>
                <a:gd name="T10" fmla="*/ 496 w 536"/>
                <a:gd name="T11" fmla="*/ 174 h 1190"/>
                <a:gd name="T12" fmla="*/ 511 w 536"/>
                <a:gd name="T13" fmla="*/ 215 h 1190"/>
                <a:gd name="T14" fmla="*/ 517 w 536"/>
                <a:gd name="T15" fmla="*/ 241 h 1190"/>
                <a:gd name="T16" fmla="*/ 519 w 536"/>
                <a:gd name="T17" fmla="*/ 277 h 1190"/>
                <a:gd name="T18" fmla="*/ 520 w 536"/>
                <a:gd name="T19" fmla="*/ 327 h 1190"/>
                <a:gd name="T20" fmla="*/ 513 w 536"/>
                <a:gd name="T21" fmla="*/ 402 h 1190"/>
                <a:gd name="T22" fmla="*/ 499 w 536"/>
                <a:gd name="T23" fmla="*/ 476 h 1190"/>
                <a:gd name="T24" fmla="*/ 470 w 536"/>
                <a:gd name="T25" fmla="*/ 572 h 1190"/>
                <a:gd name="T26" fmla="*/ 415 w 536"/>
                <a:gd name="T27" fmla="*/ 714 h 1190"/>
                <a:gd name="T28" fmla="*/ 373 w 536"/>
                <a:gd name="T29" fmla="*/ 804 h 1190"/>
                <a:gd name="T30" fmla="*/ 326 w 536"/>
                <a:gd name="T31" fmla="*/ 892 h 1190"/>
                <a:gd name="T32" fmla="*/ 264 w 536"/>
                <a:gd name="T33" fmla="*/ 983 h 1190"/>
                <a:gd name="T34" fmla="*/ 206 w 536"/>
                <a:gd name="T35" fmla="*/ 1049 h 1190"/>
                <a:gd name="T36" fmla="*/ 151 w 536"/>
                <a:gd name="T37" fmla="*/ 1104 h 1190"/>
                <a:gd name="T38" fmla="*/ 85 w 536"/>
                <a:gd name="T39" fmla="*/ 1157 h 1190"/>
                <a:gd name="T40" fmla="*/ 58 w 536"/>
                <a:gd name="T41" fmla="*/ 1171 h 1190"/>
                <a:gd name="T42" fmla="*/ 41 w 536"/>
                <a:gd name="T43" fmla="*/ 1175 h 1190"/>
                <a:gd name="T44" fmla="*/ 37 w 536"/>
                <a:gd name="T45" fmla="*/ 1175 h 1190"/>
                <a:gd name="T46" fmla="*/ 31 w 536"/>
                <a:gd name="T47" fmla="*/ 1173 h 1190"/>
                <a:gd name="T48" fmla="*/ 29 w 536"/>
                <a:gd name="T49" fmla="*/ 1173 h 1190"/>
                <a:gd name="T50" fmla="*/ 23 w 536"/>
                <a:gd name="T51" fmla="*/ 1170 h 1190"/>
                <a:gd name="T52" fmla="*/ 15 w 536"/>
                <a:gd name="T53" fmla="*/ 1158 h 1190"/>
                <a:gd name="T54" fmla="*/ 11 w 536"/>
                <a:gd name="T55" fmla="*/ 1154 h 1190"/>
                <a:gd name="T56" fmla="*/ 3 w 536"/>
                <a:gd name="T57" fmla="*/ 1156 h 1190"/>
                <a:gd name="T58" fmla="*/ 1 w 536"/>
                <a:gd name="T59" fmla="*/ 1163 h 1190"/>
                <a:gd name="T60" fmla="*/ 10 w 536"/>
                <a:gd name="T61" fmla="*/ 1179 h 1190"/>
                <a:gd name="T62" fmla="*/ 32 w 536"/>
                <a:gd name="T63" fmla="*/ 1190 h 1190"/>
                <a:gd name="T64" fmla="*/ 65 w 536"/>
                <a:gd name="T65" fmla="*/ 1185 h 1190"/>
                <a:gd name="T66" fmla="*/ 99 w 536"/>
                <a:gd name="T67" fmla="*/ 1166 h 1190"/>
                <a:gd name="T68" fmla="*/ 153 w 536"/>
                <a:gd name="T69" fmla="*/ 1123 h 1190"/>
                <a:gd name="T70" fmla="*/ 195 w 536"/>
                <a:gd name="T71" fmla="*/ 1084 h 1190"/>
                <a:gd name="T72" fmla="*/ 260 w 536"/>
                <a:gd name="T73" fmla="*/ 1013 h 1190"/>
                <a:gd name="T74" fmla="*/ 286 w 536"/>
                <a:gd name="T75" fmla="*/ 981 h 1190"/>
                <a:gd name="T76" fmla="*/ 336 w 536"/>
                <a:gd name="T77" fmla="*/ 904 h 1190"/>
                <a:gd name="T78" fmla="*/ 409 w 536"/>
                <a:gd name="T79" fmla="*/ 765 h 1190"/>
                <a:gd name="T80" fmla="*/ 449 w 536"/>
                <a:gd name="T81" fmla="*/ 671 h 1190"/>
                <a:gd name="T82" fmla="*/ 487 w 536"/>
                <a:gd name="T83" fmla="*/ 572 h 1190"/>
                <a:gd name="T84" fmla="*/ 515 w 536"/>
                <a:gd name="T85" fmla="*/ 472 h 1190"/>
                <a:gd name="T86" fmla="*/ 529 w 536"/>
                <a:gd name="T87" fmla="*/ 395 h 1190"/>
                <a:gd name="T88" fmla="*/ 535 w 536"/>
                <a:gd name="T89" fmla="*/ 342 h 1190"/>
                <a:gd name="T90" fmla="*/ 535 w 536"/>
                <a:gd name="T91" fmla="*/ 263 h 1190"/>
                <a:gd name="T92" fmla="*/ 529 w 536"/>
                <a:gd name="T93" fmla="*/ 227 h 1190"/>
                <a:gd name="T94" fmla="*/ 520 w 536"/>
                <a:gd name="T95" fmla="*/ 192 h 1190"/>
                <a:gd name="T96" fmla="*/ 497 w 536"/>
                <a:gd name="T97" fmla="*/ 142 h 1190"/>
                <a:gd name="T98" fmla="*/ 469 w 536"/>
                <a:gd name="T99" fmla="*/ 96 h 1190"/>
                <a:gd name="T100" fmla="*/ 446 w 536"/>
                <a:gd name="T101" fmla="*/ 68 h 1190"/>
                <a:gd name="T102" fmla="*/ 409 w 536"/>
                <a:gd name="T103" fmla="*/ 32 h 1190"/>
                <a:gd name="T104" fmla="*/ 364 w 536"/>
                <a:gd name="T105" fmla="*/ 6 h 1190"/>
                <a:gd name="T106" fmla="*/ 331 w 536"/>
                <a:gd name="T107" fmla="*/ 0 h 1190"/>
                <a:gd name="T108" fmla="*/ 300 w 536"/>
                <a:gd name="T109" fmla="*/ 3 h 1190"/>
                <a:gd name="T110" fmla="*/ 295 w 536"/>
                <a:gd name="T111" fmla="*/ 10 h 1190"/>
                <a:gd name="T112" fmla="*/ 299 w 536"/>
                <a:gd name="T113" fmla="*/ 17 h 1190"/>
                <a:gd name="T114" fmla="*/ 305 w 536"/>
                <a:gd name="T115" fmla="*/ 19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36" h="1190">
                  <a:moveTo>
                    <a:pt x="305" y="19"/>
                  </a:moveTo>
                  <a:lnTo>
                    <a:pt x="305" y="19"/>
                  </a:lnTo>
                  <a:lnTo>
                    <a:pt x="320" y="16"/>
                  </a:lnTo>
                  <a:lnTo>
                    <a:pt x="335" y="16"/>
                  </a:lnTo>
                  <a:lnTo>
                    <a:pt x="350" y="19"/>
                  </a:lnTo>
                  <a:lnTo>
                    <a:pt x="364" y="24"/>
                  </a:lnTo>
                  <a:lnTo>
                    <a:pt x="378" y="30"/>
                  </a:lnTo>
                  <a:lnTo>
                    <a:pt x="391" y="38"/>
                  </a:lnTo>
                  <a:lnTo>
                    <a:pt x="404" y="47"/>
                  </a:lnTo>
                  <a:lnTo>
                    <a:pt x="415" y="57"/>
                  </a:lnTo>
                  <a:lnTo>
                    <a:pt x="415" y="57"/>
                  </a:lnTo>
                  <a:lnTo>
                    <a:pt x="428" y="70"/>
                  </a:lnTo>
                  <a:lnTo>
                    <a:pt x="440" y="83"/>
                  </a:lnTo>
                  <a:lnTo>
                    <a:pt x="451" y="97"/>
                  </a:lnTo>
                  <a:lnTo>
                    <a:pt x="461" y="111"/>
                  </a:lnTo>
                  <a:lnTo>
                    <a:pt x="470" y="127"/>
                  </a:lnTo>
                  <a:lnTo>
                    <a:pt x="479" y="142"/>
                  </a:lnTo>
                  <a:lnTo>
                    <a:pt x="496" y="174"/>
                  </a:lnTo>
                  <a:lnTo>
                    <a:pt x="496" y="174"/>
                  </a:lnTo>
                  <a:lnTo>
                    <a:pt x="508" y="201"/>
                  </a:lnTo>
                  <a:lnTo>
                    <a:pt x="511" y="215"/>
                  </a:lnTo>
                  <a:lnTo>
                    <a:pt x="515" y="229"/>
                  </a:lnTo>
                  <a:lnTo>
                    <a:pt x="515" y="229"/>
                  </a:lnTo>
                  <a:lnTo>
                    <a:pt x="517" y="241"/>
                  </a:lnTo>
                  <a:lnTo>
                    <a:pt x="518" y="254"/>
                  </a:lnTo>
                  <a:lnTo>
                    <a:pt x="519" y="277"/>
                  </a:lnTo>
                  <a:lnTo>
                    <a:pt x="519" y="277"/>
                  </a:lnTo>
                  <a:lnTo>
                    <a:pt x="520" y="303"/>
                  </a:lnTo>
                  <a:lnTo>
                    <a:pt x="520" y="327"/>
                  </a:lnTo>
                  <a:lnTo>
                    <a:pt x="520" y="327"/>
                  </a:lnTo>
                  <a:lnTo>
                    <a:pt x="519" y="353"/>
                  </a:lnTo>
                  <a:lnTo>
                    <a:pt x="517" y="377"/>
                  </a:lnTo>
                  <a:lnTo>
                    <a:pt x="513" y="402"/>
                  </a:lnTo>
                  <a:lnTo>
                    <a:pt x="509" y="427"/>
                  </a:lnTo>
                  <a:lnTo>
                    <a:pt x="505" y="452"/>
                  </a:lnTo>
                  <a:lnTo>
                    <a:pt x="499" y="476"/>
                  </a:lnTo>
                  <a:lnTo>
                    <a:pt x="486" y="524"/>
                  </a:lnTo>
                  <a:lnTo>
                    <a:pt x="486" y="524"/>
                  </a:lnTo>
                  <a:lnTo>
                    <a:pt x="470" y="572"/>
                  </a:lnTo>
                  <a:lnTo>
                    <a:pt x="454" y="620"/>
                  </a:lnTo>
                  <a:lnTo>
                    <a:pt x="435" y="666"/>
                  </a:lnTo>
                  <a:lnTo>
                    <a:pt x="415" y="714"/>
                  </a:lnTo>
                  <a:lnTo>
                    <a:pt x="415" y="714"/>
                  </a:lnTo>
                  <a:lnTo>
                    <a:pt x="395" y="759"/>
                  </a:lnTo>
                  <a:lnTo>
                    <a:pt x="373" y="804"/>
                  </a:lnTo>
                  <a:lnTo>
                    <a:pt x="350" y="849"/>
                  </a:lnTo>
                  <a:lnTo>
                    <a:pt x="326" y="892"/>
                  </a:lnTo>
                  <a:lnTo>
                    <a:pt x="326" y="892"/>
                  </a:lnTo>
                  <a:lnTo>
                    <a:pt x="306" y="923"/>
                  </a:lnTo>
                  <a:lnTo>
                    <a:pt x="286" y="954"/>
                  </a:lnTo>
                  <a:lnTo>
                    <a:pt x="264" y="983"/>
                  </a:lnTo>
                  <a:lnTo>
                    <a:pt x="240" y="1012"/>
                  </a:lnTo>
                  <a:lnTo>
                    <a:pt x="240" y="1012"/>
                  </a:lnTo>
                  <a:lnTo>
                    <a:pt x="206" y="1049"/>
                  </a:lnTo>
                  <a:lnTo>
                    <a:pt x="172" y="1085"/>
                  </a:lnTo>
                  <a:lnTo>
                    <a:pt x="172" y="1085"/>
                  </a:lnTo>
                  <a:lnTo>
                    <a:pt x="151" y="1104"/>
                  </a:lnTo>
                  <a:lnTo>
                    <a:pt x="131" y="1123"/>
                  </a:lnTo>
                  <a:lnTo>
                    <a:pt x="108" y="1140"/>
                  </a:lnTo>
                  <a:lnTo>
                    <a:pt x="85" y="1157"/>
                  </a:lnTo>
                  <a:lnTo>
                    <a:pt x="85" y="1157"/>
                  </a:lnTo>
                  <a:lnTo>
                    <a:pt x="67" y="1167"/>
                  </a:lnTo>
                  <a:lnTo>
                    <a:pt x="58" y="1171"/>
                  </a:lnTo>
                  <a:lnTo>
                    <a:pt x="47" y="1173"/>
                  </a:lnTo>
                  <a:lnTo>
                    <a:pt x="47" y="1173"/>
                  </a:lnTo>
                  <a:lnTo>
                    <a:pt x="41" y="1175"/>
                  </a:lnTo>
                  <a:lnTo>
                    <a:pt x="41" y="1175"/>
                  </a:lnTo>
                  <a:lnTo>
                    <a:pt x="37" y="1175"/>
                  </a:lnTo>
                  <a:lnTo>
                    <a:pt x="37" y="1175"/>
                  </a:lnTo>
                  <a:lnTo>
                    <a:pt x="35" y="1175"/>
                  </a:lnTo>
                  <a:lnTo>
                    <a:pt x="35" y="1175"/>
                  </a:lnTo>
                  <a:lnTo>
                    <a:pt x="31" y="1173"/>
                  </a:lnTo>
                  <a:lnTo>
                    <a:pt x="31" y="1173"/>
                  </a:lnTo>
                  <a:lnTo>
                    <a:pt x="29" y="1173"/>
                  </a:lnTo>
                  <a:lnTo>
                    <a:pt x="29" y="1173"/>
                  </a:lnTo>
                  <a:lnTo>
                    <a:pt x="26" y="1172"/>
                  </a:lnTo>
                  <a:lnTo>
                    <a:pt x="26" y="1172"/>
                  </a:lnTo>
                  <a:lnTo>
                    <a:pt x="23" y="1170"/>
                  </a:lnTo>
                  <a:lnTo>
                    <a:pt x="23" y="1170"/>
                  </a:lnTo>
                  <a:lnTo>
                    <a:pt x="19" y="1164"/>
                  </a:lnTo>
                  <a:lnTo>
                    <a:pt x="15" y="1158"/>
                  </a:lnTo>
                  <a:lnTo>
                    <a:pt x="15" y="1158"/>
                  </a:lnTo>
                  <a:lnTo>
                    <a:pt x="14" y="1156"/>
                  </a:lnTo>
                  <a:lnTo>
                    <a:pt x="11" y="1154"/>
                  </a:lnTo>
                  <a:lnTo>
                    <a:pt x="9" y="1153"/>
                  </a:lnTo>
                  <a:lnTo>
                    <a:pt x="5" y="1154"/>
                  </a:lnTo>
                  <a:lnTo>
                    <a:pt x="3" y="1156"/>
                  </a:lnTo>
                  <a:lnTo>
                    <a:pt x="1" y="1157"/>
                  </a:lnTo>
                  <a:lnTo>
                    <a:pt x="0" y="1159"/>
                  </a:lnTo>
                  <a:lnTo>
                    <a:pt x="1" y="1163"/>
                  </a:lnTo>
                  <a:lnTo>
                    <a:pt x="1" y="1163"/>
                  </a:lnTo>
                  <a:lnTo>
                    <a:pt x="6" y="1175"/>
                  </a:lnTo>
                  <a:lnTo>
                    <a:pt x="10" y="1179"/>
                  </a:lnTo>
                  <a:lnTo>
                    <a:pt x="14" y="1182"/>
                  </a:lnTo>
                  <a:lnTo>
                    <a:pt x="23" y="1188"/>
                  </a:lnTo>
                  <a:lnTo>
                    <a:pt x="32" y="1190"/>
                  </a:lnTo>
                  <a:lnTo>
                    <a:pt x="42" y="1190"/>
                  </a:lnTo>
                  <a:lnTo>
                    <a:pt x="54" y="1188"/>
                  </a:lnTo>
                  <a:lnTo>
                    <a:pt x="65" y="1185"/>
                  </a:lnTo>
                  <a:lnTo>
                    <a:pt x="77" y="1180"/>
                  </a:lnTo>
                  <a:lnTo>
                    <a:pt x="87" y="1173"/>
                  </a:lnTo>
                  <a:lnTo>
                    <a:pt x="99" y="1166"/>
                  </a:lnTo>
                  <a:lnTo>
                    <a:pt x="120" y="1150"/>
                  </a:lnTo>
                  <a:lnTo>
                    <a:pt x="138" y="1135"/>
                  </a:lnTo>
                  <a:lnTo>
                    <a:pt x="153" y="1123"/>
                  </a:lnTo>
                  <a:lnTo>
                    <a:pt x="153" y="1123"/>
                  </a:lnTo>
                  <a:lnTo>
                    <a:pt x="174" y="1104"/>
                  </a:lnTo>
                  <a:lnTo>
                    <a:pt x="195" y="1084"/>
                  </a:lnTo>
                  <a:lnTo>
                    <a:pt x="235" y="1042"/>
                  </a:lnTo>
                  <a:lnTo>
                    <a:pt x="235" y="1042"/>
                  </a:lnTo>
                  <a:lnTo>
                    <a:pt x="260" y="1013"/>
                  </a:lnTo>
                  <a:lnTo>
                    <a:pt x="260" y="1013"/>
                  </a:lnTo>
                  <a:lnTo>
                    <a:pt x="273" y="998"/>
                  </a:lnTo>
                  <a:lnTo>
                    <a:pt x="286" y="981"/>
                  </a:lnTo>
                  <a:lnTo>
                    <a:pt x="309" y="947"/>
                  </a:lnTo>
                  <a:lnTo>
                    <a:pt x="309" y="947"/>
                  </a:lnTo>
                  <a:lnTo>
                    <a:pt x="336" y="904"/>
                  </a:lnTo>
                  <a:lnTo>
                    <a:pt x="363" y="859"/>
                  </a:lnTo>
                  <a:lnTo>
                    <a:pt x="387" y="813"/>
                  </a:lnTo>
                  <a:lnTo>
                    <a:pt x="409" y="765"/>
                  </a:lnTo>
                  <a:lnTo>
                    <a:pt x="409" y="765"/>
                  </a:lnTo>
                  <a:lnTo>
                    <a:pt x="429" y="719"/>
                  </a:lnTo>
                  <a:lnTo>
                    <a:pt x="449" y="671"/>
                  </a:lnTo>
                  <a:lnTo>
                    <a:pt x="449" y="671"/>
                  </a:lnTo>
                  <a:lnTo>
                    <a:pt x="469" y="622"/>
                  </a:lnTo>
                  <a:lnTo>
                    <a:pt x="487" y="572"/>
                  </a:lnTo>
                  <a:lnTo>
                    <a:pt x="487" y="572"/>
                  </a:lnTo>
                  <a:lnTo>
                    <a:pt x="502" y="522"/>
                  </a:lnTo>
                  <a:lnTo>
                    <a:pt x="515" y="472"/>
                  </a:lnTo>
                  <a:lnTo>
                    <a:pt x="522" y="446"/>
                  </a:lnTo>
                  <a:lnTo>
                    <a:pt x="526" y="421"/>
                  </a:lnTo>
                  <a:lnTo>
                    <a:pt x="529" y="395"/>
                  </a:lnTo>
                  <a:lnTo>
                    <a:pt x="533" y="369"/>
                  </a:lnTo>
                  <a:lnTo>
                    <a:pt x="533" y="369"/>
                  </a:lnTo>
                  <a:lnTo>
                    <a:pt x="535" y="342"/>
                  </a:lnTo>
                  <a:lnTo>
                    <a:pt x="536" y="317"/>
                  </a:lnTo>
                  <a:lnTo>
                    <a:pt x="536" y="290"/>
                  </a:lnTo>
                  <a:lnTo>
                    <a:pt x="535" y="263"/>
                  </a:lnTo>
                  <a:lnTo>
                    <a:pt x="535" y="263"/>
                  </a:lnTo>
                  <a:lnTo>
                    <a:pt x="532" y="245"/>
                  </a:lnTo>
                  <a:lnTo>
                    <a:pt x="529" y="227"/>
                  </a:lnTo>
                  <a:lnTo>
                    <a:pt x="526" y="210"/>
                  </a:lnTo>
                  <a:lnTo>
                    <a:pt x="520" y="192"/>
                  </a:lnTo>
                  <a:lnTo>
                    <a:pt x="520" y="192"/>
                  </a:lnTo>
                  <a:lnTo>
                    <a:pt x="514" y="175"/>
                  </a:lnTo>
                  <a:lnTo>
                    <a:pt x="506" y="159"/>
                  </a:lnTo>
                  <a:lnTo>
                    <a:pt x="497" y="142"/>
                  </a:lnTo>
                  <a:lnTo>
                    <a:pt x="488" y="127"/>
                  </a:lnTo>
                  <a:lnTo>
                    <a:pt x="479" y="111"/>
                  </a:lnTo>
                  <a:lnTo>
                    <a:pt x="469" y="96"/>
                  </a:lnTo>
                  <a:lnTo>
                    <a:pt x="458" y="82"/>
                  </a:lnTo>
                  <a:lnTo>
                    <a:pt x="446" y="68"/>
                  </a:lnTo>
                  <a:lnTo>
                    <a:pt x="446" y="68"/>
                  </a:lnTo>
                  <a:lnTo>
                    <a:pt x="435" y="55"/>
                  </a:lnTo>
                  <a:lnTo>
                    <a:pt x="422" y="43"/>
                  </a:lnTo>
                  <a:lnTo>
                    <a:pt x="409" y="32"/>
                  </a:lnTo>
                  <a:lnTo>
                    <a:pt x="395" y="21"/>
                  </a:lnTo>
                  <a:lnTo>
                    <a:pt x="379" y="14"/>
                  </a:lnTo>
                  <a:lnTo>
                    <a:pt x="364" y="6"/>
                  </a:lnTo>
                  <a:lnTo>
                    <a:pt x="347" y="2"/>
                  </a:lnTo>
                  <a:lnTo>
                    <a:pt x="331" y="0"/>
                  </a:lnTo>
                  <a:lnTo>
                    <a:pt x="331" y="0"/>
                  </a:lnTo>
                  <a:lnTo>
                    <a:pt x="315" y="1"/>
                  </a:lnTo>
                  <a:lnTo>
                    <a:pt x="300" y="3"/>
                  </a:lnTo>
                  <a:lnTo>
                    <a:pt x="300" y="3"/>
                  </a:lnTo>
                  <a:lnTo>
                    <a:pt x="297" y="5"/>
                  </a:lnTo>
                  <a:lnTo>
                    <a:pt x="296" y="7"/>
                  </a:lnTo>
                  <a:lnTo>
                    <a:pt x="295" y="10"/>
                  </a:lnTo>
                  <a:lnTo>
                    <a:pt x="295" y="12"/>
                  </a:lnTo>
                  <a:lnTo>
                    <a:pt x="296" y="15"/>
                  </a:lnTo>
                  <a:lnTo>
                    <a:pt x="299" y="17"/>
                  </a:lnTo>
                  <a:lnTo>
                    <a:pt x="301" y="19"/>
                  </a:lnTo>
                  <a:lnTo>
                    <a:pt x="305" y="19"/>
                  </a:lnTo>
                  <a:lnTo>
                    <a:pt x="305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EA21C261-FA45-2F34-7B78-430D7D945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194"/>
              <a:ext cx="53" cy="147"/>
            </a:xfrm>
            <a:custGeom>
              <a:avLst/>
              <a:gdLst>
                <a:gd name="T0" fmla="*/ 2 w 161"/>
                <a:gd name="T1" fmla="*/ 15 h 443"/>
                <a:gd name="T2" fmla="*/ 2 w 161"/>
                <a:gd name="T3" fmla="*/ 15 h 443"/>
                <a:gd name="T4" fmla="*/ 20 w 161"/>
                <a:gd name="T5" fmla="*/ 28 h 443"/>
                <a:gd name="T6" fmla="*/ 37 w 161"/>
                <a:gd name="T7" fmla="*/ 44 h 443"/>
                <a:gd name="T8" fmla="*/ 52 w 161"/>
                <a:gd name="T9" fmla="*/ 59 h 443"/>
                <a:gd name="T10" fmla="*/ 66 w 161"/>
                <a:gd name="T11" fmla="*/ 77 h 443"/>
                <a:gd name="T12" fmla="*/ 78 w 161"/>
                <a:gd name="T13" fmla="*/ 96 h 443"/>
                <a:gd name="T14" fmla="*/ 89 w 161"/>
                <a:gd name="T15" fmla="*/ 116 h 443"/>
                <a:gd name="T16" fmla="*/ 98 w 161"/>
                <a:gd name="T17" fmla="*/ 135 h 443"/>
                <a:gd name="T18" fmla="*/ 107 w 161"/>
                <a:gd name="T19" fmla="*/ 157 h 443"/>
                <a:gd name="T20" fmla="*/ 107 w 161"/>
                <a:gd name="T21" fmla="*/ 157 h 443"/>
                <a:gd name="T22" fmla="*/ 115 w 161"/>
                <a:gd name="T23" fmla="*/ 179 h 443"/>
                <a:gd name="T24" fmla="*/ 121 w 161"/>
                <a:gd name="T25" fmla="*/ 200 h 443"/>
                <a:gd name="T26" fmla="*/ 127 w 161"/>
                <a:gd name="T27" fmla="*/ 222 h 443"/>
                <a:gd name="T28" fmla="*/ 132 w 161"/>
                <a:gd name="T29" fmla="*/ 245 h 443"/>
                <a:gd name="T30" fmla="*/ 138 w 161"/>
                <a:gd name="T31" fmla="*/ 292 h 443"/>
                <a:gd name="T32" fmla="*/ 143 w 161"/>
                <a:gd name="T33" fmla="*/ 338 h 443"/>
                <a:gd name="T34" fmla="*/ 143 w 161"/>
                <a:gd name="T35" fmla="*/ 338 h 443"/>
                <a:gd name="T36" fmla="*/ 146 w 161"/>
                <a:gd name="T37" fmla="*/ 387 h 443"/>
                <a:gd name="T38" fmla="*/ 146 w 161"/>
                <a:gd name="T39" fmla="*/ 435 h 443"/>
                <a:gd name="T40" fmla="*/ 146 w 161"/>
                <a:gd name="T41" fmla="*/ 435 h 443"/>
                <a:gd name="T42" fmla="*/ 147 w 161"/>
                <a:gd name="T43" fmla="*/ 439 h 443"/>
                <a:gd name="T44" fmla="*/ 148 w 161"/>
                <a:gd name="T45" fmla="*/ 442 h 443"/>
                <a:gd name="T46" fmla="*/ 151 w 161"/>
                <a:gd name="T47" fmla="*/ 443 h 443"/>
                <a:gd name="T48" fmla="*/ 153 w 161"/>
                <a:gd name="T49" fmla="*/ 443 h 443"/>
                <a:gd name="T50" fmla="*/ 156 w 161"/>
                <a:gd name="T51" fmla="*/ 443 h 443"/>
                <a:gd name="T52" fmla="*/ 159 w 161"/>
                <a:gd name="T53" fmla="*/ 442 h 443"/>
                <a:gd name="T54" fmla="*/ 161 w 161"/>
                <a:gd name="T55" fmla="*/ 439 h 443"/>
                <a:gd name="T56" fmla="*/ 161 w 161"/>
                <a:gd name="T57" fmla="*/ 435 h 443"/>
                <a:gd name="T58" fmla="*/ 161 w 161"/>
                <a:gd name="T59" fmla="*/ 435 h 443"/>
                <a:gd name="T60" fmla="*/ 161 w 161"/>
                <a:gd name="T61" fmla="*/ 389 h 443"/>
                <a:gd name="T62" fmla="*/ 159 w 161"/>
                <a:gd name="T63" fmla="*/ 343 h 443"/>
                <a:gd name="T64" fmla="*/ 155 w 161"/>
                <a:gd name="T65" fmla="*/ 297 h 443"/>
                <a:gd name="T66" fmla="*/ 148 w 161"/>
                <a:gd name="T67" fmla="*/ 252 h 443"/>
                <a:gd name="T68" fmla="*/ 148 w 161"/>
                <a:gd name="T69" fmla="*/ 252 h 443"/>
                <a:gd name="T70" fmla="*/ 143 w 161"/>
                <a:gd name="T71" fmla="*/ 229 h 443"/>
                <a:gd name="T72" fmla="*/ 138 w 161"/>
                <a:gd name="T73" fmla="*/ 206 h 443"/>
                <a:gd name="T74" fmla="*/ 132 w 161"/>
                <a:gd name="T75" fmla="*/ 182 h 443"/>
                <a:gd name="T76" fmla="*/ 125 w 161"/>
                <a:gd name="T77" fmla="*/ 161 h 443"/>
                <a:gd name="T78" fmla="*/ 116 w 161"/>
                <a:gd name="T79" fmla="*/ 137 h 443"/>
                <a:gd name="T80" fmla="*/ 107 w 161"/>
                <a:gd name="T81" fmla="*/ 117 h 443"/>
                <a:gd name="T82" fmla="*/ 96 w 161"/>
                <a:gd name="T83" fmla="*/ 95 h 443"/>
                <a:gd name="T84" fmla="*/ 83 w 161"/>
                <a:gd name="T85" fmla="*/ 76 h 443"/>
                <a:gd name="T86" fmla="*/ 83 w 161"/>
                <a:gd name="T87" fmla="*/ 76 h 443"/>
                <a:gd name="T88" fmla="*/ 68 w 161"/>
                <a:gd name="T89" fmla="*/ 54 h 443"/>
                <a:gd name="T90" fmla="*/ 51 w 161"/>
                <a:gd name="T91" fmla="*/ 35 h 443"/>
                <a:gd name="T92" fmla="*/ 32 w 161"/>
                <a:gd name="T93" fmla="*/ 17 h 443"/>
                <a:gd name="T94" fmla="*/ 10 w 161"/>
                <a:gd name="T95" fmla="*/ 1 h 443"/>
                <a:gd name="T96" fmla="*/ 10 w 161"/>
                <a:gd name="T97" fmla="*/ 1 h 443"/>
                <a:gd name="T98" fmla="*/ 7 w 161"/>
                <a:gd name="T99" fmla="*/ 0 h 443"/>
                <a:gd name="T100" fmla="*/ 5 w 161"/>
                <a:gd name="T101" fmla="*/ 0 h 443"/>
                <a:gd name="T102" fmla="*/ 2 w 161"/>
                <a:gd name="T103" fmla="*/ 1 h 443"/>
                <a:gd name="T104" fmla="*/ 1 w 161"/>
                <a:gd name="T105" fmla="*/ 4 h 443"/>
                <a:gd name="T106" fmla="*/ 0 w 161"/>
                <a:gd name="T107" fmla="*/ 6 h 443"/>
                <a:gd name="T108" fmla="*/ 0 w 161"/>
                <a:gd name="T109" fmla="*/ 10 h 443"/>
                <a:gd name="T110" fmla="*/ 1 w 161"/>
                <a:gd name="T111" fmla="*/ 13 h 443"/>
                <a:gd name="T112" fmla="*/ 2 w 161"/>
                <a:gd name="T113" fmla="*/ 15 h 443"/>
                <a:gd name="T114" fmla="*/ 2 w 161"/>
                <a:gd name="T115" fmla="*/ 15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1" h="443">
                  <a:moveTo>
                    <a:pt x="2" y="15"/>
                  </a:moveTo>
                  <a:lnTo>
                    <a:pt x="2" y="15"/>
                  </a:lnTo>
                  <a:lnTo>
                    <a:pt x="20" y="28"/>
                  </a:lnTo>
                  <a:lnTo>
                    <a:pt x="37" y="44"/>
                  </a:lnTo>
                  <a:lnTo>
                    <a:pt x="52" y="59"/>
                  </a:lnTo>
                  <a:lnTo>
                    <a:pt x="66" y="77"/>
                  </a:lnTo>
                  <a:lnTo>
                    <a:pt x="78" y="96"/>
                  </a:lnTo>
                  <a:lnTo>
                    <a:pt x="89" y="116"/>
                  </a:lnTo>
                  <a:lnTo>
                    <a:pt x="98" y="135"/>
                  </a:lnTo>
                  <a:lnTo>
                    <a:pt x="107" y="157"/>
                  </a:lnTo>
                  <a:lnTo>
                    <a:pt x="107" y="157"/>
                  </a:lnTo>
                  <a:lnTo>
                    <a:pt x="115" y="179"/>
                  </a:lnTo>
                  <a:lnTo>
                    <a:pt x="121" y="200"/>
                  </a:lnTo>
                  <a:lnTo>
                    <a:pt x="127" y="222"/>
                  </a:lnTo>
                  <a:lnTo>
                    <a:pt x="132" y="245"/>
                  </a:lnTo>
                  <a:lnTo>
                    <a:pt x="138" y="292"/>
                  </a:lnTo>
                  <a:lnTo>
                    <a:pt x="143" y="338"/>
                  </a:lnTo>
                  <a:lnTo>
                    <a:pt x="143" y="338"/>
                  </a:lnTo>
                  <a:lnTo>
                    <a:pt x="146" y="387"/>
                  </a:lnTo>
                  <a:lnTo>
                    <a:pt x="146" y="435"/>
                  </a:lnTo>
                  <a:lnTo>
                    <a:pt x="146" y="435"/>
                  </a:lnTo>
                  <a:lnTo>
                    <a:pt x="147" y="439"/>
                  </a:lnTo>
                  <a:lnTo>
                    <a:pt x="148" y="442"/>
                  </a:lnTo>
                  <a:lnTo>
                    <a:pt x="151" y="443"/>
                  </a:lnTo>
                  <a:lnTo>
                    <a:pt x="153" y="443"/>
                  </a:lnTo>
                  <a:lnTo>
                    <a:pt x="156" y="443"/>
                  </a:lnTo>
                  <a:lnTo>
                    <a:pt x="159" y="442"/>
                  </a:lnTo>
                  <a:lnTo>
                    <a:pt x="161" y="439"/>
                  </a:lnTo>
                  <a:lnTo>
                    <a:pt x="161" y="435"/>
                  </a:lnTo>
                  <a:lnTo>
                    <a:pt x="161" y="435"/>
                  </a:lnTo>
                  <a:lnTo>
                    <a:pt x="161" y="389"/>
                  </a:lnTo>
                  <a:lnTo>
                    <a:pt x="159" y="343"/>
                  </a:lnTo>
                  <a:lnTo>
                    <a:pt x="155" y="297"/>
                  </a:lnTo>
                  <a:lnTo>
                    <a:pt x="148" y="252"/>
                  </a:lnTo>
                  <a:lnTo>
                    <a:pt x="148" y="252"/>
                  </a:lnTo>
                  <a:lnTo>
                    <a:pt x="143" y="229"/>
                  </a:lnTo>
                  <a:lnTo>
                    <a:pt x="138" y="206"/>
                  </a:lnTo>
                  <a:lnTo>
                    <a:pt x="132" y="182"/>
                  </a:lnTo>
                  <a:lnTo>
                    <a:pt x="125" y="161"/>
                  </a:lnTo>
                  <a:lnTo>
                    <a:pt x="116" y="137"/>
                  </a:lnTo>
                  <a:lnTo>
                    <a:pt x="107" y="117"/>
                  </a:lnTo>
                  <a:lnTo>
                    <a:pt x="96" y="95"/>
                  </a:lnTo>
                  <a:lnTo>
                    <a:pt x="83" y="76"/>
                  </a:lnTo>
                  <a:lnTo>
                    <a:pt x="83" y="76"/>
                  </a:lnTo>
                  <a:lnTo>
                    <a:pt x="68" y="54"/>
                  </a:lnTo>
                  <a:lnTo>
                    <a:pt x="51" y="35"/>
                  </a:lnTo>
                  <a:lnTo>
                    <a:pt x="32" y="1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679BC63F-485B-5B3C-D0C9-AAFFBE9DD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" y="1527"/>
              <a:ext cx="123" cy="43"/>
            </a:xfrm>
            <a:custGeom>
              <a:avLst/>
              <a:gdLst>
                <a:gd name="T0" fmla="*/ 3 w 368"/>
                <a:gd name="T1" fmla="*/ 14 h 130"/>
                <a:gd name="T2" fmla="*/ 39 w 368"/>
                <a:gd name="T3" fmla="*/ 40 h 130"/>
                <a:gd name="T4" fmla="*/ 72 w 368"/>
                <a:gd name="T5" fmla="*/ 68 h 130"/>
                <a:gd name="T6" fmla="*/ 107 w 368"/>
                <a:gd name="T7" fmla="*/ 98 h 130"/>
                <a:gd name="T8" fmla="*/ 135 w 368"/>
                <a:gd name="T9" fmla="*/ 116 h 130"/>
                <a:gd name="T10" fmla="*/ 145 w 368"/>
                <a:gd name="T11" fmla="*/ 121 h 130"/>
                <a:gd name="T12" fmla="*/ 164 w 368"/>
                <a:gd name="T13" fmla="*/ 127 h 130"/>
                <a:gd name="T14" fmla="*/ 185 w 368"/>
                <a:gd name="T15" fmla="*/ 130 h 130"/>
                <a:gd name="T16" fmla="*/ 205 w 368"/>
                <a:gd name="T17" fmla="*/ 127 h 130"/>
                <a:gd name="T18" fmla="*/ 225 w 368"/>
                <a:gd name="T19" fmla="*/ 122 h 130"/>
                <a:gd name="T20" fmla="*/ 234 w 368"/>
                <a:gd name="T21" fmla="*/ 117 h 130"/>
                <a:gd name="T22" fmla="*/ 259 w 368"/>
                <a:gd name="T23" fmla="*/ 99 h 130"/>
                <a:gd name="T24" fmla="*/ 290 w 368"/>
                <a:gd name="T25" fmla="*/ 71 h 130"/>
                <a:gd name="T26" fmla="*/ 307 w 368"/>
                <a:gd name="T27" fmla="*/ 56 h 130"/>
                <a:gd name="T28" fmla="*/ 332 w 368"/>
                <a:gd name="T29" fmla="*/ 32 h 130"/>
                <a:gd name="T30" fmla="*/ 352 w 368"/>
                <a:gd name="T31" fmla="*/ 20 h 130"/>
                <a:gd name="T32" fmla="*/ 363 w 368"/>
                <a:gd name="T33" fmla="*/ 16 h 130"/>
                <a:gd name="T34" fmla="*/ 367 w 368"/>
                <a:gd name="T35" fmla="*/ 11 h 130"/>
                <a:gd name="T36" fmla="*/ 367 w 368"/>
                <a:gd name="T37" fmla="*/ 5 h 130"/>
                <a:gd name="T38" fmla="*/ 364 w 368"/>
                <a:gd name="T39" fmla="*/ 0 h 130"/>
                <a:gd name="T40" fmla="*/ 358 w 368"/>
                <a:gd name="T41" fmla="*/ 0 h 130"/>
                <a:gd name="T42" fmla="*/ 349 w 368"/>
                <a:gd name="T43" fmla="*/ 4 h 130"/>
                <a:gd name="T44" fmla="*/ 323 w 368"/>
                <a:gd name="T45" fmla="*/ 20 h 130"/>
                <a:gd name="T46" fmla="*/ 293 w 368"/>
                <a:gd name="T47" fmla="*/ 47 h 130"/>
                <a:gd name="T48" fmla="*/ 249 w 368"/>
                <a:gd name="T49" fmla="*/ 89 h 130"/>
                <a:gd name="T50" fmla="*/ 232 w 368"/>
                <a:gd name="T51" fmla="*/ 100 h 130"/>
                <a:gd name="T52" fmla="*/ 214 w 368"/>
                <a:gd name="T53" fmla="*/ 109 h 130"/>
                <a:gd name="T54" fmla="*/ 197 w 368"/>
                <a:gd name="T55" fmla="*/ 113 h 130"/>
                <a:gd name="T56" fmla="*/ 179 w 368"/>
                <a:gd name="T57" fmla="*/ 115 h 130"/>
                <a:gd name="T58" fmla="*/ 159 w 368"/>
                <a:gd name="T59" fmla="*/ 111 h 130"/>
                <a:gd name="T60" fmla="*/ 149 w 368"/>
                <a:gd name="T61" fmla="*/ 107 h 130"/>
                <a:gd name="T62" fmla="*/ 121 w 368"/>
                <a:gd name="T63" fmla="*/ 89 h 130"/>
                <a:gd name="T64" fmla="*/ 86 w 368"/>
                <a:gd name="T65" fmla="*/ 62 h 130"/>
                <a:gd name="T66" fmla="*/ 50 w 368"/>
                <a:gd name="T67" fmla="*/ 29 h 130"/>
                <a:gd name="T68" fmla="*/ 22 w 368"/>
                <a:gd name="T69" fmla="*/ 7 h 130"/>
                <a:gd name="T70" fmla="*/ 12 w 368"/>
                <a:gd name="T71" fmla="*/ 2 h 130"/>
                <a:gd name="T72" fmla="*/ 6 w 368"/>
                <a:gd name="T73" fmla="*/ 0 h 130"/>
                <a:gd name="T74" fmla="*/ 0 w 368"/>
                <a:gd name="T75" fmla="*/ 4 h 130"/>
                <a:gd name="T76" fmla="*/ 0 w 368"/>
                <a:gd name="T77" fmla="*/ 9 h 130"/>
                <a:gd name="T78" fmla="*/ 3 w 368"/>
                <a:gd name="T79" fmla="*/ 1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8" h="130">
                  <a:moveTo>
                    <a:pt x="3" y="14"/>
                  </a:moveTo>
                  <a:lnTo>
                    <a:pt x="3" y="14"/>
                  </a:lnTo>
                  <a:lnTo>
                    <a:pt x="22" y="26"/>
                  </a:lnTo>
                  <a:lnTo>
                    <a:pt x="39" y="40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89" y="84"/>
                  </a:lnTo>
                  <a:lnTo>
                    <a:pt x="107" y="98"/>
                  </a:lnTo>
                  <a:lnTo>
                    <a:pt x="126" y="111"/>
                  </a:lnTo>
                  <a:lnTo>
                    <a:pt x="135" y="116"/>
                  </a:lnTo>
                  <a:lnTo>
                    <a:pt x="145" y="121"/>
                  </a:lnTo>
                  <a:lnTo>
                    <a:pt x="145" y="121"/>
                  </a:lnTo>
                  <a:lnTo>
                    <a:pt x="155" y="125"/>
                  </a:lnTo>
                  <a:lnTo>
                    <a:pt x="164" y="127"/>
                  </a:lnTo>
                  <a:lnTo>
                    <a:pt x="175" y="129"/>
                  </a:lnTo>
                  <a:lnTo>
                    <a:pt x="185" y="130"/>
                  </a:lnTo>
                  <a:lnTo>
                    <a:pt x="195" y="130"/>
                  </a:lnTo>
                  <a:lnTo>
                    <a:pt x="205" y="127"/>
                  </a:lnTo>
                  <a:lnTo>
                    <a:pt x="216" y="125"/>
                  </a:lnTo>
                  <a:lnTo>
                    <a:pt x="225" y="122"/>
                  </a:lnTo>
                  <a:lnTo>
                    <a:pt x="225" y="122"/>
                  </a:lnTo>
                  <a:lnTo>
                    <a:pt x="234" y="117"/>
                  </a:lnTo>
                  <a:lnTo>
                    <a:pt x="243" y="112"/>
                  </a:lnTo>
                  <a:lnTo>
                    <a:pt x="259" y="99"/>
                  </a:lnTo>
                  <a:lnTo>
                    <a:pt x="275" y="86"/>
                  </a:lnTo>
                  <a:lnTo>
                    <a:pt x="290" y="71"/>
                  </a:lnTo>
                  <a:lnTo>
                    <a:pt x="290" y="71"/>
                  </a:lnTo>
                  <a:lnTo>
                    <a:pt x="307" y="56"/>
                  </a:lnTo>
                  <a:lnTo>
                    <a:pt x="323" y="39"/>
                  </a:lnTo>
                  <a:lnTo>
                    <a:pt x="332" y="32"/>
                  </a:lnTo>
                  <a:lnTo>
                    <a:pt x="341" y="26"/>
                  </a:lnTo>
                  <a:lnTo>
                    <a:pt x="352" y="20"/>
                  </a:lnTo>
                  <a:lnTo>
                    <a:pt x="363" y="16"/>
                  </a:lnTo>
                  <a:lnTo>
                    <a:pt x="363" y="16"/>
                  </a:lnTo>
                  <a:lnTo>
                    <a:pt x="366" y="13"/>
                  </a:lnTo>
                  <a:lnTo>
                    <a:pt x="367" y="11"/>
                  </a:lnTo>
                  <a:lnTo>
                    <a:pt x="368" y="8"/>
                  </a:lnTo>
                  <a:lnTo>
                    <a:pt x="367" y="5"/>
                  </a:lnTo>
                  <a:lnTo>
                    <a:pt x="366" y="3"/>
                  </a:lnTo>
                  <a:lnTo>
                    <a:pt x="364" y="0"/>
                  </a:lnTo>
                  <a:lnTo>
                    <a:pt x="362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49" y="4"/>
                  </a:lnTo>
                  <a:lnTo>
                    <a:pt x="340" y="9"/>
                  </a:lnTo>
                  <a:lnTo>
                    <a:pt x="323" y="20"/>
                  </a:lnTo>
                  <a:lnTo>
                    <a:pt x="308" y="34"/>
                  </a:lnTo>
                  <a:lnTo>
                    <a:pt x="293" y="47"/>
                  </a:lnTo>
                  <a:lnTo>
                    <a:pt x="264" y="76"/>
                  </a:lnTo>
                  <a:lnTo>
                    <a:pt x="249" y="89"/>
                  </a:lnTo>
                  <a:lnTo>
                    <a:pt x="232" y="100"/>
                  </a:lnTo>
                  <a:lnTo>
                    <a:pt x="232" y="100"/>
                  </a:lnTo>
                  <a:lnTo>
                    <a:pt x="223" y="106"/>
                  </a:lnTo>
                  <a:lnTo>
                    <a:pt x="214" y="109"/>
                  </a:lnTo>
                  <a:lnTo>
                    <a:pt x="205" y="112"/>
                  </a:lnTo>
                  <a:lnTo>
                    <a:pt x="197" y="113"/>
                  </a:lnTo>
                  <a:lnTo>
                    <a:pt x="188" y="115"/>
                  </a:lnTo>
                  <a:lnTo>
                    <a:pt x="179" y="115"/>
                  </a:lnTo>
                  <a:lnTo>
                    <a:pt x="168" y="113"/>
                  </a:lnTo>
                  <a:lnTo>
                    <a:pt x="159" y="111"/>
                  </a:lnTo>
                  <a:lnTo>
                    <a:pt x="159" y="111"/>
                  </a:lnTo>
                  <a:lnTo>
                    <a:pt x="149" y="107"/>
                  </a:lnTo>
                  <a:lnTo>
                    <a:pt x="139" y="102"/>
                  </a:lnTo>
                  <a:lnTo>
                    <a:pt x="121" y="89"/>
                  </a:lnTo>
                  <a:lnTo>
                    <a:pt x="103" y="76"/>
                  </a:lnTo>
                  <a:lnTo>
                    <a:pt x="86" y="62"/>
                  </a:lnTo>
                  <a:lnTo>
                    <a:pt x="86" y="62"/>
                  </a:lnTo>
                  <a:lnTo>
                    <a:pt x="50" y="29"/>
                  </a:lnTo>
                  <a:lnTo>
                    <a:pt x="31" y="14"/>
                  </a:lnTo>
                  <a:lnTo>
                    <a:pt x="22" y="7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F63AE687-CA8A-E428-ED7B-B90BBC85C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9" y="1082"/>
              <a:ext cx="252" cy="56"/>
            </a:xfrm>
            <a:custGeom>
              <a:avLst/>
              <a:gdLst>
                <a:gd name="T0" fmla="*/ 757 w 757"/>
                <a:gd name="T1" fmla="*/ 87 h 166"/>
                <a:gd name="T2" fmla="*/ 734 w 757"/>
                <a:gd name="T3" fmla="*/ 58 h 166"/>
                <a:gd name="T4" fmla="*/ 720 w 757"/>
                <a:gd name="T5" fmla="*/ 45 h 166"/>
                <a:gd name="T6" fmla="*/ 706 w 757"/>
                <a:gd name="T7" fmla="*/ 35 h 166"/>
                <a:gd name="T8" fmla="*/ 672 w 757"/>
                <a:gd name="T9" fmla="*/ 18 h 166"/>
                <a:gd name="T10" fmla="*/ 628 w 757"/>
                <a:gd name="T11" fmla="*/ 8 h 166"/>
                <a:gd name="T12" fmla="*/ 606 w 757"/>
                <a:gd name="T13" fmla="*/ 5 h 166"/>
                <a:gd name="T14" fmla="*/ 564 w 757"/>
                <a:gd name="T15" fmla="*/ 1 h 166"/>
                <a:gd name="T16" fmla="*/ 510 w 757"/>
                <a:gd name="T17" fmla="*/ 0 h 166"/>
                <a:gd name="T18" fmla="*/ 448 w 757"/>
                <a:gd name="T19" fmla="*/ 1 h 166"/>
                <a:gd name="T20" fmla="*/ 420 w 757"/>
                <a:gd name="T21" fmla="*/ 1 h 166"/>
                <a:gd name="T22" fmla="*/ 396 w 757"/>
                <a:gd name="T23" fmla="*/ 3 h 166"/>
                <a:gd name="T24" fmla="*/ 381 w 757"/>
                <a:gd name="T25" fmla="*/ 4 h 166"/>
                <a:gd name="T26" fmla="*/ 374 w 757"/>
                <a:gd name="T27" fmla="*/ 5 h 166"/>
                <a:gd name="T28" fmla="*/ 311 w 757"/>
                <a:gd name="T29" fmla="*/ 13 h 166"/>
                <a:gd name="T30" fmla="*/ 283 w 757"/>
                <a:gd name="T31" fmla="*/ 18 h 166"/>
                <a:gd name="T32" fmla="*/ 228 w 757"/>
                <a:gd name="T33" fmla="*/ 30 h 166"/>
                <a:gd name="T34" fmla="*/ 204 w 757"/>
                <a:gd name="T35" fmla="*/ 36 h 166"/>
                <a:gd name="T36" fmla="*/ 147 w 757"/>
                <a:gd name="T37" fmla="*/ 54 h 166"/>
                <a:gd name="T38" fmla="*/ 115 w 757"/>
                <a:gd name="T39" fmla="*/ 67 h 166"/>
                <a:gd name="T40" fmla="*/ 75 w 757"/>
                <a:gd name="T41" fmla="*/ 86 h 166"/>
                <a:gd name="T42" fmla="*/ 46 w 757"/>
                <a:gd name="T43" fmla="*/ 108 h 166"/>
                <a:gd name="T44" fmla="*/ 32 w 757"/>
                <a:gd name="T45" fmla="*/ 121 h 166"/>
                <a:gd name="T46" fmla="*/ 9 w 757"/>
                <a:gd name="T47" fmla="*/ 149 h 166"/>
                <a:gd name="T48" fmla="*/ 0 w 757"/>
                <a:gd name="T49" fmla="*/ 166 h 166"/>
                <a:gd name="T50" fmla="*/ 31 w 757"/>
                <a:gd name="T51" fmla="*/ 148 h 166"/>
                <a:gd name="T52" fmla="*/ 61 w 757"/>
                <a:gd name="T53" fmla="*/ 134 h 166"/>
                <a:gd name="T54" fmla="*/ 131 w 757"/>
                <a:gd name="T55" fmla="*/ 104 h 166"/>
                <a:gd name="T56" fmla="*/ 184 w 757"/>
                <a:gd name="T57" fmla="*/ 85 h 166"/>
                <a:gd name="T58" fmla="*/ 214 w 757"/>
                <a:gd name="T59" fmla="*/ 76 h 166"/>
                <a:gd name="T60" fmla="*/ 291 w 757"/>
                <a:gd name="T61" fmla="*/ 58 h 166"/>
                <a:gd name="T62" fmla="*/ 318 w 757"/>
                <a:gd name="T63" fmla="*/ 53 h 166"/>
                <a:gd name="T64" fmla="*/ 378 w 757"/>
                <a:gd name="T65" fmla="*/ 45 h 166"/>
                <a:gd name="T66" fmla="*/ 384 w 757"/>
                <a:gd name="T67" fmla="*/ 44 h 166"/>
                <a:gd name="T68" fmla="*/ 398 w 757"/>
                <a:gd name="T69" fmla="*/ 44 h 166"/>
                <a:gd name="T70" fmla="*/ 422 w 757"/>
                <a:gd name="T71" fmla="*/ 42 h 166"/>
                <a:gd name="T72" fmla="*/ 450 w 757"/>
                <a:gd name="T73" fmla="*/ 41 h 166"/>
                <a:gd name="T74" fmla="*/ 510 w 757"/>
                <a:gd name="T75" fmla="*/ 41 h 166"/>
                <a:gd name="T76" fmla="*/ 563 w 757"/>
                <a:gd name="T77" fmla="*/ 42 h 166"/>
                <a:gd name="T78" fmla="*/ 601 w 757"/>
                <a:gd name="T79" fmla="*/ 45 h 166"/>
                <a:gd name="T80" fmla="*/ 622 w 757"/>
                <a:gd name="T81" fmla="*/ 48 h 166"/>
                <a:gd name="T82" fmla="*/ 695 w 757"/>
                <a:gd name="T83" fmla="*/ 62 h 166"/>
                <a:gd name="T84" fmla="*/ 710 w 757"/>
                <a:gd name="T85" fmla="*/ 67 h 166"/>
                <a:gd name="T86" fmla="*/ 725 w 757"/>
                <a:gd name="T87" fmla="*/ 72 h 166"/>
                <a:gd name="T88" fmla="*/ 757 w 757"/>
                <a:gd name="T89" fmla="*/ 8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7" h="166">
                  <a:moveTo>
                    <a:pt x="757" y="87"/>
                  </a:moveTo>
                  <a:lnTo>
                    <a:pt x="757" y="87"/>
                  </a:lnTo>
                  <a:lnTo>
                    <a:pt x="747" y="72"/>
                  </a:lnTo>
                  <a:lnTo>
                    <a:pt x="734" y="58"/>
                  </a:lnTo>
                  <a:lnTo>
                    <a:pt x="734" y="58"/>
                  </a:lnTo>
                  <a:lnTo>
                    <a:pt x="720" y="45"/>
                  </a:lnTo>
                  <a:lnTo>
                    <a:pt x="706" y="35"/>
                  </a:lnTo>
                  <a:lnTo>
                    <a:pt x="706" y="35"/>
                  </a:lnTo>
                  <a:lnTo>
                    <a:pt x="689" y="26"/>
                  </a:lnTo>
                  <a:lnTo>
                    <a:pt x="672" y="18"/>
                  </a:lnTo>
                  <a:lnTo>
                    <a:pt x="651" y="13"/>
                  </a:lnTo>
                  <a:lnTo>
                    <a:pt x="628" y="8"/>
                  </a:lnTo>
                  <a:lnTo>
                    <a:pt x="628" y="8"/>
                  </a:lnTo>
                  <a:lnTo>
                    <a:pt x="606" y="5"/>
                  </a:lnTo>
                  <a:lnTo>
                    <a:pt x="564" y="1"/>
                  </a:lnTo>
                  <a:lnTo>
                    <a:pt x="564" y="1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448" y="1"/>
                  </a:lnTo>
                  <a:lnTo>
                    <a:pt x="448" y="1"/>
                  </a:lnTo>
                  <a:lnTo>
                    <a:pt x="420" y="1"/>
                  </a:lnTo>
                  <a:lnTo>
                    <a:pt x="420" y="1"/>
                  </a:lnTo>
                  <a:lnTo>
                    <a:pt x="396" y="3"/>
                  </a:lnTo>
                  <a:lnTo>
                    <a:pt x="396" y="3"/>
                  </a:lnTo>
                  <a:lnTo>
                    <a:pt x="381" y="4"/>
                  </a:lnTo>
                  <a:lnTo>
                    <a:pt x="381" y="4"/>
                  </a:lnTo>
                  <a:lnTo>
                    <a:pt x="374" y="5"/>
                  </a:lnTo>
                  <a:lnTo>
                    <a:pt x="374" y="5"/>
                  </a:lnTo>
                  <a:lnTo>
                    <a:pt x="356" y="6"/>
                  </a:lnTo>
                  <a:lnTo>
                    <a:pt x="311" y="13"/>
                  </a:lnTo>
                  <a:lnTo>
                    <a:pt x="311" y="13"/>
                  </a:lnTo>
                  <a:lnTo>
                    <a:pt x="283" y="18"/>
                  </a:lnTo>
                  <a:lnTo>
                    <a:pt x="255" y="23"/>
                  </a:lnTo>
                  <a:lnTo>
                    <a:pt x="228" y="30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172" y="46"/>
                  </a:lnTo>
                  <a:lnTo>
                    <a:pt x="147" y="54"/>
                  </a:lnTo>
                  <a:lnTo>
                    <a:pt x="115" y="67"/>
                  </a:lnTo>
                  <a:lnTo>
                    <a:pt x="115" y="67"/>
                  </a:lnTo>
                  <a:lnTo>
                    <a:pt x="93" y="76"/>
                  </a:lnTo>
                  <a:lnTo>
                    <a:pt x="75" y="86"/>
                  </a:lnTo>
                  <a:lnTo>
                    <a:pt x="60" y="98"/>
                  </a:lnTo>
                  <a:lnTo>
                    <a:pt x="46" y="108"/>
                  </a:lnTo>
                  <a:lnTo>
                    <a:pt x="46" y="108"/>
                  </a:lnTo>
                  <a:lnTo>
                    <a:pt x="32" y="121"/>
                  </a:lnTo>
                  <a:lnTo>
                    <a:pt x="20" y="134"/>
                  </a:lnTo>
                  <a:lnTo>
                    <a:pt x="9" y="149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15" y="155"/>
                  </a:lnTo>
                  <a:lnTo>
                    <a:pt x="31" y="148"/>
                  </a:lnTo>
                  <a:lnTo>
                    <a:pt x="61" y="134"/>
                  </a:lnTo>
                  <a:lnTo>
                    <a:pt x="61" y="134"/>
                  </a:lnTo>
                  <a:lnTo>
                    <a:pt x="131" y="104"/>
                  </a:lnTo>
                  <a:lnTo>
                    <a:pt x="131" y="104"/>
                  </a:lnTo>
                  <a:lnTo>
                    <a:pt x="160" y="93"/>
                  </a:lnTo>
                  <a:lnTo>
                    <a:pt x="184" y="85"/>
                  </a:lnTo>
                  <a:lnTo>
                    <a:pt x="214" y="76"/>
                  </a:lnTo>
                  <a:lnTo>
                    <a:pt x="214" y="76"/>
                  </a:lnTo>
                  <a:lnTo>
                    <a:pt x="264" y="63"/>
                  </a:lnTo>
                  <a:lnTo>
                    <a:pt x="291" y="58"/>
                  </a:lnTo>
                  <a:lnTo>
                    <a:pt x="318" y="53"/>
                  </a:lnTo>
                  <a:lnTo>
                    <a:pt x="318" y="53"/>
                  </a:lnTo>
                  <a:lnTo>
                    <a:pt x="360" y="46"/>
                  </a:lnTo>
                  <a:lnTo>
                    <a:pt x="378" y="45"/>
                  </a:lnTo>
                  <a:lnTo>
                    <a:pt x="378" y="45"/>
                  </a:lnTo>
                  <a:lnTo>
                    <a:pt x="384" y="44"/>
                  </a:lnTo>
                  <a:lnTo>
                    <a:pt x="384" y="44"/>
                  </a:lnTo>
                  <a:lnTo>
                    <a:pt x="398" y="44"/>
                  </a:lnTo>
                  <a:lnTo>
                    <a:pt x="398" y="44"/>
                  </a:lnTo>
                  <a:lnTo>
                    <a:pt x="422" y="42"/>
                  </a:lnTo>
                  <a:lnTo>
                    <a:pt x="422" y="42"/>
                  </a:lnTo>
                  <a:lnTo>
                    <a:pt x="450" y="41"/>
                  </a:lnTo>
                  <a:lnTo>
                    <a:pt x="450" y="41"/>
                  </a:lnTo>
                  <a:lnTo>
                    <a:pt x="510" y="41"/>
                  </a:lnTo>
                  <a:lnTo>
                    <a:pt x="510" y="41"/>
                  </a:lnTo>
                  <a:lnTo>
                    <a:pt x="563" y="42"/>
                  </a:lnTo>
                  <a:lnTo>
                    <a:pt x="563" y="42"/>
                  </a:lnTo>
                  <a:lnTo>
                    <a:pt x="601" y="45"/>
                  </a:lnTo>
                  <a:lnTo>
                    <a:pt x="622" y="48"/>
                  </a:lnTo>
                  <a:lnTo>
                    <a:pt x="622" y="48"/>
                  </a:lnTo>
                  <a:lnTo>
                    <a:pt x="661" y="54"/>
                  </a:lnTo>
                  <a:lnTo>
                    <a:pt x="695" y="62"/>
                  </a:lnTo>
                  <a:lnTo>
                    <a:pt x="695" y="62"/>
                  </a:lnTo>
                  <a:lnTo>
                    <a:pt x="710" y="67"/>
                  </a:lnTo>
                  <a:lnTo>
                    <a:pt x="725" y="72"/>
                  </a:lnTo>
                  <a:lnTo>
                    <a:pt x="725" y="72"/>
                  </a:lnTo>
                  <a:lnTo>
                    <a:pt x="741" y="78"/>
                  </a:lnTo>
                  <a:lnTo>
                    <a:pt x="757" y="87"/>
                  </a:lnTo>
                  <a:lnTo>
                    <a:pt x="757" y="87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2235D39E-77BC-AD2E-B236-AB020EDF3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1082"/>
              <a:ext cx="253" cy="56"/>
            </a:xfrm>
            <a:custGeom>
              <a:avLst/>
              <a:gdLst>
                <a:gd name="T0" fmla="*/ 0 w 757"/>
                <a:gd name="T1" fmla="*/ 87 h 166"/>
                <a:gd name="T2" fmla="*/ 32 w 757"/>
                <a:gd name="T3" fmla="*/ 72 h 166"/>
                <a:gd name="T4" fmla="*/ 47 w 757"/>
                <a:gd name="T5" fmla="*/ 67 h 166"/>
                <a:gd name="T6" fmla="*/ 63 w 757"/>
                <a:gd name="T7" fmla="*/ 62 h 166"/>
                <a:gd name="T8" fmla="*/ 134 w 757"/>
                <a:gd name="T9" fmla="*/ 48 h 166"/>
                <a:gd name="T10" fmla="*/ 155 w 757"/>
                <a:gd name="T11" fmla="*/ 45 h 166"/>
                <a:gd name="T12" fmla="*/ 195 w 757"/>
                <a:gd name="T13" fmla="*/ 42 h 166"/>
                <a:gd name="T14" fmla="*/ 246 w 757"/>
                <a:gd name="T15" fmla="*/ 41 h 166"/>
                <a:gd name="T16" fmla="*/ 307 w 757"/>
                <a:gd name="T17" fmla="*/ 41 h 166"/>
                <a:gd name="T18" fmla="*/ 336 w 757"/>
                <a:gd name="T19" fmla="*/ 42 h 166"/>
                <a:gd name="T20" fmla="*/ 357 w 757"/>
                <a:gd name="T21" fmla="*/ 44 h 166"/>
                <a:gd name="T22" fmla="*/ 373 w 757"/>
                <a:gd name="T23" fmla="*/ 44 h 166"/>
                <a:gd name="T24" fmla="*/ 378 w 757"/>
                <a:gd name="T25" fmla="*/ 45 h 166"/>
                <a:gd name="T26" fmla="*/ 439 w 757"/>
                <a:gd name="T27" fmla="*/ 53 h 166"/>
                <a:gd name="T28" fmla="*/ 465 w 757"/>
                <a:gd name="T29" fmla="*/ 58 h 166"/>
                <a:gd name="T30" fmla="*/ 542 w 757"/>
                <a:gd name="T31" fmla="*/ 76 h 166"/>
                <a:gd name="T32" fmla="*/ 573 w 757"/>
                <a:gd name="T33" fmla="*/ 85 h 166"/>
                <a:gd name="T34" fmla="*/ 627 w 757"/>
                <a:gd name="T35" fmla="*/ 104 h 166"/>
                <a:gd name="T36" fmla="*/ 696 w 757"/>
                <a:gd name="T37" fmla="*/ 134 h 166"/>
                <a:gd name="T38" fmla="*/ 725 w 757"/>
                <a:gd name="T39" fmla="*/ 148 h 166"/>
                <a:gd name="T40" fmla="*/ 757 w 757"/>
                <a:gd name="T41" fmla="*/ 166 h 166"/>
                <a:gd name="T42" fmla="*/ 747 w 757"/>
                <a:gd name="T43" fmla="*/ 149 h 166"/>
                <a:gd name="T44" fmla="*/ 724 w 757"/>
                <a:gd name="T45" fmla="*/ 121 h 166"/>
                <a:gd name="T46" fmla="*/ 711 w 757"/>
                <a:gd name="T47" fmla="*/ 108 h 166"/>
                <a:gd name="T48" fmla="*/ 680 w 757"/>
                <a:gd name="T49" fmla="*/ 86 h 166"/>
                <a:gd name="T50" fmla="*/ 642 w 757"/>
                <a:gd name="T51" fmla="*/ 67 h 166"/>
                <a:gd name="T52" fmla="*/ 610 w 757"/>
                <a:gd name="T53" fmla="*/ 54 h 166"/>
                <a:gd name="T54" fmla="*/ 554 w 757"/>
                <a:gd name="T55" fmla="*/ 36 h 166"/>
                <a:gd name="T56" fmla="*/ 529 w 757"/>
                <a:gd name="T57" fmla="*/ 30 h 166"/>
                <a:gd name="T58" fmla="*/ 473 w 757"/>
                <a:gd name="T59" fmla="*/ 18 h 166"/>
                <a:gd name="T60" fmla="*/ 446 w 757"/>
                <a:gd name="T61" fmla="*/ 13 h 166"/>
                <a:gd name="T62" fmla="*/ 382 w 757"/>
                <a:gd name="T63" fmla="*/ 5 h 166"/>
                <a:gd name="T64" fmla="*/ 377 w 757"/>
                <a:gd name="T65" fmla="*/ 4 h 166"/>
                <a:gd name="T66" fmla="*/ 360 w 757"/>
                <a:gd name="T67" fmla="*/ 3 h 166"/>
                <a:gd name="T68" fmla="*/ 336 w 757"/>
                <a:gd name="T69" fmla="*/ 1 h 166"/>
                <a:gd name="T70" fmla="*/ 307 w 757"/>
                <a:gd name="T71" fmla="*/ 1 h 166"/>
                <a:gd name="T72" fmla="*/ 246 w 757"/>
                <a:gd name="T73" fmla="*/ 0 h 166"/>
                <a:gd name="T74" fmla="*/ 192 w 757"/>
                <a:gd name="T75" fmla="*/ 1 h 166"/>
                <a:gd name="T76" fmla="*/ 151 w 757"/>
                <a:gd name="T77" fmla="*/ 5 h 166"/>
                <a:gd name="T78" fmla="*/ 128 w 757"/>
                <a:gd name="T79" fmla="*/ 8 h 166"/>
                <a:gd name="T80" fmla="*/ 86 w 757"/>
                <a:gd name="T81" fmla="*/ 18 h 166"/>
                <a:gd name="T82" fmla="*/ 51 w 757"/>
                <a:gd name="T83" fmla="*/ 35 h 166"/>
                <a:gd name="T84" fmla="*/ 36 w 757"/>
                <a:gd name="T85" fmla="*/ 45 h 166"/>
                <a:gd name="T86" fmla="*/ 22 w 757"/>
                <a:gd name="T87" fmla="*/ 58 h 166"/>
                <a:gd name="T88" fmla="*/ 0 w 757"/>
                <a:gd name="T89" fmla="*/ 8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7" h="166">
                  <a:moveTo>
                    <a:pt x="0" y="87"/>
                  </a:moveTo>
                  <a:lnTo>
                    <a:pt x="0" y="87"/>
                  </a:lnTo>
                  <a:lnTo>
                    <a:pt x="15" y="78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47" y="67"/>
                  </a:lnTo>
                  <a:lnTo>
                    <a:pt x="63" y="62"/>
                  </a:lnTo>
                  <a:lnTo>
                    <a:pt x="63" y="62"/>
                  </a:lnTo>
                  <a:lnTo>
                    <a:pt x="96" y="54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55" y="45"/>
                  </a:lnTo>
                  <a:lnTo>
                    <a:pt x="195" y="42"/>
                  </a:lnTo>
                  <a:lnTo>
                    <a:pt x="195" y="42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307" y="41"/>
                  </a:lnTo>
                  <a:lnTo>
                    <a:pt x="307" y="41"/>
                  </a:lnTo>
                  <a:lnTo>
                    <a:pt x="336" y="42"/>
                  </a:lnTo>
                  <a:lnTo>
                    <a:pt x="336" y="42"/>
                  </a:lnTo>
                  <a:lnTo>
                    <a:pt x="357" y="44"/>
                  </a:lnTo>
                  <a:lnTo>
                    <a:pt x="357" y="44"/>
                  </a:lnTo>
                  <a:lnTo>
                    <a:pt x="373" y="44"/>
                  </a:lnTo>
                  <a:lnTo>
                    <a:pt x="373" y="44"/>
                  </a:lnTo>
                  <a:lnTo>
                    <a:pt x="378" y="45"/>
                  </a:lnTo>
                  <a:lnTo>
                    <a:pt x="378" y="45"/>
                  </a:lnTo>
                  <a:lnTo>
                    <a:pt x="396" y="46"/>
                  </a:lnTo>
                  <a:lnTo>
                    <a:pt x="439" y="53"/>
                  </a:lnTo>
                  <a:lnTo>
                    <a:pt x="439" y="53"/>
                  </a:lnTo>
                  <a:lnTo>
                    <a:pt x="465" y="58"/>
                  </a:lnTo>
                  <a:lnTo>
                    <a:pt x="492" y="63"/>
                  </a:lnTo>
                  <a:lnTo>
                    <a:pt x="542" y="76"/>
                  </a:lnTo>
                  <a:lnTo>
                    <a:pt x="542" y="76"/>
                  </a:lnTo>
                  <a:lnTo>
                    <a:pt x="573" y="85"/>
                  </a:lnTo>
                  <a:lnTo>
                    <a:pt x="596" y="93"/>
                  </a:lnTo>
                  <a:lnTo>
                    <a:pt x="627" y="104"/>
                  </a:lnTo>
                  <a:lnTo>
                    <a:pt x="627" y="104"/>
                  </a:lnTo>
                  <a:lnTo>
                    <a:pt x="696" y="134"/>
                  </a:lnTo>
                  <a:lnTo>
                    <a:pt x="696" y="134"/>
                  </a:lnTo>
                  <a:lnTo>
                    <a:pt x="725" y="148"/>
                  </a:lnTo>
                  <a:lnTo>
                    <a:pt x="741" y="155"/>
                  </a:lnTo>
                  <a:lnTo>
                    <a:pt x="757" y="166"/>
                  </a:lnTo>
                  <a:lnTo>
                    <a:pt x="757" y="166"/>
                  </a:lnTo>
                  <a:lnTo>
                    <a:pt x="747" y="149"/>
                  </a:lnTo>
                  <a:lnTo>
                    <a:pt x="736" y="134"/>
                  </a:lnTo>
                  <a:lnTo>
                    <a:pt x="724" y="121"/>
                  </a:lnTo>
                  <a:lnTo>
                    <a:pt x="711" y="108"/>
                  </a:lnTo>
                  <a:lnTo>
                    <a:pt x="711" y="108"/>
                  </a:lnTo>
                  <a:lnTo>
                    <a:pt x="697" y="98"/>
                  </a:lnTo>
                  <a:lnTo>
                    <a:pt x="680" y="86"/>
                  </a:lnTo>
                  <a:lnTo>
                    <a:pt x="662" y="76"/>
                  </a:lnTo>
                  <a:lnTo>
                    <a:pt x="642" y="67"/>
                  </a:lnTo>
                  <a:lnTo>
                    <a:pt x="642" y="67"/>
                  </a:lnTo>
                  <a:lnTo>
                    <a:pt x="610" y="54"/>
                  </a:lnTo>
                  <a:lnTo>
                    <a:pt x="584" y="46"/>
                  </a:lnTo>
                  <a:lnTo>
                    <a:pt x="554" y="36"/>
                  </a:lnTo>
                  <a:lnTo>
                    <a:pt x="554" y="36"/>
                  </a:lnTo>
                  <a:lnTo>
                    <a:pt x="529" y="30"/>
                  </a:lnTo>
                  <a:lnTo>
                    <a:pt x="501" y="23"/>
                  </a:lnTo>
                  <a:lnTo>
                    <a:pt x="473" y="18"/>
                  </a:lnTo>
                  <a:lnTo>
                    <a:pt x="446" y="13"/>
                  </a:lnTo>
                  <a:lnTo>
                    <a:pt x="446" y="13"/>
                  </a:lnTo>
                  <a:lnTo>
                    <a:pt x="400" y="6"/>
                  </a:lnTo>
                  <a:lnTo>
                    <a:pt x="382" y="5"/>
                  </a:lnTo>
                  <a:lnTo>
                    <a:pt x="382" y="5"/>
                  </a:lnTo>
                  <a:lnTo>
                    <a:pt x="377" y="4"/>
                  </a:lnTo>
                  <a:lnTo>
                    <a:pt x="377" y="4"/>
                  </a:lnTo>
                  <a:lnTo>
                    <a:pt x="360" y="3"/>
                  </a:lnTo>
                  <a:lnTo>
                    <a:pt x="360" y="3"/>
                  </a:lnTo>
                  <a:lnTo>
                    <a:pt x="336" y="1"/>
                  </a:lnTo>
                  <a:lnTo>
                    <a:pt x="336" y="1"/>
                  </a:lnTo>
                  <a:lnTo>
                    <a:pt x="307" y="1"/>
                  </a:lnTo>
                  <a:lnTo>
                    <a:pt x="307" y="1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192" y="1"/>
                  </a:lnTo>
                  <a:lnTo>
                    <a:pt x="192" y="1"/>
                  </a:lnTo>
                  <a:lnTo>
                    <a:pt x="151" y="5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06" y="13"/>
                  </a:lnTo>
                  <a:lnTo>
                    <a:pt x="86" y="18"/>
                  </a:lnTo>
                  <a:lnTo>
                    <a:pt x="68" y="26"/>
                  </a:lnTo>
                  <a:lnTo>
                    <a:pt x="51" y="35"/>
                  </a:lnTo>
                  <a:lnTo>
                    <a:pt x="51" y="35"/>
                  </a:lnTo>
                  <a:lnTo>
                    <a:pt x="36" y="45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10" y="72"/>
                  </a:lnTo>
                  <a:lnTo>
                    <a:pt x="0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A6F1AF98-FFF8-1056-DE98-CC41D9D15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7" y="1624"/>
              <a:ext cx="374" cy="117"/>
            </a:xfrm>
            <a:custGeom>
              <a:avLst/>
              <a:gdLst>
                <a:gd name="T0" fmla="*/ 1122 w 1122"/>
                <a:gd name="T1" fmla="*/ 37 h 350"/>
                <a:gd name="T2" fmla="*/ 1119 w 1122"/>
                <a:gd name="T3" fmla="*/ 55 h 350"/>
                <a:gd name="T4" fmla="*/ 1112 w 1122"/>
                <a:gd name="T5" fmla="*/ 75 h 350"/>
                <a:gd name="T6" fmla="*/ 1099 w 1122"/>
                <a:gd name="T7" fmla="*/ 98 h 350"/>
                <a:gd name="T8" fmla="*/ 1058 w 1122"/>
                <a:gd name="T9" fmla="*/ 148 h 350"/>
                <a:gd name="T10" fmla="*/ 1001 w 1122"/>
                <a:gd name="T11" fmla="*/ 199 h 350"/>
                <a:gd name="T12" fmla="*/ 928 w 1122"/>
                <a:gd name="T13" fmla="*/ 249 h 350"/>
                <a:gd name="T14" fmla="*/ 886 w 1122"/>
                <a:gd name="T15" fmla="*/ 272 h 350"/>
                <a:gd name="T16" fmla="*/ 841 w 1122"/>
                <a:gd name="T17" fmla="*/ 294 h 350"/>
                <a:gd name="T18" fmla="*/ 794 w 1122"/>
                <a:gd name="T19" fmla="*/ 312 h 350"/>
                <a:gd name="T20" fmla="*/ 744 w 1122"/>
                <a:gd name="T21" fmla="*/ 328 h 350"/>
                <a:gd name="T22" fmla="*/ 691 w 1122"/>
                <a:gd name="T23" fmla="*/ 339 h 350"/>
                <a:gd name="T24" fmla="*/ 636 w 1122"/>
                <a:gd name="T25" fmla="*/ 347 h 350"/>
                <a:gd name="T26" fmla="*/ 580 w 1122"/>
                <a:gd name="T27" fmla="*/ 350 h 350"/>
                <a:gd name="T28" fmla="*/ 550 w 1122"/>
                <a:gd name="T29" fmla="*/ 348 h 350"/>
                <a:gd name="T30" fmla="*/ 494 w 1122"/>
                <a:gd name="T31" fmla="*/ 343 h 350"/>
                <a:gd name="T32" fmla="*/ 439 w 1122"/>
                <a:gd name="T33" fmla="*/ 334 h 350"/>
                <a:gd name="T34" fmla="*/ 385 w 1122"/>
                <a:gd name="T35" fmla="*/ 321 h 350"/>
                <a:gd name="T36" fmla="*/ 333 w 1122"/>
                <a:gd name="T37" fmla="*/ 305 h 350"/>
                <a:gd name="T38" fmla="*/ 285 w 1122"/>
                <a:gd name="T39" fmla="*/ 285 h 350"/>
                <a:gd name="T40" fmla="*/ 217 w 1122"/>
                <a:gd name="T41" fmla="*/ 252 h 350"/>
                <a:gd name="T42" fmla="*/ 137 w 1122"/>
                <a:gd name="T43" fmla="*/ 202 h 350"/>
                <a:gd name="T44" fmla="*/ 73 w 1122"/>
                <a:gd name="T45" fmla="*/ 150 h 350"/>
                <a:gd name="T46" fmla="*/ 37 w 1122"/>
                <a:gd name="T47" fmla="*/ 112 h 350"/>
                <a:gd name="T48" fmla="*/ 19 w 1122"/>
                <a:gd name="T49" fmla="*/ 89 h 350"/>
                <a:gd name="T50" fmla="*/ 8 w 1122"/>
                <a:gd name="T51" fmla="*/ 67 h 350"/>
                <a:gd name="T52" fmla="*/ 1 w 1122"/>
                <a:gd name="T53" fmla="*/ 48 h 350"/>
                <a:gd name="T54" fmla="*/ 0 w 1122"/>
                <a:gd name="T55" fmla="*/ 39 h 350"/>
                <a:gd name="T56" fmla="*/ 4 w 1122"/>
                <a:gd name="T57" fmla="*/ 26 h 350"/>
                <a:gd name="T58" fmla="*/ 13 w 1122"/>
                <a:gd name="T59" fmla="*/ 16 h 350"/>
                <a:gd name="T60" fmla="*/ 28 w 1122"/>
                <a:gd name="T61" fmla="*/ 9 h 350"/>
                <a:gd name="T62" fmla="*/ 48 w 1122"/>
                <a:gd name="T63" fmla="*/ 5 h 350"/>
                <a:gd name="T64" fmla="*/ 103 w 1122"/>
                <a:gd name="T65" fmla="*/ 4 h 350"/>
                <a:gd name="T66" fmla="*/ 174 w 1122"/>
                <a:gd name="T67" fmla="*/ 9 h 350"/>
                <a:gd name="T68" fmla="*/ 359 w 1122"/>
                <a:gd name="T69" fmla="*/ 27 h 350"/>
                <a:gd name="T70" fmla="*/ 467 w 1122"/>
                <a:gd name="T71" fmla="*/ 36 h 350"/>
                <a:gd name="T72" fmla="*/ 580 w 1122"/>
                <a:gd name="T73" fmla="*/ 39 h 350"/>
                <a:gd name="T74" fmla="*/ 636 w 1122"/>
                <a:gd name="T75" fmla="*/ 39 h 350"/>
                <a:gd name="T76" fmla="*/ 744 w 1122"/>
                <a:gd name="T77" fmla="*/ 31 h 350"/>
                <a:gd name="T78" fmla="*/ 886 w 1122"/>
                <a:gd name="T79" fmla="*/ 16 h 350"/>
                <a:gd name="T80" fmla="*/ 1001 w 1122"/>
                <a:gd name="T81" fmla="*/ 3 h 350"/>
                <a:gd name="T82" fmla="*/ 1058 w 1122"/>
                <a:gd name="T83" fmla="*/ 0 h 350"/>
                <a:gd name="T84" fmla="*/ 1090 w 1122"/>
                <a:gd name="T85" fmla="*/ 3 h 350"/>
                <a:gd name="T86" fmla="*/ 1105 w 1122"/>
                <a:gd name="T87" fmla="*/ 9 h 350"/>
                <a:gd name="T88" fmla="*/ 1117 w 1122"/>
                <a:gd name="T89" fmla="*/ 18 h 350"/>
                <a:gd name="T90" fmla="*/ 1122 w 1122"/>
                <a:gd name="T91" fmla="*/ 30 h 350"/>
                <a:gd name="T92" fmla="*/ 1122 w 1122"/>
                <a:gd name="T93" fmla="*/ 37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22" h="350">
                  <a:moveTo>
                    <a:pt x="1122" y="37"/>
                  </a:moveTo>
                  <a:lnTo>
                    <a:pt x="1122" y="37"/>
                  </a:lnTo>
                  <a:lnTo>
                    <a:pt x="1122" y="45"/>
                  </a:lnTo>
                  <a:lnTo>
                    <a:pt x="1119" y="55"/>
                  </a:lnTo>
                  <a:lnTo>
                    <a:pt x="1117" y="64"/>
                  </a:lnTo>
                  <a:lnTo>
                    <a:pt x="1112" y="75"/>
                  </a:lnTo>
                  <a:lnTo>
                    <a:pt x="1105" y="86"/>
                  </a:lnTo>
                  <a:lnTo>
                    <a:pt x="1099" y="98"/>
                  </a:lnTo>
                  <a:lnTo>
                    <a:pt x="1081" y="122"/>
                  </a:lnTo>
                  <a:lnTo>
                    <a:pt x="1058" y="148"/>
                  </a:lnTo>
                  <a:lnTo>
                    <a:pt x="1032" y="174"/>
                  </a:lnTo>
                  <a:lnTo>
                    <a:pt x="1001" y="199"/>
                  </a:lnTo>
                  <a:lnTo>
                    <a:pt x="967" y="225"/>
                  </a:lnTo>
                  <a:lnTo>
                    <a:pt x="928" y="249"/>
                  </a:lnTo>
                  <a:lnTo>
                    <a:pt x="908" y="261"/>
                  </a:lnTo>
                  <a:lnTo>
                    <a:pt x="886" y="272"/>
                  </a:lnTo>
                  <a:lnTo>
                    <a:pt x="864" y="284"/>
                  </a:lnTo>
                  <a:lnTo>
                    <a:pt x="841" y="294"/>
                  </a:lnTo>
                  <a:lnTo>
                    <a:pt x="818" y="303"/>
                  </a:lnTo>
                  <a:lnTo>
                    <a:pt x="794" y="312"/>
                  </a:lnTo>
                  <a:lnTo>
                    <a:pt x="769" y="320"/>
                  </a:lnTo>
                  <a:lnTo>
                    <a:pt x="744" y="328"/>
                  </a:lnTo>
                  <a:lnTo>
                    <a:pt x="718" y="334"/>
                  </a:lnTo>
                  <a:lnTo>
                    <a:pt x="691" y="339"/>
                  </a:lnTo>
                  <a:lnTo>
                    <a:pt x="664" y="343"/>
                  </a:lnTo>
                  <a:lnTo>
                    <a:pt x="636" y="347"/>
                  </a:lnTo>
                  <a:lnTo>
                    <a:pt x="608" y="348"/>
                  </a:lnTo>
                  <a:lnTo>
                    <a:pt x="580" y="350"/>
                  </a:lnTo>
                  <a:lnTo>
                    <a:pt x="580" y="350"/>
                  </a:lnTo>
                  <a:lnTo>
                    <a:pt x="550" y="348"/>
                  </a:lnTo>
                  <a:lnTo>
                    <a:pt x="522" y="347"/>
                  </a:lnTo>
                  <a:lnTo>
                    <a:pt x="494" y="343"/>
                  </a:lnTo>
                  <a:lnTo>
                    <a:pt x="467" y="339"/>
                  </a:lnTo>
                  <a:lnTo>
                    <a:pt x="439" y="334"/>
                  </a:lnTo>
                  <a:lnTo>
                    <a:pt x="412" y="328"/>
                  </a:lnTo>
                  <a:lnTo>
                    <a:pt x="385" y="321"/>
                  </a:lnTo>
                  <a:lnTo>
                    <a:pt x="359" y="314"/>
                  </a:lnTo>
                  <a:lnTo>
                    <a:pt x="333" y="305"/>
                  </a:lnTo>
                  <a:lnTo>
                    <a:pt x="309" y="294"/>
                  </a:lnTo>
                  <a:lnTo>
                    <a:pt x="285" y="285"/>
                  </a:lnTo>
                  <a:lnTo>
                    <a:pt x="262" y="274"/>
                  </a:lnTo>
                  <a:lnTo>
                    <a:pt x="217" y="252"/>
                  </a:lnTo>
                  <a:lnTo>
                    <a:pt x="174" y="228"/>
                  </a:lnTo>
                  <a:lnTo>
                    <a:pt x="137" y="202"/>
                  </a:lnTo>
                  <a:lnTo>
                    <a:pt x="103" y="176"/>
                  </a:lnTo>
                  <a:lnTo>
                    <a:pt x="73" y="150"/>
                  </a:lnTo>
                  <a:lnTo>
                    <a:pt x="48" y="125"/>
                  </a:lnTo>
                  <a:lnTo>
                    <a:pt x="37" y="112"/>
                  </a:lnTo>
                  <a:lnTo>
                    <a:pt x="28" y="100"/>
                  </a:lnTo>
                  <a:lnTo>
                    <a:pt x="19" y="89"/>
                  </a:lnTo>
                  <a:lnTo>
                    <a:pt x="13" y="77"/>
                  </a:lnTo>
                  <a:lnTo>
                    <a:pt x="8" y="67"/>
                  </a:lnTo>
                  <a:lnTo>
                    <a:pt x="4" y="57"/>
                  </a:lnTo>
                  <a:lnTo>
                    <a:pt x="1" y="48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8" y="21"/>
                  </a:lnTo>
                  <a:lnTo>
                    <a:pt x="13" y="16"/>
                  </a:lnTo>
                  <a:lnTo>
                    <a:pt x="19" y="12"/>
                  </a:lnTo>
                  <a:lnTo>
                    <a:pt x="28" y="9"/>
                  </a:lnTo>
                  <a:lnTo>
                    <a:pt x="37" y="7"/>
                  </a:lnTo>
                  <a:lnTo>
                    <a:pt x="48" y="5"/>
                  </a:lnTo>
                  <a:lnTo>
                    <a:pt x="73" y="3"/>
                  </a:lnTo>
                  <a:lnTo>
                    <a:pt x="103" y="4"/>
                  </a:lnTo>
                  <a:lnTo>
                    <a:pt x="137" y="5"/>
                  </a:lnTo>
                  <a:lnTo>
                    <a:pt x="174" y="9"/>
                  </a:lnTo>
                  <a:lnTo>
                    <a:pt x="262" y="18"/>
                  </a:lnTo>
                  <a:lnTo>
                    <a:pt x="359" y="27"/>
                  </a:lnTo>
                  <a:lnTo>
                    <a:pt x="412" y="32"/>
                  </a:lnTo>
                  <a:lnTo>
                    <a:pt x="467" y="36"/>
                  </a:lnTo>
                  <a:lnTo>
                    <a:pt x="522" y="39"/>
                  </a:lnTo>
                  <a:lnTo>
                    <a:pt x="580" y="39"/>
                  </a:lnTo>
                  <a:lnTo>
                    <a:pt x="580" y="39"/>
                  </a:lnTo>
                  <a:lnTo>
                    <a:pt x="636" y="39"/>
                  </a:lnTo>
                  <a:lnTo>
                    <a:pt x="691" y="36"/>
                  </a:lnTo>
                  <a:lnTo>
                    <a:pt x="744" y="31"/>
                  </a:lnTo>
                  <a:lnTo>
                    <a:pt x="794" y="27"/>
                  </a:lnTo>
                  <a:lnTo>
                    <a:pt x="886" y="16"/>
                  </a:lnTo>
                  <a:lnTo>
                    <a:pt x="967" y="7"/>
                  </a:lnTo>
                  <a:lnTo>
                    <a:pt x="1001" y="3"/>
                  </a:lnTo>
                  <a:lnTo>
                    <a:pt x="1032" y="0"/>
                  </a:lnTo>
                  <a:lnTo>
                    <a:pt x="1058" y="0"/>
                  </a:lnTo>
                  <a:lnTo>
                    <a:pt x="1081" y="1"/>
                  </a:lnTo>
                  <a:lnTo>
                    <a:pt x="1090" y="3"/>
                  </a:lnTo>
                  <a:lnTo>
                    <a:pt x="1099" y="5"/>
                  </a:lnTo>
                  <a:lnTo>
                    <a:pt x="1105" y="9"/>
                  </a:lnTo>
                  <a:lnTo>
                    <a:pt x="1112" y="13"/>
                  </a:lnTo>
                  <a:lnTo>
                    <a:pt x="1117" y="18"/>
                  </a:lnTo>
                  <a:lnTo>
                    <a:pt x="1119" y="23"/>
                  </a:lnTo>
                  <a:lnTo>
                    <a:pt x="1122" y="30"/>
                  </a:lnTo>
                  <a:lnTo>
                    <a:pt x="1122" y="37"/>
                  </a:lnTo>
                  <a:lnTo>
                    <a:pt x="1122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183A3E92-639C-2254-1622-7560ADBC8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1621"/>
              <a:ext cx="379" cy="122"/>
            </a:xfrm>
            <a:custGeom>
              <a:avLst/>
              <a:gdLst>
                <a:gd name="T0" fmla="*/ 1121 w 1137"/>
                <a:gd name="T1" fmla="*/ 57 h 365"/>
                <a:gd name="T2" fmla="*/ 1111 w 1137"/>
                <a:gd name="T3" fmla="*/ 86 h 365"/>
                <a:gd name="T4" fmla="*/ 1073 w 1137"/>
                <a:gd name="T5" fmla="*/ 138 h 365"/>
                <a:gd name="T6" fmla="*/ 1017 w 1137"/>
                <a:gd name="T7" fmla="*/ 192 h 365"/>
                <a:gd name="T8" fmla="*/ 912 w 1137"/>
                <a:gd name="T9" fmla="*/ 263 h 365"/>
                <a:gd name="T10" fmla="*/ 826 w 1137"/>
                <a:gd name="T11" fmla="*/ 305 h 365"/>
                <a:gd name="T12" fmla="*/ 677 w 1137"/>
                <a:gd name="T13" fmla="*/ 343 h 365"/>
                <a:gd name="T14" fmla="*/ 523 w 1137"/>
                <a:gd name="T15" fmla="*/ 347 h 365"/>
                <a:gd name="T16" fmla="*/ 411 w 1137"/>
                <a:gd name="T17" fmla="*/ 326 h 365"/>
                <a:gd name="T18" fmla="*/ 267 w 1137"/>
                <a:gd name="T19" fmla="*/ 274 h 365"/>
                <a:gd name="T20" fmla="*/ 182 w 1137"/>
                <a:gd name="T21" fmla="*/ 228 h 365"/>
                <a:gd name="T22" fmla="*/ 89 w 1137"/>
                <a:gd name="T23" fmla="*/ 156 h 365"/>
                <a:gd name="T24" fmla="*/ 38 w 1137"/>
                <a:gd name="T25" fmla="*/ 100 h 365"/>
                <a:gd name="T26" fmla="*/ 17 w 1137"/>
                <a:gd name="T27" fmla="*/ 54 h 365"/>
                <a:gd name="T28" fmla="*/ 16 w 1137"/>
                <a:gd name="T29" fmla="*/ 50 h 365"/>
                <a:gd name="T30" fmla="*/ 16 w 1137"/>
                <a:gd name="T31" fmla="*/ 45 h 365"/>
                <a:gd name="T32" fmla="*/ 18 w 1137"/>
                <a:gd name="T33" fmla="*/ 39 h 365"/>
                <a:gd name="T34" fmla="*/ 20 w 1137"/>
                <a:gd name="T35" fmla="*/ 36 h 365"/>
                <a:gd name="T36" fmla="*/ 23 w 1137"/>
                <a:gd name="T37" fmla="*/ 32 h 365"/>
                <a:gd name="T38" fmla="*/ 27 w 1137"/>
                <a:gd name="T39" fmla="*/ 30 h 365"/>
                <a:gd name="T40" fmla="*/ 49 w 1137"/>
                <a:gd name="T41" fmla="*/ 22 h 365"/>
                <a:gd name="T42" fmla="*/ 127 w 1137"/>
                <a:gd name="T43" fmla="*/ 21 h 365"/>
                <a:gd name="T44" fmla="*/ 264 w 1137"/>
                <a:gd name="T45" fmla="*/ 34 h 365"/>
                <a:gd name="T46" fmla="*/ 489 w 1137"/>
                <a:gd name="T47" fmla="*/ 53 h 365"/>
                <a:gd name="T48" fmla="*/ 623 w 1137"/>
                <a:gd name="T49" fmla="*/ 55 h 365"/>
                <a:gd name="T50" fmla="*/ 868 w 1137"/>
                <a:gd name="T51" fmla="*/ 36 h 365"/>
                <a:gd name="T52" fmla="*/ 1032 w 1137"/>
                <a:gd name="T53" fmla="*/ 17 h 365"/>
                <a:gd name="T54" fmla="*/ 1095 w 1137"/>
                <a:gd name="T55" fmla="*/ 19 h 365"/>
                <a:gd name="T56" fmla="*/ 1113 w 1137"/>
                <a:gd name="T57" fmla="*/ 26 h 365"/>
                <a:gd name="T58" fmla="*/ 1118 w 1137"/>
                <a:gd name="T59" fmla="*/ 31 h 365"/>
                <a:gd name="T60" fmla="*/ 1121 w 1137"/>
                <a:gd name="T61" fmla="*/ 35 h 365"/>
                <a:gd name="T62" fmla="*/ 1121 w 1137"/>
                <a:gd name="T63" fmla="*/ 36 h 365"/>
                <a:gd name="T64" fmla="*/ 1122 w 1137"/>
                <a:gd name="T65" fmla="*/ 43 h 365"/>
                <a:gd name="T66" fmla="*/ 1125 w 1137"/>
                <a:gd name="T67" fmla="*/ 52 h 365"/>
                <a:gd name="T68" fmla="*/ 1136 w 1137"/>
                <a:gd name="T69" fmla="*/ 52 h 365"/>
                <a:gd name="T70" fmla="*/ 1137 w 1137"/>
                <a:gd name="T71" fmla="*/ 36 h 365"/>
                <a:gd name="T72" fmla="*/ 1117 w 1137"/>
                <a:gd name="T73" fmla="*/ 10 h 365"/>
                <a:gd name="T74" fmla="*/ 1072 w 1137"/>
                <a:gd name="T75" fmla="*/ 0 h 365"/>
                <a:gd name="T76" fmla="*/ 986 w 1137"/>
                <a:gd name="T77" fmla="*/ 7 h 365"/>
                <a:gd name="T78" fmla="*/ 804 w 1137"/>
                <a:gd name="T79" fmla="*/ 28 h 365"/>
                <a:gd name="T80" fmla="*/ 625 w 1137"/>
                <a:gd name="T81" fmla="*/ 40 h 365"/>
                <a:gd name="T82" fmla="*/ 434 w 1137"/>
                <a:gd name="T83" fmla="*/ 35 h 365"/>
                <a:gd name="T84" fmla="*/ 180 w 1137"/>
                <a:gd name="T85" fmla="*/ 9 h 365"/>
                <a:gd name="T86" fmla="*/ 67 w 1137"/>
                <a:gd name="T87" fmla="*/ 5 h 365"/>
                <a:gd name="T88" fmla="*/ 25 w 1137"/>
                <a:gd name="T89" fmla="*/ 13 h 365"/>
                <a:gd name="T90" fmla="*/ 6 w 1137"/>
                <a:gd name="T91" fmla="*/ 30 h 365"/>
                <a:gd name="T92" fmla="*/ 2 w 1137"/>
                <a:gd name="T93" fmla="*/ 58 h 365"/>
                <a:gd name="T94" fmla="*/ 12 w 1137"/>
                <a:gd name="T95" fmla="*/ 88 h 365"/>
                <a:gd name="T96" fmla="*/ 68 w 1137"/>
                <a:gd name="T97" fmla="*/ 157 h 365"/>
                <a:gd name="T98" fmla="*/ 138 w 1137"/>
                <a:gd name="T99" fmla="*/ 216 h 365"/>
                <a:gd name="T100" fmla="*/ 229 w 1137"/>
                <a:gd name="T101" fmla="*/ 271 h 365"/>
                <a:gd name="T102" fmla="*/ 367 w 1137"/>
                <a:gd name="T103" fmla="*/ 330 h 365"/>
                <a:gd name="T104" fmla="*/ 480 w 1137"/>
                <a:gd name="T105" fmla="*/ 357 h 365"/>
                <a:gd name="T106" fmla="*/ 643 w 1137"/>
                <a:gd name="T107" fmla="*/ 362 h 365"/>
                <a:gd name="T108" fmla="*/ 762 w 1137"/>
                <a:gd name="T109" fmla="*/ 342 h 365"/>
                <a:gd name="T110" fmla="*/ 893 w 1137"/>
                <a:gd name="T111" fmla="*/ 292 h 365"/>
                <a:gd name="T112" fmla="*/ 1011 w 1137"/>
                <a:gd name="T113" fmla="*/ 217 h 365"/>
                <a:gd name="T114" fmla="*/ 1072 w 1137"/>
                <a:gd name="T115" fmla="*/ 162 h 365"/>
                <a:gd name="T116" fmla="*/ 1114 w 1137"/>
                <a:gd name="T117" fmla="*/ 109 h 365"/>
                <a:gd name="T118" fmla="*/ 1136 w 1137"/>
                <a:gd name="T119" fmla="*/ 59 h 365"/>
                <a:gd name="T120" fmla="*/ 1136 w 1137"/>
                <a:gd name="T121" fmla="*/ 41 h 365"/>
                <a:gd name="T122" fmla="*/ 1125 w 1137"/>
                <a:gd name="T123" fmla="*/ 41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7" h="365">
                  <a:moveTo>
                    <a:pt x="1122" y="46"/>
                  </a:moveTo>
                  <a:lnTo>
                    <a:pt x="1122" y="46"/>
                  </a:lnTo>
                  <a:lnTo>
                    <a:pt x="1122" y="52"/>
                  </a:lnTo>
                  <a:lnTo>
                    <a:pt x="1121" y="57"/>
                  </a:lnTo>
                  <a:lnTo>
                    <a:pt x="1121" y="57"/>
                  </a:lnTo>
                  <a:lnTo>
                    <a:pt x="1117" y="71"/>
                  </a:lnTo>
                  <a:lnTo>
                    <a:pt x="1117" y="71"/>
                  </a:lnTo>
                  <a:lnTo>
                    <a:pt x="1111" y="86"/>
                  </a:lnTo>
                  <a:lnTo>
                    <a:pt x="1102" y="100"/>
                  </a:lnTo>
                  <a:lnTo>
                    <a:pt x="1102" y="100"/>
                  </a:lnTo>
                  <a:lnTo>
                    <a:pt x="1087" y="120"/>
                  </a:lnTo>
                  <a:lnTo>
                    <a:pt x="1073" y="138"/>
                  </a:lnTo>
                  <a:lnTo>
                    <a:pt x="1058" y="154"/>
                  </a:lnTo>
                  <a:lnTo>
                    <a:pt x="1041" y="171"/>
                  </a:lnTo>
                  <a:lnTo>
                    <a:pt x="1041" y="171"/>
                  </a:lnTo>
                  <a:lnTo>
                    <a:pt x="1017" y="192"/>
                  </a:lnTo>
                  <a:lnTo>
                    <a:pt x="993" y="212"/>
                  </a:lnTo>
                  <a:lnTo>
                    <a:pt x="967" y="230"/>
                  </a:lnTo>
                  <a:lnTo>
                    <a:pt x="940" y="248"/>
                  </a:lnTo>
                  <a:lnTo>
                    <a:pt x="912" y="263"/>
                  </a:lnTo>
                  <a:lnTo>
                    <a:pt x="884" y="279"/>
                  </a:lnTo>
                  <a:lnTo>
                    <a:pt x="855" y="292"/>
                  </a:lnTo>
                  <a:lnTo>
                    <a:pt x="826" y="305"/>
                  </a:lnTo>
                  <a:lnTo>
                    <a:pt x="826" y="305"/>
                  </a:lnTo>
                  <a:lnTo>
                    <a:pt x="790" y="317"/>
                  </a:lnTo>
                  <a:lnTo>
                    <a:pt x="753" y="328"/>
                  </a:lnTo>
                  <a:lnTo>
                    <a:pt x="716" y="337"/>
                  </a:lnTo>
                  <a:lnTo>
                    <a:pt x="677" y="343"/>
                  </a:lnTo>
                  <a:lnTo>
                    <a:pt x="639" y="348"/>
                  </a:lnTo>
                  <a:lnTo>
                    <a:pt x="600" y="350"/>
                  </a:lnTo>
                  <a:lnTo>
                    <a:pt x="562" y="350"/>
                  </a:lnTo>
                  <a:lnTo>
                    <a:pt x="523" y="347"/>
                  </a:lnTo>
                  <a:lnTo>
                    <a:pt x="523" y="347"/>
                  </a:lnTo>
                  <a:lnTo>
                    <a:pt x="485" y="342"/>
                  </a:lnTo>
                  <a:lnTo>
                    <a:pt x="448" y="335"/>
                  </a:lnTo>
                  <a:lnTo>
                    <a:pt x="411" y="326"/>
                  </a:lnTo>
                  <a:lnTo>
                    <a:pt x="373" y="316"/>
                  </a:lnTo>
                  <a:lnTo>
                    <a:pt x="338" y="303"/>
                  </a:lnTo>
                  <a:lnTo>
                    <a:pt x="302" y="289"/>
                  </a:lnTo>
                  <a:lnTo>
                    <a:pt x="267" y="274"/>
                  </a:lnTo>
                  <a:lnTo>
                    <a:pt x="232" y="256"/>
                  </a:lnTo>
                  <a:lnTo>
                    <a:pt x="232" y="256"/>
                  </a:lnTo>
                  <a:lnTo>
                    <a:pt x="207" y="242"/>
                  </a:lnTo>
                  <a:lnTo>
                    <a:pt x="182" y="228"/>
                  </a:lnTo>
                  <a:lnTo>
                    <a:pt x="157" y="211"/>
                  </a:lnTo>
                  <a:lnTo>
                    <a:pt x="134" y="194"/>
                  </a:lnTo>
                  <a:lnTo>
                    <a:pt x="111" y="176"/>
                  </a:lnTo>
                  <a:lnTo>
                    <a:pt x="89" y="156"/>
                  </a:lnTo>
                  <a:lnTo>
                    <a:pt x="67" y="135"/>
                  </a:lnTo>
                  <a:lnTo>
                    <a:pt x="48" y="113"/>
                  </a:lnTo>
                  <a:lnTo>
                    <a:pt x="48" y="113"/>
                  </a:lnTo>
                  <a:lnTo>
                    <a:pt x="38" y="100"/>
                  </a:lnTo>
                  <a:lnTo>
                    <a:pt x="29" y="85"/>
                  </a:lnTo>
                  <a:lnTo>
                    <a:pt x="21" y="71"/>
                  </a:lnTo>
                  <a:lnTo>
                    <a:pt x="18" y="62"/>
                  </a:lnTo>
                  <a:lnTo>
                    <a:pt x="17" y="54"/>
                  </a:lnTo>
                  <a:lnTo>
                    <a:pt x="17" y="54"/>
                  </a:lnTo>
                  <a:lnTo>
                    <a:pt x="17" y="53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39"/>
                  </a:lnTo>
                  <a:lnTo>
                    <a:pt x="18" y="39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1" y="35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32" y="27"/>
                  </a:lnTo>
                  <a:lnTo>
                    <a:pt x="39" y="25"/>
                  </a:lnTo>
                  <a:lnTo>
                    <a:pt x="39" y="25"/>
                  </a:lnTo>
                  <a:lnTo>
                    <a:pt x="49" y="22"/>
                  </a:lnTo>
                  <a:lnTo>
                    <a:pt x="61" y="21"/>
                  </a:lnTo>
                  <a:lnTo>
                    <a:pt x="82" y="19"/>
                  </a:lnTo>
                  <a:lnTo>
                    <a:pt x="106" y="19"/>
                  </a:lnTo>
                  <a:lnTo>
                    <a:pt x="127" y="21"/>
                  </a:lnTo>
                  <a:lnTo>
                    <a:pt x="127" y="21"/>
                  </a:lnTo>
                  <a:lnTo>
                    <a:pt x="162" y="23"/>
                  </a:lnTo>
                  <a:lnTo>
                    <a:pt x="195" y="27"/>
                  </a:lnTo>
                  <a:lnTo>
                    <a:pt x="264" y="34"/>
                  </a:lnTo>
                  <a:lnTo>
                    <a:pt x="264" y="34"/>
                  </a:lnTo>
                  <a:lnTo>
                    <a:pt x="354" y="43"/>
                  </a:lnTo>
                  <a:lnTo>
                    <a:pt x="444" y="50"/>
                  </a:lnTo>
                  <a:lnTo>
                    <a:pt x="489" y="53"/>
                  </a:lnTo>
                  <a:lnTo>
                    <a:pt x="534" y="55"/>
                  </a:lnTo>
                  <a:lnTo>
                    <a:pt x="579" y="55"/>
                  </a:lnTo>
                  <a:lnTo>
                    <a:pt x="623" y="55"/>
                  </a:lnTo>
                  <a:lnTo>
                    <a:pt x="623" y="55"/>
                  </a:lnTo>
                  <a:lnTo>
                    <a:pt x="664" y="54"/>
                  </a:lnTo>
                  <a:lnTo>
                    <a:pt x="705" y="52"/>
                  </a:lnTo>
                  <a:lnTo>
                    <a:pt x="787" y="45"/>
                  </a:lnTo>
                  <a:lnTo>
                    <a:pt x="868" y="36"/>
                  </a:lnTo>
                  <a:lnTo>
                    <a:pt x="950" y="26"/>
                  </a:lnTo>
                  <a:lnTo>
                    <a:pt x="950" y="26"/>
                  </a:lnTo>
                  <a:lnTo>
                    <a:pt x="1004" y="19"/>
                  </a:lnTo>
                  <a:lnTo>
                    <a:pt x="1032" y="17"/>
                  </a:lnTo>
                  <a:lnTo>
                    <a:pt x="1059" y="17"/>
                  </a:lnTo>
                  <a:lnTo>
                    <a:pt x="1059" y="17"/>
                  </a:lnTo>
                  <a:lnTo>
                    <a:pt x="1078" y="17"/>
                  </a:lnTo>
                  <a:lnTo>
                    <a:pt x="1095" y="19"/>
                  </a:lnTo>
                  <a:lnTo>
                    <a:pt x="1095" y="19"/>
                  </a:lnTo>
                  <a:lnTo>
                    <a:pt x="1108" y="23"/>
                  </a:lnTo>
                  <a:lnTo>
                    <a:pt x="1108" y="23"/>
                  </a:lnTo>
                  <a:lnTo>
                    <a:pt x="1113" y="26"/>
                  </a:lnTo>
                  <a:lnTo>
                    <a:pt x="1113" y="26"/>
                  </a:lnTo>
                  <a:lnTo>
                    <a:pt x="1117" y="30"/>
                  </a:lnTo>
                  <a:lnTo>
                    <a:pt x="1117" y="30"/>
                  </a:lnTo>
                  <a:lnTo>
                    <a:pt x="1118" y="31"/>
                  </a:lnTo>
                  <a:lnTo>
                    <a:pt x="1118" y="31"/>
                  </a:lnTo>
                  <a:lnTo>
                    <a:pt x="1120" y="32"/>
                  </a:lnTo>
                  <a:lnTo>
                    <a:pt x="1120" y="32"/>
                  </a:lnTo>
                  <a:lnTo>
                    <a:pt x="1121" y="35"/>
                  </a:lnTo>
                  <a:lnTo>
                    <a:pt x="1121" y="36"/>
                  </a:lnTo>
                  <a:lnTo>
                    <a:pt x="1121" y="36"/>
                  </a:lnTo>
                  <a:lnTo>
                    <a:pt x="1121" y="36"/>
                  </a:lnTo>
                  <a:lnTo>
                    <a:pt x="1121" y="36"/>
                  </a:lnTo>
                  <a:lnTo>
                    <a:pt x="1122" y="41"/>
                  </a:lnTo>
                  <a:lnTo>
                    <a:pt x="1122" y="41"/>
                  </a:lnTo>
                  <a:lnTo>
                    <a:pt x="1122" y="43"/>
                  </a:lnTo>
                  <a:lnTo>
                    <a:pt x="1122" y="43"/>
                  </a:lnTo>
                  <a:lnTo>
                    <a:pt x="1122" y="46"/>
                  </a:lnTo>
                  <a:lnTo>
                    <a:pt x="1122" y="46"/>
                  </a:lnTo>
                  <a:lnTo>
                    <a:pt x="1123" y="49"/>
                  </a:lnTo>
                  <a:lnTo>
                    <a:pt x="1125" y="52"/>
                  </a:lnTo>
                  <a:lnTo>
                    <a:pt x="1127" y="53"/>
                  </a:lnTo>
                  <a:lnTo>
                    <a:pt x="1130" y="54"/>
                  </a:lnTo>
                  <a:lnTo>
                    <a:pt x="1134" y="53"/>
                  </a:lnTo>
                  <a:lnTo>
                    <a:pt x="1136" y="52"/>
                  </a:lnTo>
                  <a:lnTo>
                    <a:pt x="1137" y="49"/>
                  </a:lnTo>
                  <a:lnTo>
                    <a:pt x="1137" y="46"/>
                  </a:lnTo>
                  <a:lnTo>
                    <a:pt x="1137" y="46"/>
                  </a:lnTo>
                  <a:lnTo>
                    <a:pt x="1137" y="36"/>
                  </a:lnTo>
                  <a:lnTo>
                    <a:pt x="1134" y="28"/>
                  </a:lnTo>
                  <a:lnTo>
                    <a:pt x="1130" y="22"/>
                  </a:lnTo>
                  <a:lnTo>
                    <a:pt x="1125" y="16"/>
                  </a:lnTo>
                  <a:lnTo>
                    <a:pt x="1117" y="10"/>
                  </a:lnTo>
                  <a:lnTo>
                    <a:pt x="1109" y="8"/>
                  </a:lnTo>
                  <a:lnTo>
                    <a:pt x="1102" y="4"/>
                  </a:lnTo>
                  <a:lnTo>
                    <a:pt x="1091" y="3"/>
                  </a:lnTo>
                  <a:lnTo>
                    <a:pt x="1072" y="0"/>
                  </a:lnTo>
                  <a:lnTo>
                    <a:pt x="1053" y="0"/>
                  </a:lnTo>
                  <a:lnTo>
                    <a:pt x="1020" y="3"/>
                  </a:lnTo>
                  <a:lnTo>
                    <a:pt x="1020" y="3"/>
                  </a:lnTo>
                  <a:lnTo>
                    <a:pt x="986" y="7"/>
                  </a:lnTo>
                  <a:lnTo>
                    <a:pt x="954" y="9"/>
                  </a:lnTo>
                  <a:lnTo>
                    <a:pt x="887" y="18"/>
                  </a:lnTo>
                  <a:lnTo>
                    <a:pt x="887" y="18"/>
                  </a:lnTo>
                  <a:lnTo>
                    <a:pt x="804" y="28"/>
                  </a:lnTo>
                  <a:lnTo>
                    <a:pt x="720" y="35"/>
                  </a:lnTo>
                  <a:lnTo>
                    <a:pt x="720" y="35"/>
                  </a:lnTo>
                  <a:lnTo>
                    <a:pt x="672" y="39"/>
                  </a:lnTo>
                  <a:lnTo>
                    <a:pt x="625" y="40"/>
                  </a:lnTo>
                  <a:lnTo>
                    <a:pt x="577" y="40"/>
                  </a:lnTo>
                  <a:lnTo>
                    <a:pt x="529" y="39"/>
                  </a:lnTo>
                  <a:lnTo>
                    <a:pt x="481" y="37"/>
                  </a:lnTo>
                  <a:lnTo>
                    <a:pt x="434" y="35"/>
                  </a:lnTo>
                  <a:lnTo>
                    <a:pt x="339" y="26"/>
                  </a:lnTo>
                  <a:lnTo>
                    <a:pt x="339" y="26"/>
                  </a:lnTo>
                  <a:lnTo>
                    <a:pt x="259" y="18"/>
                  </a:lnTo>
                  <a:lnTo>
                    <a:pt x="180" y="9"/>
                  </a:lnTo>
                  <a:lnTo>
                    <a:pt x="180" y="9"/>
                  </a:lnTo>
                  <a:lnTo>
                    <a:pt x="123" y="5"/>
                  </a:lnTo>
                  <a:lnTo>
                    <a:pt x="95" y="4"/>
                  </a:lnTo>
                  <a:lnTo>
                    <a:pt x="67" y="5"/>
                  </a:lnTo>
                  <a:lnTo>
                    <a:pt x="67" y="5"/>
                  </a:lnTo>
                  <a:lnTo>
                    <a:pt x="50" y="7"/>
                  </a:lnTo>
                  <a:lnTo>
                    <a:pt x="34" y="10"/>
                  </a:lnTo>
                  <a:lnTo>
                    <a:pt x="25" y="13"/>
                  </a:lnTo>
                  <a:lnTo>
                    <a:pt x="18" y="18"/>
                  </a:lnTo>
                  <a:lnTo>
                    <a:pt x="11" y="23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3" y="36"/>
                  </a:lnTo>
                  <a:lnTo>
                    <a:pt x="2" y="44"/>
                  </a:lnTo>
                  <a:lnTo>
                    <a:pt x="0" y="50"/>
                  </a:lnTo>
                  <a:lnTo>
                    <a:pt x="2" y="58"/>
                  </a:lnTo>
                  <a:lnTo>
                    <a:pt x="3" y="66"/>
                  </a:lnTo>
                  <a:lnTo>
                    <a:pt x="6" y="73"/>
                  </a:lnTo>
                  <a:lnTo>
                    <a:pt x="12" y="88"/>
                  </a:lnTo>
                  <a:lnTo>
                    <a:pt x="12" y="88"/>
                  </a:lnTo>
                  <a:lnTo>
                    <a:pt x="23" y="107"/>
                  </a:lnTo>
                  <a:lnTo>
                    <a:pt x="38" y="125"/>
                  </a:lnTo>
                  <a:lnTo>
                    <a:pt x="52" y="141"/>
                  </a:lnTo>
                  <a:lnTo>
                    <a:pt x="68" y="157"/>
                  </a:lnTo>
                  <a:lnTo>
                    <a:pt x="68" y="157"/>
                  </a:lnTo>
                  <a:lnTo>
                    <a:pt x="90" y="177"/>
                  </a:lnTo>
                  <a:lnTo>
                    <a:pt x="113" y="198"/>
                  </a:lnTo>
                  <a:lnTo>
                    <a:pt x="138" y="216"/>
                  </a:lnTo>
                  <a:lnTo>
                    <a:pt x="163" y="233"/>
                  </a:lnTo>
                  <a:lnTo>
                    <a:pt x="163" y="233"/>
                  </a:lnTo>
                  <a:lnTo>
                    <a:pt x="195" y="253"/>
                  </a:lnTo>
                  <a:lnTo>
                    <a:pt x="229" y="271"/>
                  </a:lnTo>
                  <a:lnTo>
                    <a:pt x="262" y="288"/>
                  </a:lnTo>
                  <a:lnTo>
                    <a:pt x="297" y="305"/>
                  </a:lnTo>
                  <a:lnTo>
                    <a:pt x="331" y="317"/>
                  </a:lnTo>
                  <a:lnTo>
                    <a:pt x="367" y="330"/>
                  </a:lnTo>
                  <a:lnTo>
                    <a:pt x="403" y="341"/>
                  </a:lnTo>
                  <a:lnTo>
                    <a:pt x="440" y="350"/>
                  </a:lnTo>
                  <a:lnTo>
                    <a:pt x="440" y="350"/>
                  </a:lnTo>
                  <a:lnTo>
                    <a:pt x="480" y="357"/>
                  </a:lnTo>
                  <a:lnTo>
                    <a:pt x="521" y="362"/>
                  </a:lnTo>
                  <a:lnTo>
                    <a:pt x="561" y="365"/>
                  </a:lnTo>
                  <a:lnTo>
                    <a:pt x="602" y="365"/>
                  </a:lnTo>
                  <a:lnTo>
                    <a:pt x="643" y="362"/>
                  </a:lnTo>
                  <a:lnTo>
                    <a:pt x="682" y="359"/>
                  </a:lnTo>
                  <a:lnTo>
                    <a:pt x="722" y="351"/>
                  </a:lnTo>
                  <a:lnTo>
                    <a:pt x="762" y="342"/>
                  </a:lnTo>
                  <a:lnTo>
                    <a:pt x="762" y="342"/>
                  </a:lnTo>
                  <a:lnTo>
                    <a:pt x="795" y="332"/>
                  </a:lnTo>
                  <a:lnTo>
                    <a:pt x="829" y="320"/>
                  </a:lnTo>
                  <a:lnTo>
                    <a:pt x="861" y="306"/>
                  </a:lnTo>
                  <a:lnTo>
                    <a:pt x="893" y="292"/>
                  </a:lnTo>
                  <a:lnTo>
                    <a:pt x="923" y="275"/>
                  </a:lnTo>
                  <a:lnTo>
                    <a:pt x="953" y="257"/>
                  </a:lnTo>
                  <a:lnTo>
                    <a:pt x="982" y="238"/>
                  </a:lnTo>
                  <a:lnTo>
                    <a:pt x="1011" y="217"/>
                  </a:lnTo>
                  <a:lnTo>
                    <a:pt x="1011" y="217"/>
                  </a:lnTo>
                  <a:lnTo>
                    <a:pt x="1032" y="199"/>
                  </a:lnTo>
                  <a:lnTo>
                    <a:pt x="1053" y="181"/>
                  </a:lnTo>
                  <a:lnTo>
                    <a:pt x="1072" y="162"/>
                  </a:lnTo>
                  <a:lnTo>
                    <a:pt x="1090" y="141"/>
                  </a:lnTo>
                  <a:lnTo>
                    <a:pt x="1090" y="141"/>
                  </a:lnTo>
                  <a:lnTo>
                    <a:pt x="1103" y="126"/>
                  </a:lnTo>
                  <a:lnTo>
                    <a:pt x="1114" y="109"/>
                  </a:lnTo>
                  <a:lnTo>
                    <a:pt x="1125" y="91"/>
                  </a:lnTo>
                  <a:lnTo>
                    <a:pt x="1132" y="73"/>
                  </a:lnTo>
                  <a:lnTo>
                    <a:pt x="1132" y="73"/>
                  </a:lnTo>
                  <a:lnTo>
                    <a:pt x="1136" y="59"/>
                  </a:lnTo>
                  <a:lnTo>
                    <a:pt x="1137" y="46"/>
                  </a:lnTo>
                  <a:lnTo>
                    <a:pt x="1137" y="46"/>
                  </a:lnTo>
                  <a:lnTo>
                    <a:pt x="1137" y="43"/>
                  </a:lnTo>
                  <a:lnTo>
                    <a:pt x="1136" y="41"/>
                  </a:lnTo>
                  <a:lnTo>
                    <a:pt x="1134" y="39"/>
                  </a:lnTo>
                  <a:lnTo>
                    <a:pt x="1130" y="39"/>
                  </a:lnTo>
                  <a:lnTo>
                    <a:pt x="1127" y="39"/>
                  </a:lnTo>
                  <a:lnTo>
                    <a:pt x="1125" y="41"/>
                  </a:lnTo>
                  <a:lnTo>
                    <a:pt x="1123" y="43"/>
                  </a:lnTo>
                  <a:lnTo>
                    <a:pt x="1122" y="46"/>
                  </a:lnTo>
                  <a:lnTo>
                    <a:pt x="112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FBB6DA43-DE9F-B691-B4C5-71AA3F482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" y="1685"/>
              <a:ext cx="383" cy="671"/>
            </a:xfrm>
            <a:custGeom>
              <a:avLst/>
              <a:gdLst>
                <a:gd name="T0" fmla="*/ 0 w 1149"/>
                <a:gd name="T1" fmla="*/ 7 h 2011"/>
                <a:gd name="T2" fmla="*/ 11 w 1149"/>
                <a:gd name="T3" fmla="*/ 120 h 2011"/>
                <a:gd name="T4" fmla="*/ 30 w 1149"/>
                <a:gd name="T5" fmla="*/ 231 h 2011"/>
                <a:gd name="T6" fmla="*/ 57 w 1149"/>
                <a:gd name="T7" fmla="*/ 341 h 2011"/>
                <a:gd name="T8" fmla="*/ 91 w 1149"/>
                <a:gd name="T9" fmla="*/ 449 h 2011"/>
                <a:gd name="T10" fmla="*/ 111 w 1149"/>
                <a:gd name="T11" fmla="*/ 502 h 2011"/>
                <a:gd name="T12" fmla="*/ 154 w 1149"/>
                <a:gd name="T13" fmla="*/ 606 h 2011"/>
                <a:gd name="T14" fmla="*/ 203 w 1149"/>
                <a:gd name="T15" fmla="*/ 709 h 2011"/>
                <a:gd name="T16" fmla="*/ 257 w 1149"/>
                <a:gd name="T17" fmla="*/ 809 h 2011"/>
                <a:gd name="T18" fmla="*/ 285 w 1149"/>
                <a:gd name="T19" fmla="*/ 858 h 2011"/>
                <a:gd name="T20" fmla="*/ 345 w 1149"/>
                <a:gd name="T21" fmla="*/ 956 h 2011"/>
                <a:gd name="T22" fmla="*/ 409 w 1149"/>
                <a:gd name="T23" fmla="*/ 1054 h 2011"/>
                <a:gd name="T24" fmla="*/ 545 w 1149"/>
                <a:gd name="T25" fmla="*/ 1243 h 2011"/>
                <a:gd name="T26" fmla="*/ 614 w 1149"/>
                <a:gd name="T27" fmla="*/ 1335 h 2011"/>
                <a:gd name="T28" fmla="*/ 830 w 1149"/>
                <a:gd name="T29" fmla="*/ 1609 h 2011"/>
                <a:gd name="T30" fmla="*/ 900 w 1149"/>
                <a:gd name="T31" fmla="*/ 1698 h 2011"/>
                <a:gd name="T32" fmla="*/ 1036 w 1149"/>
                <a:gd name="T33" fmla="*/ 1874 h 2011"/>
                <a:gd name="T34" fmla="*/ 1103 w 1149"/>
                <a:gd name="T35" fmla="*/ 1965 h 2011"/>
                <a:gd name="T36" fmla="*/ 1134 w 1149"/>
                <a:gd name="T37" fmla="*/ 2008 h 2011"/>
                <a:gd name="T38" fmla="*/ 1140 w 1149"/>
                <a:gd name="T39" fmla="*/ 2011 h 2011"/>
                <a:gd name="T40" fmla="*/ 1145 w 1149"/>
                <a:gd name="T41" fmla="*/ 2011 h 2011"/>
                <a:gd name="T42" fmla="*/ 1149 w 1149"/>
                <a:gd name="T43" fmla="*/ 2006 h 2011"/>
                <a:gd name="T44" fmla="*/ 1148 w 1149"/>
                <a:gd name="T45" fmla="*/ 2001 h 2011"/>
                <a:gd name="T46" fmla="*/ 1082 w 1149"/>
                <a:gd name="T47" fmla="*/ 1911 h 2011"/>
                <a:gd name="T48" fmla="*/ 949 w 1149"/>
                <a:gd name="T49" fmla="*/ 1735 h 2011"/>
                <a:gd name="T50" fmla="*/ 881 w 1149"/>
                <a:gd name="T51" fmla="*/ 1649 h 2011"/>
                <a:gd name="T52" fmla="*/ 666 w 1149"/>
                <a:gd name="T53" fmla="*/ 1376 h 2011"/>
                <a:gd name="T54" fmla="*/ 595 w 1149"/>
                <a:gd name="T55" fmla="*/ 1284 h 2011"/>
                <a:gd name="T56" fmla="*/ 459 w 1149"/>
                <a:gd name="T57" fmla="*/ 1098 h 2011"/>
                <a:gd name="T58" fmla="*/ 394 w 1149"/>
                <a:gd name="T59" fmla="*/ 1001 h 2011"/>
                <a:gd name="T60" fmla="*/ 331 w 1149"/>
                <a:gd name="T61" fmla="*/ 904 h 2011"/>
                <a:gd name="T62" fmla="*/ 302 w 1149"/>
                <a:gd name="T63" fmla="*/ 855 h 2011"/>
                <a:gd name="T64" fmla="*/ 245 w 1149"/>
                <a:gd name="T65" fmla="*/ 756 h 2011"/>
                <a:gd name="T66" fmla="*/ 194 w 1149"/>
                <a:gd name="T67" fmla="*/ 655 h 2011"/>
                <a:gd name="T68" fmla="*/ 147 w 1149"/>
                <a:gd name="T69" fmla="*/ 551 h 2011"/>
                <a:gd name="T70" fmla="*/ 126 w 1149"/>
                <a:gd name="T71" fmla="*/ 498 h 2011"/>
                <a:gd name="T72" fmla="*/ 89 w 1149"/>
                <a:gd name="T73" fmla="*/ 393 h 2011"/>
                <a:gd name="T74" fmla="*/ 58 w 1149"/>
                <a:gd name="T75" fmla="*/ 283 h 2011"/>
                <a:gd name="T76" fmla="*/ 35 w 1149"/>
                <a:gd name="T77" fmla="*/ 174 h 2011"/>
                <a:gd name="T78" fmla="*/ 20 w 1149"/>
                <a:gd name="T79" fmla="*/ 62 h 2011"/>
                <a:gd name="T80" fmla="*/ 16 w 1149"/>
                <a:gd name="T81" fmla="*/ 7 h 2011"/>
                <a:gd name="T82" fmla="*/ 15 w 1149"/>
                <a:gd name="T83" fmla="*/ 3 h 2011"/>
                <a:gd name="T84" fmla="*/ 11 w 1149"/>
                <a:gd name="T85" fmla="*/ 1 h 2011"/>
                <a:gd name="T86" fmla="*/ 4 w 1149"/>
                <a:gd name="T87" fmla="*/ 1 h 2011"/>
                <a:gd name="T88" fmla="*/ 0 w 1149"/>
                <a:gd name="T89" fmla="*/ 3 h 2011"/>
                <a:gd name="T90" fmla="*/ 0 w 1149"/>
                <a:gd name="T91" fmla="*/ 7 h 2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49" h="2011">
                  <a:moveTo>
                    <a:pt x="0" y="7"/>
                  </a:moveTo>
                  <a:lnTo>
                    <a:pt x="0" y="7"/>
                  </a:lnTo>
                  <a:lnTo>
                    <a:pt x="4" y="64"/>
                  </a:lnTo>
                  <a:lnTo>
                    <a:pt x="11" y="120"/>
                  </a:lnTo>
                  <a:lnTo>
                    <a:pt x="20" y="176"/>
                  </a:lnTo>
                  <a:lnTo>
                    <a:pt x="30" y="231"/>
                  </a:lnTo>
                  <a:lnTo>
                    <a:pt x="43" y="286"/>
                  </a:lnTo>
                  <a:lnTo>
                    <a:pt x="57" y="341"/>
                  </a:lnTo>
                  <a:lnTo>
                    <a:pt x="74" y="395"/>
                  </a:lnTo>
                  <a:lnTo>
                    <a:pt x="91" y="449"/>
                  </a:lnTo>
                  <a:lnTo>
                    <a:pt x="91" y="449"/>
                  </a:lnTo>
                  <a:lnTo>
                    <a:pt x="111" y="502"/>
                  </a:lnTo>
                  <a:lnTo>
                    <a:pt x="132" y="554"/>
                  </a:lnTo>
                  <a:lnTo>
                    <a:pt x="154" y="606"/>
                  </a:lnTo>
                  <a:lnTo>
                    <a:pt x="179" y="657"/>
                  </a:lnTo>
                  <a:lnTo>
                    <a:pt x="203" y="709"/>
                  </a:lnTo>
                  <a:lnTo>
                    <a:pt x="230" y="759"/>
                  </a:lnTo>
                  <a:lnTo>
                    <a:pt x="257" y="809"/>
                  </a:lnTo>
                  <a:lnTo>
                    <a:pt x="285" y="858"/>
                  </a:lnTo>
                  <a:lnTo>
                    <a:pt x="285" y="858"/>
                  </a:lnTo>
                  <a:lnTo>
                    <a:pt x="314" y="906"/>
                  </a:lnTo>
                  <a:lnTo>
                    <a:pt x="345" y="956"/>
                  </a:lnTo>
                  <a:lnTo>
                    <a:pt x="377" y="1005"/>
                  </a:lnTo>
                  <a:lnTo>
                    <a:pt x="409" y="1054"/>
                  </a:lnTo>
                  <a:lnTo>
                    <a:pt x="476" y="1149"/>
                  </a:lnTo>
                  <a:lnTo>
                    <a:pt x="545" y="1243"/>
                  </a:lnTo>
                  <a:lnTo>
                    <a:pt x="545" y="1243"/>
                  </a:lnTo>
                  <a:lnTo>
                    <a:pt x="614" y="1335"/>
                  </a:lnTo>
                  <a:lnTo>
                    <a:pt x="686" y="1428"/>
                  </a:lnTo>
                  <a:lnTo>
                    <a:pt x="830" y="1609"/>
                  </a:lnTo>
                  <a:lnTo>
                    <a:pt x="830" y="1609"/>
                  </a:lnTo>
                  <a:lnTo>
                    <a:pt x="900" y="1698"/>
                  </a:lnTo>
                  <a:lnTo>
                    <a:pt x="968" y="1785"/>
                  </a:lnTo>
                  <a:lnTo>
                    <a:pt x="1036" y="1874"/>
                  </a:lnTo>
                  <a:lnTo>
                    <a:pt x="1103" y="1965"/>
                  </a:lnTo>
                  <a:lnTo>
                    <a:pt x="1103" y="1965"/>
                  </a:lnTo>
                  <a:lnTo>
                    <a:pt x="1134" y="2008"/>
                  </a:lnTo>
                  <a:lnTo>
                    <a:pt x="1134" y="2008"/>
                  </a:lnTo>
                  <a:lnTo>
                    <a:pt x="1136" y="2011"/>
                  </a:lnTo>
                  <a:lnTo>
                    <a:pt x="1140" y="2011"/>
                  </a:lnTo>
                  <a:lnTo>
                    <a:pt x="1143" y="2011"/>
                  </a:lnTo>
                  <a:lnTo>
                    <a:pt x="1145" y="2011"/>
                  </a:lnTo>
                  <a:lnTo>
                    <a:pt x="1148" y="2008"/>
                  </a:lnTo>
                  <a:lnTo>
                    <a:pt x="1149" y="2006"/>
                  </a:lnTo>
                  <a:lnTo>
                    <a:pt x="1149" y="2003"/>
                  </a:lnTo>
                  <a:lnTo>
                    <a:pt x="1148" y="2001"/>
                  </a:lnTo>
                  <a:lnTo>
                    <a:pt x="1148" y="2001"/>
                  </a:lnTo>
                  <a:lnTo>
                    <a:pt x="1082" y="1911"/>
                  </a:lnTo>
                  <a:lnTo>
                    <a:pt x="1017" y="1822"/>
                  </a:lnTo>
                  <a:lnTo>
                    <a:pt x="949" y="1735"/>
                  </a:lnTo>
                  <a:lnTo>
                    <a:pt x="881" y="1649"/>
                  </a:lnTo>
                  <a:lnTo>
                    <a:pt x="881" y="1649"/>
                  </a:lnTo>
                  <a:lnTo>
                    <a:pt x="738" y="1468"/>
                  </a:lnTo>
                  <a:lnTo>
                    <a:pt x="666" y="1376"/>
                  </a:lnTo>
                  <a:lnTo>
                    <a:pt x="595" y="1284"/>
                  </a:lnTo>
                  <a:lnTo>
                    <a:pt x="595" y="1284"/>
                  </a:lnTo>
                  <a:lnTo>
                    <a:pt x="526" y="1192"/>
                  </a:lnTo>
                  <a:lnTo>
                    <a:pt x="459" y="1098"/>
                  </a:lnTo>
                  <a:lnTo>
                    <a:pt x="426" y="1050"/>
                  </a:lnTo>
                  <a:lnTo>
                    <a:pt x="394" y="1001"/>
                  </a:lnTo>
                  <a:lnTo>
                    <a:pt x="362" y="953"/>
                  </a:lnTo>
                  <a:lnTo>
                    <a:pt x="331" y="904"/>
                  </a:lnTo>
                  <a:lnTo>
                    <a:pt x="331" y="904"/>
                  </a:lnTo>
                  <a:lnTo>
                    <a:pt x="302" y="855"/>
                  </a:lnTo>
                  <a:lnTo>
                    <a:pt x="273" y="806"/>
                  </a:lnTo>
                  <a:lnTo>
                    <a:pt x="245" y="756"/>
                  </a:lnTo>
                  <a:lnTo>
                    <a:pt x="220" y="706"/>
                  </a:lnTo>
                  <a:lnTo>
                    <a:pt x="194" y="655"/>
                  </a:lnTo>
                  <a:lnTo>
                    <a:pt x="170" y="603"/>
                  </a:lnTo>
                  <a:lnTo>
                    <a:pt x="147" y="551"/>
                  </a:lnTo>
                  <a:lnTo>
                    <a:pt x="126" y="498"/>
                  </a:lnTo>
                  <a:lnTo>
                    <a:pt x="126" y="498"/>
                  </a:lnTo>
                  <a:lnTo>
                    <a:pt x="107" y="445"/>
                  </a:lnTo>
                  <a:lnTo>
                    <a:pt x="89" y="393"/>
                  </a:lnTo>
                  <a:lnTo>
                    <a:pt x="72" y="339"/>
                  </a:lnTo>
                  <a:lnTo>
                    <a:pt x="58" y="283"/>
                  </a:lnTo>
                  <a:lnTo>
                    <a:pt x="45" y="229"/>
                  </a:lnTo>
                  <a:lnTo>
                    <a:pt x="35" y="174"/>
                  </a:lnTo>
                  <a:lnTo>
                    <a:pt x="26" y="119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82E8FBE1-EC5F-9FC7-90A3-1085CB251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9" y="1725"/>
              <a:ext cx="372" cy="1051"/>
            </a:xfrm>
            <a:custGeom>
              <a:avLst/>
              <a:gdLst>
                <a:gd name="T0" fmla="*/ 1100 w 1118"/>
                <a:gd name="T1" fmla="*/ 46 h 3154"/>
                <a:gd name="T2" fmla="*/ 1084 w 1118"/>
                <a:gd name="T3" fmla="*/ 160 h 3154"/>
                <a:gd name="T4" fmla="*/ 1059 w 1118"/>
                <a:gd name="T5" fmla="*/ 272 h 3154"/>
                <a:gd name="T6" fmla="*/ 1023 w 1118"/>
                <a:gd name="T7" fmla="*/ 381 h 3154"/>
                <a:gd name="T8" fmla="*/ 978 w 1118"/>
                <a:gd name="T9" fmla="*/ 488 h 3154"/>
                <a:gd name="T10" fmla="*/ 925 w 1118"/>
                <a:gd name="T11" fmla="*/ 591 h 3154"/>
                <a:gd name="T12" fmla="*/ 847 w 1118"/>
                <a:gd name="T13" fmla="*/ 722 h 3154"/>
                <a:gd name="T14" fmla="*/ 714 w 1118"/>
                <a:gd name="T15" fmla="*/ 908 h 3154"/>
                <a:gd name="T16" fmla="*/ 573 w 1118"/>
                <a:gd name="T17" fmla="*/ 1089 h 3154"/>
                <a:gd name="T18" fmla="*/ 387 w 1118"/>
                <a:gd name="T19" fmla="*/ 1327 h 3154"/>
                <a:gd name="T20" fmla="*/ 255 w 1118"/>
                <a:gd name="T21" fmla="*/ 1512 h 3154"/>
                <a:gd name="T22" fmla="*/ 177 w 1118"/>
                <a:gd name="T23" fmla="*/ 1639 h 3154"/>
                <a:gd name="T24" fmla="*/ 127 w 1118"/>
                <a:gd name="T25" fmla="*/ 1736 h 3154"/>
                <a:gd name="T26" fmla="*/ 82 w 1118"/>
                <a:gd name="T27" fmla="*/ 1838 h 3154"/>
                <a:gd name="T28" fmla="*/ 47 w 1118"/>
                <a:gd name="T29" fmla="*/ 1942 h 3154"/>
                <a:gd name="T30" fmla="*/ 20 w 1118"/>
                <a:gd name="T31" fmla="*/ 2048 h 3154"/>
                <a:gd name="T32" fmla="*/ 9 w 1118"/>
                <a:gd name="T33" fmla="*/ 2122 h 3154"/>
                <a:gd name="T34" fmla="*/ 0 w 1118"/>
                <a:gd name="T35" fmla="*/ 2241 h 3154"/>
                <a:gd name="T36" fmla="*/ 0 w 1118"/>
                <a:gd name="T37" fmla="*/ 2531 h 3154"/>
                <a:gd name="T38" fmla="*/ 0 w 1118"/>
                <a:gd name="T39" fmla="*/ 3025 h 3154"/>
                <a:gd name="T40" fmla="*/ 0 w 1118"/>
                <a:gd name="T41" fmla="*/ 3150 h 3154"/>
                <a:gd name="T42" fmla="*/ 8 w 1118"/>
                <a:gd name="T43" fmla="*/ 3154 h 3154"/>
                <a:gd name="T44" fmla="*/ 14 w 1118"/>
                <a:gd name="T45" fmla="*/ 3150 h 3154"/>
                <a:gd name="T46" fmla="*/ 15 w 1118"/>
                <a:gd name="T47" fmla="*/ 2651 h 3154"/>
                <a:gd name="T48" fmla="*/ 15 w 1118"/>
                <a:gd name="T49" fmla="*/ 2403 h 3154"/>
                <a:gd name="T50" fmla="*/ 17 w 1118"/>
                <a:gd name="T51" fmla="*/ 2195 h 3154"/>
                <a:gd name="T52" fmla="*/ 24 w 1118"/>
                <a:gd name="T53" fmla="*/ 2120 h 3154"/>
                <a:gd name="T54" fmla="*/ 45 w 1118"/>
                <a:gd name="T55" fmla="*/ 2011 h 3154"/>
                <a:gd name="T56" fmla="*/ 76 w 1118"/>
                <a:gd name="T57" fmla="*/ 1903 h 3154"/>
                <a:gd name="T58" fmla="*/ 115 w 1118"/>
                <a:gd name="T59" fmla="*/ 1799 h 3154"/>
                <a:gd name="T60" fmla="*/ 163 w 1118"/>
                <a:gd name="T61" fmla="*/ 1699 h 3154"/>
                <a:gd name="T62" fmla="*/ 199 w 1118"/>
                <a:gd name="T63" fmla="*/ 1634 h 3154"/>
                <a:gd name="T64" fmla="*/ 322 w 1118"/>
                <a:gd name="T65" fmla="*/ 1442 h 3154"/>
                <a:gd name="T66" fmla="*/ 458 w 1118"/>
                <a:gd name="T67" fmla="*/ 1260 h 3154"/>
                <a:gd name="T68" fmla="*/ 646 w 1118"/>
                <a:gd name="T69" fmla="*/ 1022 h 3154"/>
                <a:gd name="T70" fmla="*/ 784 w 1118"/>
                <a:gd name="T71" fmla="*/ 838 h 3154"/>
                <a:gd name="T72" fmla="*/ 910 w 1118"/>
                <a:gd name="T73" fmla="*/ 647 h 3154"/>
                <a:gd name="T74" fmla="*/ 965 w 1118"/>
                <a:gd name="T75" fmla="*/ 548 h 3154"/>
                <a:gd name="T76" fmla="*/ 1013 w 1118"/>
                <a:gd name="T77" fmla="*/ 447 h 3154"/>
                <a:gd name="T78" fmla="*/ 1054 w 1118"/>
                <a:gd name="T79" fmla="*/ 341 h 3154"/>
                <a:gd name="T80" fmla="*/ 1086 w 1118"/>
                <a:gd name="T81" fmla="*/ 233 h 3154"/>
                <a:gd name="T82" fmla="*/ 1108 w 1118"/>
                <a:gd name="T83" fmla="*/ 123 h 3154"/>
                <a:gd name="T84" fmla="*/ 1115 w 1118"/>
                <a:gd name="T85" fmla="*/ 46 h 3154"/>
                <a:gd name="T86" fmla="*/ 1118 w 1118"/>
                <a:gd name="T87" fmla="*/ 4 h 3154"/>
                <a:gd name="T88" fmla="*/ 1111 w 1118"/>
                <a:gd name="T89" fmla="*/ 0 h 3154"/>
                <a:gd name="T90" fmla="*/ 1104 w 1118"/>
                <a:gd name="T91" fmla="*/ 4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8" h="3154">
                  <a:moveTo>
                    <a:pt x="1102" y="7"/>
                  </a:moveTo>
                  <a:lnTo>
                    <a:pt x="1102" y="7"/>
                  </a:lnTo>
                  <a:lnTo>
                    <a:pt x="1100" y="46"/>
                  </a:lnTo>
                  <a:lnTo>
                    <a:pt x="1096" y="84"/>
                  </a:lnTo>
                  <a:lnTo>
                    <a:pt x="1091" y="122"/>
                  </a:lnTo>
                  <a:lnTo>
                    <a:pt x="1084" y="160"/>
                  </a:lnTo>
                  <a:lnTo>
                    <a:pt x="1077" y="198"/>
                  </a:lnTo>
                  <a:lnTo>
                    <a:pt x="1069" y="235"/>
                  </a:lnTo>
                  <a:lnTo>
                    <a:pt x="1059" y="272"/>
                  </a:lnTo>
                  <a:lnTo>
                    <a:pt x="1047" y="309"/>
                  </a:lnTo>
                  <a:lnTo>
                    <a:pt x="1036" y="345"/>
                  </a:lnTo>
                  <a:lnTo>
                    <a:pt x="1023" y="381"/>
                  </a:lnTo>
                  <a:lnTo>
                    <a:pt x="1009" y="417"/>
                  </a:lnTo>
                  <a:lnTo>
                    <a:pt x="995" y="452"/>
                  </a:lnTo>
                  <a:lnTo>
                    <a:pt x="978" y="488"/>
                  </a:lnTo>
                  <a:lnTo>
                    <a:pt x="961" y="522"/>
                  </a:lnTo>
                  <a:lnTo>
                    <a:pt x="943" y="556"/>
                  </a:lnTo>
                  <a:lnTo>
                    <a:pt x="925" y="591"/>
                  </a:lnTo>
                  <a:lnTo>
                    <a:pt x="925" y="591"/>
                  </a:lnTo>
                  <a:lnTo>
                    <a:pt x="887" y="656"/>
                  </a:lnTo>
                  <a:lnTo>
                    <a:pt x="847" y="722"/>
                  </a:lnTo>
                  <a:lnTo>
                    <a:pt x="804" y="785"/>
                  </a:lnTo>
                  <a:lnTo>
                    <a:pt x="760" y="846"/>
                  </a:lnTo>
                  <a:lnTo>
                    <a:pt x="714" y="908"/>
                  </a:lnTo>
                  <a:lnTo>
                    <a:pt x="668" y="969"/>
                  </a:lnTo>
                  <a:lnTo>
                    <a:pt x="573" y="1089"/>
                  </a:lnTo>
                  <a:lnTo>
                    <a:pt x="573" y="1089"/>
                  </a:lnTo>
                  <a:lnTo>
                    <a:pt x="479" y="1207"/>
                  </a:lnTo>
                  <a:lnTo>
                    <a:pt x="433" y="1266"/>
                  </a:lnTo>
                  <a:lnTo>
                    <a:pt x="387" y="1327"/>
                  </a:lnTo>
                  <a:lnTo>
                    <a:pt x="341" y="1387"/>
                  </a:lnTo>
                  <a:lnTo>
                    <a:pt x="297" y="1449"/>
                  </a:lnTo>
                  <a:lnTo>
                    <a:pt x="255" y="1512"/>
                  </a:lnTo>
                  <a:lnTo>
                    <a:pt x="214" y="1576"/>
                  </a:lnTo>
                  <a:lnTo>
                    <a:pt x="214" y="1576"/>
                  </a:lnTo>
                  <a:lnTo>
                    <a:pt x="177" y="1639"/>
                  </a:lnTo>
                  <a:lnTo>
                    <a:pt x="160" y="1671"/>
                  </a:lnTo>
                  <a:lnTo>
                    <a:pt x="142" y="1704"/>
                  </a:lnTo>
                  <a:lnTo>
                    <a:pt x="127" y="1736"/>
                  </a:lnTo>
                  <a:lnTo>
                    <a:pt x="111" y="1770"/>
                  </a:lnTo>
                  <a:lnTo>
                    <a:pt x="96" y="1803"/>
                  </a:lnTo>
                  <a:lnTo>
                    <a:pt x="82" y="1838"/>
                  </a:lnTo>
                  <a:lnTo>
                    <a:pt x="69" y="1872"/>
                  </a:lnTo>
                  <a:lnTo>
                    <a:pt x="58" y="1907"/>
                  </a:lnTo>
                  <a:lnTo>
                    <a:pt x="47" y="1942"/>
                  </a:lnTo>
                  <a:lnTo>
                    <a:pt x="37" y="1976"/>
                  </a:lnTo>
                  <a:lnTo>
                    <a:pt x="28" y="2012"/>
                  </a:lnTo>
                  <a:lnTo>
                    <a:pt x="20" y="2048"/>
                  </a:lnTo>
                  <a:lnTo>
                    <a:pt x="14" y="2084"/>
                  </a:lnTo>
                  <a:lnTo>
                    <a:pt x="9" y="2122"/>
                  </a:lnTo>
                  <a:lnTo>
                    <a:pt x="9" y="2122"/>
                  </a:lnTo>
                  <a:lnTo>
                    <a:pt x="4" y="2161"/>
                  </a:lnTo>
                  <a:lnTo>
                    <a:pt x="1" y="2201"/>
                  </a:lnTo>
                  <a:lnTo>
                    <a:pt x="0" y="2241"/>
                  </a:lnTo>
                  <a:lnTo>
                    <a:pt x="0" y="2281"/>
                  </a:lnTo>
                  <a:lnTo>
                    <a:pt x="0" y="2281"/>
                  </a:lnTo>
                  <a:lnTo>
                    <a:pt x="0" y="2531"/>
                  </a:lnTo>
                  <a:lnTo>
                    <a:pt x="0" y="2531"/>
                  </a:lnTo>
                  <a:lnTo>
                    <a:pt x="0" y="3025"/>
                  </a:lnTo>
                  <a:lnTo>
                    <a:pt x="0" y="3025"/>
                  </a:lnTo>
                  <a:lnTo>
                    <a:pt x="0" y="3147"/>
                  </a:lnTo>
                  <a:lnTo>
                    <a:pt x="0" y="3147"/>
                  </a:lnTo>
                  <a:lnTo>
                    <a:pt x="0" y="3150"/>
                  </a:lnTo>
                  <a:lnTo>
                    <a:pt x="3" y="3152"/>
                  </a:lnTo>
                  <a:lnTo>
                    <a:pt x="5" y="3153"/>
                  </a:lnTo>
                  <a:lnTo>
                    <a:pt x="8" y="3154"/>
                  </a:lnTo>
                  <a:lnTo>
                    <a:pt x="10" y="3153"/>
                  </a:lnTo>
                  <a:lnTo>
                    <a:pt x="13" y="3152"/>
                  </a:lnTo>
                  <a:lnTo>
                    <a:pt x="14" y="3150"/>
                  </a:lnTo>
                  <a:lnTo>
                    <a:pt x="15" y="3147"/>
                  </a:lnTo>
                  <a:lnTo>
                    <a:pt x="15" y="3147"/>
                  </a:lnTo>
                  <a:lnTo>
                    <a:pt x="15" y="2651"/>
                  </a:lnTo>
                  <a:lnTo>
                    <a:pt x="15" y="2651"/>
                  </a:lnTo>
                  <a:lnTo>
                    <a:pt x="15" y="2403"/>
                  </a:lnTo>
                  <a:lnTo>
                    <a:pt x="15" y="2403"/>
                  </a:lnTo>
                  <a:lnTo>
                    <a:pt x="14" y="2299"/>
                  </a:lnTo>
                  <a:lnTo>
                    <a:pt x="15" y="2247"/>
                  </a:lnTo>
                  <a:lnTo>
                    <a:pt x="17" y="2195"/>
                  </a:lnTo>
                  <a:lnTo>
                    <a:pt x="17" y="2195"/>
                  </a:lnTo>
                  <a:lnTo>
                    <a:pt x="20" y="2158"/>
                  </a:lnTo>
                  <a:lnTo>
                    <a:pt x="24" y="2120"/>
                  </a:lnTo>
                  <a:lnTo>
                    <a:pt x="29" y="2083"/>
                  </a:lnTo>
                  <a:lnTo>
                    <a:pt x="37" y="2047"/>
                  </a:lnTo>
                  <a:lnTo>
                    <a:pt x="45" y="2011"/>
                  </a:lnTo>
                  <a:lnTo>
                    <a:pt x="54" y="1975"/>
                  </a:lnTo>
                  <a:lnTo>
                    <a:pt x="64" y="1939"/>
                  </a:lnTo>
                  <a:lnTo>
                    <a:pt x="76" y="1903"/>
                  </a:lnTo>
                  <a:lnTo>
                    <a:pt x="87" y="1869"/>
                  </a:lnTo>
                  <a:lnTo>
                    <a:pt x="100" y="1834"/>
                  </a:lnTo>
                  <a:lnTo>
                    <a:pt x="115" y="1799"/>
                  </a:lnTo>
                  <a:lnTo>
                    <a:pt x="129" y="1766"/>
                  </a:lnTo>
                  <a:lnTo>
                    <a:pt x="146" y="1732"/>
                  </a:lnTo>
                  <a:lnTo>
                    <a:pt x="163" y="1699"/>
                  </a:lnTo>
                  <a:lnTo>
                    <a:pt x="179" y="1666"/>
                  </a:lnTo>
                  <a:lnTo>
                    <a:pt x="199" y="1634"/>
                  </a:lnTo>
                  <a:lnTo>
                    <a:pt x="199" y="1634"/>
                  </a:lnTo>
                  <a:lnTo>
                    <a:pt x="237" y="1568"/>
                  </a:lnTo>
                  <a:lnTo>
                    <a:pt x="278" y="1504"/>
                  </a:lnTo>
                  <a:lnTo>
                    <a:pt x="322" y="1442"/>
                  </a:lnTo>
                  <a:lnTo>
                    <a:pt x="365" y="1380"/>
                  </a:lnTo>
                  <a:lnTo>
                    <a:pt x="411" y="1320"/>
                  </a:lnTo>
                  <a:lnTo>
                    <a:pt x="458" y="1260"/>
                  </a:lnTo>
                  <a:lnTo>
                    <a:pt x="551" y="1142"/>
                  </a:lnTo>
                  <a:lnTo>
                    <a:pt x="551" y="1142"/>
                  </a:lnTo>
                  <a:lnTo>
                    <a:pt x="646" y="1022"/>
                  </a:lnTo>
                  <a:lnTo>
                    <a:pt x="693" y="962"/>
                  </a:lnTo>
                  <a:lnTo>
                    <a:pt x="740" y="900"/>
                  </a:lnTo>
                  <a:lnTo>
                    <a:pt x="784" y="838"/>
                  </a:lnTo>
                  <a:lnTo>
                    <a:pt x="828" y="777"/>
                  </a:lnTo>
                  <a:lnTo>
                    <a:pt x="870" y="713"/>
                  </a:lnTo>
                  <a:lnTo>
                    <a:pt x="910" y="647"/>
                  </a:lnTo>
                  <a:lnTo>
                    <a:pt x="910" y="647"/>
                  </a:lnTo>
                  <a:lnTo>
                    <a:pt x="947" y="582"/>
                  </a:lnTo>
                  <a:lnTo>
                    <a:pt x="965" y="548"/>
                  </a:lnTo>
                  <a:lnTo>
                    <a:pt x="982" y="515"/>
                  </a:lnTo>
                  <a:lnTo>
                    <a:pt x="999" y="481"/>
                  </a:lnTo>
                  <a:lnTo>
                    <a:pt x="1013" y="447"/>
                  </a:lnTo>
                  <a:lnTo>
                    <a:pt x="1028" y="412"/>
                  </a:lnTo>
                  <a:lnTo>
                    <a:pt x="1041" y="377"/>
                  </a:lnTo>
                  <a:lnTo>
                    <a:pt x="1054" y="341"/>
                  </a:lnTo>
                  <a:lnTo>
                    <a:pt x="1065" y="305"/>
                  </a:lnTo>
                  <a:lnTo>
                    <a:pt x="1075" y="269"/>
                  </a:lnTo>
                  <a:lnTo>
                    <a:pt x="1086" y="233"/>
                  </a:lnTo>
                  <a:lnTo>
                    <a:pt x="1093" y="198"/>
                  </a:lnTo>
                  <a:lnTo>
                    <a:pt x="1101" y="160"/>
                  </a:lnTo>
                  <a:lnTo>
                    <a:pt x="1108" y="123"/>
                  </a:lnTo>
                  <a:lnTo>
                    <a:pt x="1111" y="86"/>
                  </a:lnTo>
                  <a:lnTo>
                    <a:pt x="1111" y="86"/>
                  </a:lnTo>
                  <a:lnTo>
                    <a:pt x="1115" y="46"/>
                  </a:lnTo>
                  <a:lnTo>
                    <a:pt x="1118" y="7"/>
                  </a:lnTo>
                  <a:lnTo>
                    <a:pt x="1118" y="7"/>
                  </a:lnTo>
                  <a:lnTo>
                    <a:pt x="1118" y="4"/>
                  </a:lnTo>
                  <a:lnTo>
                    <a:pt x="1116" y="1"/>
                  </a:lnTo>
                  <a:lnTo>
                    <a:pt x="1114" y="0"/>
                  </a:lnTo>
                  <a:lnTo>
                    <a:pt x="1111" y="0"/>
                  </a:lnTo>
                  <a:lnTo>
                    <a:pt x="1109" y="0"/>
                  </a:lnTo>
                  <a:lnTo>
                    <a:pt x="1106" y="1"/>
                  </a:lnTo>
                  <a:lnTo>
                    <a:pt x="1104" y="4"/>
                  </a:lnTo>
                  <a:lnTo>
                    <a:pt x="1102" y="7"/>
                  </a:lnTo>
                  <a:lnTo>
                    <a:pt x="110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4513B5A6-03F4-6820-EBD5-B741B00AF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3" y="1629"/>
              <a:ext cx="383" cy="749"/>
            </a:xfrm>
            <a:custGeom>
              <a:avLst/>
              <a:gdLst>
                <a:gd name="T0" fmla="*/ 59 w 1149"/>
                <a:gd name="T1" fmla="*/ 1825 h 2248"/>
                <a:gd name="T2" fmla="*/ 160 w 1149"/>
                <a:gd name="T3" fmla="*/ 1767 h 2248"/>
                <a:gd name="T4" fmla="*/ 240 w 1149"/>
                <a:gd name="T5" fmla="*/ 1748 h 2248"/>
                <a:gd name="T6" fmla="*/ 335 w 1149"/>
                <a:gd name="T7" fmla="*/ 1757 h 2248"/>
                <a:gd name="T8" fmla="*/ 401 w 1149"/>
                <a:gd name="T9" fmla="*/ 1782 h 2248"/>
                <a:gd name="T10" fmla="*/ 491 w 1149"/>
                <a:gd name="T11" fmla="*/ 1835 h 2248"/>
                <a:gd name="T12" fmla="*/ 573 w 1149"/>
                <a:gd name="T13" fmla="*/ 1902 h 2248"/>
                <a:gd name="T14" fmla="*/ 734 w 1149"/>
                <a:gd name="T15" fmla="*/ 2067 h 2248"/>
                <a:gd name="T16" fmla="*/ 900 w 1149"/>
                <a:gd name="T17" fmla="*/ 2246 h 2248"/>
                <a:gd name="T18" fmla="*/ 909 w 1149"/>
                <a:gd name="T19" fmla="*/ 2248 h 2248"/>
                <a:gd name="T20" fmla="*/ 937 w 1149"/>
                <a:gd name="T21" fmla="*/ 2218 h 2248"/>
                <a:gd name="T22" fmla="*/ 973 w 1149"/>
                <a:gd name="T23" fmla="*/ 2148 h 2248"/>
                <a:gd name="T24" fmla="*/ 998 w 1149"/>
                <a:gd name="T25" fmla="*/ 2060 h 2248"/>
                <a:gd name="T26" fmla="*/ 1023 w 1149"/>
                <a:gd name="T27" fmla="*/ 1906 h 2248"/>
                <a:gd name="T28" fmla="*/ 1044 w 1149"/>
                <a:gd name="T29" fmla="*/ 1706 h 2248"/>
                <a:gd name="T30" fmla="*/ 1077 w 1149"/>
                <a:gd name="T31" fmla="*/ 1475 h 2248"/>
                <a:gd name="T32" fmla="*/ 1087 w 1149"/>
                <a:gd name="T33" fmla="*/ 1313 h 2248"/>
                <a:gd name="T34" fmla="*/ 1098 w 1149"/>
                <a:gd name="T35" fmla="*/ 1028 h 2248"/>
                <a:gd name="T36" fmla="*/ 1123 w 1149"/>
                <a:gd name="T37" fmla="*/ 791 h 2248"/>
                <a:gd name="T38" fmla="*/ 1149 w 1149"/>
                <a:gd name="T39" fmla="*/ 507 h 2248"/>
                <a:gd name="T40" fmla="*/ 1145 w 1149"/>
                <a:gd name="T41" fmla="*/ 347 h 2248"/>
                <a:gd name="T42" fmla="*/ 1130 w 1149"/>
                <a:gd name="T43" fmla="*/ 241 h 2248"/>
                <a:gd name="T44" fmla="*/ 1098 w 1149"/>
                <a:gd name="T45" fmla="*/ 143 h 2248"/>
                <a:gd name="T46" fmla="*/ 1042 w 1149"/>
                <a:gd name="T47" fmla="*/ 54 h 2248"/>
                <a:gd name="T48" fmla="*/ 992 w 1149"/>
                <a:gd name="T49" fmla="*/ 3 h 2248"/>
                <a:gd name="T50" fmla="*/ 983 w 1149"/>
                <a:gd name="T51" fmla="*/ 1 h 2248"/>
                <a:gd name="T52" fmla="*/ 980 w 1149"/>
                <a:gd name="T53" fmla="*/ 10 h 2248"/>
                <a:gd name="T54" fmla="*/ 1023 w 1149"/>
                <a:gd name="T55" fmla="*/ 55 h 2248"/>
                <a:gd name="T56" fmla="*/ 1059 w 1149"/>
                <a:gd name="T57" fmla="*/ 103 h 2248"/>
                <a:gd name="T58" fmla="*/ 1099 w 1149"/>
                <a:gd name="T59" fmla="*/ 191 h 2248"/>
                <a:gd name="T60" fmla="*/ 1119 w 1149"/>
                <a:gd name="T61" fmla="*/ 271 h 2248"/>
                <a:gd name="T62" fmla="*/ 1132 w 1149"/>
                <a:gd name="T63" fmla="*/ 405 h 2248"/>
                <a:gd name="T64" fmla="*/ 1130 w 1149"/>
                <a:gd name="T65" fmla="*/ 575 h 2248"/>
                <a:gd name="T66" fmla="*/ 1099 w 1149"/>
                <a:gd name="T67" fmla="*/ 858 h 2248"/>
                <a:gd name="T68" fmla="*/ 1082 w 1149"/>
                <a:gd name="T69" fmla="*/ 1020 h 2248"/>
                <a:gd name="T70" fmla="*/ 1073 w 1149"/>
                <a:gd name="T71" fmla="*/ 1234 h 2248"/>
                <a:gd name="T72" fmla="*/ 1066 w 1149"/>
                <a:gd name="T73" fmla="*/ 1432 h 2248"/>
                <a:gd name="T74" fmla="*/ 1051 w 1149"/>
                <a:gd name="T75" fmla="*/ 1552 h 2248"/>
                <a:gd name="T76" fmla="*/ 1033 w 1149"/>
                <a:gd name="T77" fmla="*/ 1662 h 2248"/>
                <a:gd name="T78" fmla="*/ 1009 w 1149"/>
                <a:gd name="T79" fmla="*/ 1898 h 2248"/>
                <a:gd name="T80" fmla="*/ 982 w 1149"/>
                <a:gd name="T81" fmla="*/ 2055 h 2248"/>
                <a:gd name="T82" fmla="*/ 953 w 1149"/>
                <a:gd name="T83" fmla="*/ 2157 h 2248"/>
                <a:gd name="T84" fmla="*/ 922 w 1149"/>
                <a:gd name="T85" fmla="*/ 2212 h 2248"/>
                <a:gd name="T86" fmla="*/ 912 w 1149"/>
                <a:gd name="T87" fmla="*/ 2235 h 2248"/>
                <a:gd name="T88" fmla="*/ 754 w 1149"/>
                <a:gd name="T89" fmla="*/ 2067 h 2248"/>
                <a:gd name="T90" fmla="*/ 594 w 1149"/>
                <a:gd name="T91" fmla="*/ 1900 h 2248"/>
                <a:gd name="T92" fmla="*/ 495 w 1149"/>
                <a:gd name="T93" fmla="*/ 1819 h 2248"/>
                <a:gd name="T94" fmla="*/ 405 w 1149"/>
                <a:gd name="T95" fmla="*/ 1766 h 2248"/>
                <a:gd name="T96" fmla="*/ 309 w 1149"/>
                <a:gd name="T97" fmla="*/ 1737 h 2248"/>
                <a:gd name="T98" fmla="*/ 232 w 1149"/>
                <a:gd name="T99" fmla="*/ 1734 h 2248"/>
                <a:gd name="T100" fmla="*/ 168 w 1149"/>
                <a:gd name="T101" fmla="*/ 1748 h 2248"/>
                <a:gd name="T102" fmla="*/ 80 w 1149"/>
                <a:gd name="T103" fmla="*/ 1791 h 2248"/>
                <a:gd name="T104" fmla="*/ 3 w 1149"/>
                <a:gd name="T105" fmla="*/ 1852 h 2248"/>
                <a:gd name="T106" fmla="*/ 3 w 1149"/>
                <a:gd name="T107" fmla="*/ 1862 h 2248"/>
                <a:gd name="T108" fmla="*/ 14 w 1149"/>
                <a:gd name="T109" fmla="*/ 1862 h 2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49" h="2248">
                  <a:moveTo>
                    <a:pt x="14" y="1862"/>
                  </a:moveTo>
                  <a:lnTo>
                    <a:pt x="14" y="1862"/>
                  </a:lnTo>
                  <a:lnTo>
                    <a:pt x="36" y="1843"/>
                  </a:lnTo>
                  <a:lnTo>
                    <a:pt x="59" y="1825"/>
                  </a:lnTo>
                  <a:lnTo>
                    <a:pt x="82" y="1807"/>
                  </a:lnTo>
                  <a:lnTo>
                    <a:pt x="108" y="1792"/>
                  </a:lnTo>
                  <a:lnTo>
                    <a:pt x="134" y="1779"/>
                  </a:lnTo>
                  <a:lnTo>
                    <a:pt x="160" y="1767"/>
                  </a:lnTo>
                  <a:lnTo>
                    <a:pt x="187" y="1758"/>
                  </a:lnTo>
                  <a:lnTo>
                    <a:pt x="217" y="1752"/>
                  </a:lnTo>
                  <a:lnTo>
                    <a:pt x="217" y="1752"/>
                  </a:lnTo>
                  <a:lnTo>
                    <a:pt x="240" y="1748"/>
                  </a:lnTo>
                  <a:lnTo>
                    <a:pt x="264" y="1748"/>
                  </a:lnTo>
                  <a:lnTo>
                    <a:pt x="287" y="1749"/>
                  </a:lnTo>
                  <a:lnTo>
                    <a:pt x="312" y="1752"/>
                  </a:lnTo>
                  <a:lnTo>
                    <a:pt x="335" y="1757"/>
                  </a:lnTo>
                  <a:lnTo>
                    <a:pt x="357" y="1764"/>
                  </a:lnTo>
                  <a:lnTo>
                    <a:pt x="380" y="1771"/>
                  </a:lnTo>
                  <a:lnTo>
                    <a:pt x="401" y="1782"/>
                  </a:lnTo>
                  <a:lnTo>
                    <a:pt x="401" y="1782"/>
                  </a:lnTo>
                  <a:lnTo>
                    <a:pt x="425" y="1793"/>
                  </a:lnTo>
                  <a:lnTo>
                    <a:pt x="448" y="1806"/>
                  </a:lnTo>
                  <a:lnTo>
                    <a:pt x="471" y="1820"/>
                  </a:lnTo>
                  <a:lnTo>
                    <a:pt x="491" y="1835"/>
                  </a:lnTo>
                  <a:lnTo>
                    <a:pt x="513" y="1851"/>
                  </a:lnTo>
                  <a:lnTo>
                    <a:pt x="534" y="1868"/>
                  </a:lnTo>
                  <a:lnTo>
                    <a:pt x="573" y="1902"/>
                  </a:lnTo>
                  <a:lnTo>
                    <a:pt x="573" y="1902"/>
                  </a:lnTo>
                  <a:lnTo>
                    <a:pt x="614" y="1942"/>
                  </a:lnTo>
                  <a:lnTo>
                    <a:pt x="655" y="1982"/>
                  </a:lnTo>
                  <a:lnTo>
                    <a:pt x="694" y="2024"/>
                  </a:lnTo>
                  <a:lnTo>
                    <a:pt x="734" y="2067"/>
                  </a:lnTo>
                  <a:lnTo>
                    <a:pt x="734" y="2067"/>
                  </a:lnTo>
                  <a:lnTo>
                    <a:pt x="816" y="2158"/>
                  </a:lnTo>
                  <a:lnTo>
                    <a:pt x="858" y="2203"/>
                  </a:lnTo>
                  <a:lnTo>
                    <a:pt x="900" y="2246"/>
                  </a:lnTo>
                  <a:lnTo>
                    <a:pt x="900" y="2246"/>
                  </a:lnTo>
                  <a:lnTo>
                    <a:pt x="903" y="2248"/>
                  </a:lnTo>
                  <a:lnTo>
                    <a:pt x="905" y="2248"/>
                  </a:lnTo>
                  <a:lnTo>
                    <a:pt x="909" y="2248"/>
                  </a:lnTo>
                  <a:lnTo>
                    <a:pt x="912" y="2246"/>
                  </a:lnTo>
                  <a:lnTo>
                    <a:pt x="912" y="2246"/>
                  </a:lnTo>
                  <a:lnTo>
                    <a:pt x="926" y="2232"/>
                  </a:lnTo>
                  <a:lnTo>
                    <a:pt x="937" y="2218"/>
                  </a:lnTo>
                  <a:lnTo>
                    <a:pt x="949" y="2202"/>
                  </a:lnTo>
                  <a:lnTo>
                    <a:pt x="958" y="2185"/>
                  </a:lnTo>
                  <a:lnTo>
                    <a:pt x="966" y="2166"/>
                  </a:lnTo>
                  <a:lnTo>
                    <a:pt x="973" y="2148"/>
                  </a:lnTo>
                  <a:lnTo>
                    <a:pt x="985" y="2112"/>
                  </a:lnTo>
                  <a:lnTo>
                    <a:pt x="985" y="2112"/>
                  </a:lnTo>
                  <a:lnTo>
                    <a:pt x="991" y="2086"/>
                  </a:lnTo>
                  <a:lnTo>
                    <a:pt x="998" y="2060"/>
                  </a:lnTo>
                  <a:lnTo>
                    <a:pt x="1008" y="2010"/>
                  </a:lnTo>
                  <a:lnTo>
                    <a:pt x="1016" y="1959"/>
                  </a:lnTo>
                  <a:lnTo>
                    <a:pt x="1023" y="1906"/>
                  </a:lnTo>
                  <a:lnTo>
                    <a:pt x="1023" y="1906"/>
                  </a:lnTo>
                  <a:lnTo>
                    <a:pt x="1028" y="1856"/>
                  </a:lnTo>
                  <a:lnTo>
                    <a:pt x="1035" y="1806"/>
                  </a:lnTo>
                  <a:lnTo>
                    <a:pt x="1044" y="1706"/>
                  </a:lnTo>
                  <a:lnTo>
                    <a:pt x="1044" y="1706"/>
                  </a:lnTo>
                  <a:lnTo>
                    <a:pt x="1051" y="1648"/>
                  </a:lnTo>
                  <a:lnTo>
                    <a:pt x="1060" y="1590"/>
                  </a:lnTo>
                  <a:lnTo>
                    <a:pt x="1069" y="1532"/>
                  </a:lnTo>
                  <a:lnTo>
                    <a:pt x="1077" y="1475"/>
                  </a:lnTo>
                  <a:lnTo>
                    <a:pt x="1077" y="1475"/>
                  </a:lnTo>
                  <a:lnTo>
                    <a:pt x="1081" y="1433"/>
                  </a:lnTo>
                  <a:lnTo>
                    <a:pt x="1083" y="1394"/>
                  </a:lnTo>
                  <a:lnTo>
                    <a:pt x="1087" y="1313"/>
                  </a:lnTo>
                  <a:lnTo>
                    <a:pt x="1091" y="1152"/>
                  </a:lnTo>
                  <a:lnTo>
                    <a:pt x="1091" y="1152"/>
                  </a:lnTo>
                  <a:lnTo>
                    <a:pt x="1094" y="1090"/>
                  </a:lnTo>
                  <a:lnTo>
                    <a:pt x="1098" y="1028"/>
                  </a:lnTo>
                  <a:lnTo>
                    <a:pt x="1103" y="966"/>
                  </a:lnTo>
                  <a:lnTo>
                    <a:pt x="1109" y="904"/>
                  </a:lnTo>
                  <a:lnTo>
                    <a:pt x="1109" y="904"/>
                  </a:lnTo>
                  <a:lnTo>
                    <a:pt x="1123" y="791"/>
                  </a:lnTo>
                  <a:lnTo>
                    <a:pt x="1136" y="678"/>
                  </a:lnTo>
                  <a:lnTo>
                    <a:pt x="1141" y="622"/>
                  </a:lnTo>
                  <a:lnTo>
                    <a:pt x="1146" y="564"/>
                  </a:lnTo>
                  <a:lnTo>
                    <a:pt x="1149" y="507"/>
                  </a:lnTo>
                  <a:lnTo>
                    <a:pt x="1149" y="450"/>
                  </a:lnTo>
                  <a:lnTo>
                    <a:pt x="1149" y="450"/>
                  </a:lnTo>
                  <a:lnTo>
                    <a:pt x="1148" y="398"/>
                  </a:lnTo>
                  <a:lnTo>
                    <a:pt x="1145" y="347"/>
                  </a:lnTo>
                  <a:lnTo>
                    <a:pt x="1142" y="320"/>
                  </a:lnTo>
                  <a:lnTo>
                    <a:pt x="1139" y="294"/>
                  </a:lnTo>
                  <a:lnTo>
                    <a:pt x="1135" y="267"/>
                  </a:lnTo>
                  <a:lnTo>
                    <a:pt x="1130" y="241"/>
                  </a:lnTo>
                  <a:lnTo>
                    <a:pt x="1123" y="216"/>
                  </a:lnTo>
                  <a:lnTo>
                    <a:pt x="1116" y="191"/>
                  </a:lnTo>
                  <a:lnTo>
                    <a:pt x="1108" y="166"/>
                  </a:lnTo>
                  <a:lnTo>
                    <a:pt x="1098" y="143"/>
                  </a:lnTo>
                  <a:lnTo>
                    <a:pt x="1086" y="118"/>
                  </a:lnTo>
                  <a:lnTo>
                    <a:pt x="1073" y="96"/>
                  </a:lnTo>
                  <a:lnTo>
                    <a:pt x="1059" y="75"/>
                  </a:lnTo>
                  <a:lnTo>
                    <a:pt x="1042" y="54"/>
                  </a:lnTo>
                  <a:lnTo>
                    <a:pt x="1042" y="54"/>
                  </a:lnTo>
                  <a:lnTo>
                    <a:pt x="1031" y="40"/>
                  </a:lnTo>
                  <a:lnTo>
                    <a:pt x="1018" y="27"/>
                  </a:lnTo>
                  <a:lnTo>
                    <a:pt x="992" y="3"/>
                  </a:lnTo>
                  <a:lnTo>
                    <a:pt x="992" y="3"/>
                  </a:lnTo>
                  <a:lnTo>
                    <a:pt x="990" y="0"/>
                  </a:lnTo>
                  <a:lnTo>
                    <a:pt x="986" y="0"/>
                  </a:lnTo>
                  <a:lnTo>
                    <a:pt x="983" y="1"/>
                  </a:lnTo>
                  <a:lnTo>
                    <a:pt x="981" y="3"/>
                  </a:lnTo>
                  <a:lnTo>
                    <a:pt x="980" y="5"/>
                  </a:lnTo>
                  <a:lnTo>
                    <a:pt x="980" y="8"/>
                  </a:lnTo>
                  <a:lnTo>
                    <a:pt x="980" y="10"/>
                  </a:lnTo>
                  <a:lnTo>
                    <a:pt x="981" y="13"/>
                  </a:lnTo>
                  <a:lnTo>
                    <a:pt x="981" y="13"/>
                  </a:lnTo>
                  <a:lnTo>
                    <a:pt x="1003" y="35"/>
                  </a:lnTo>
                  <a:lnTo>
                    <a:pt x="1023" y="55"/>
                  </a:lnTo>
                  <a:lnTo>
                    <a:pt x="1042" y="78"/>
                  </a:lnTo>
                  <a:lnTo>
                    <a:pt x="1051" y="90"/>
                  </a:lnTo>
                  <a:lnTo>
                    <a:pt x="1059" y="103"/>
                  </a:lnTo>
                  <a:lnTo>
                    <a:pt x="1059" y="103"/>
                  </a:lnTo>
                  <a:lnTo>
                    <a:pt x="1072" y="125"/>
                  </a:lnTo>
                  <a:lnTo>
                    <a:pt x="1082" y="146"/>
                  </a:lnTo>
                  <a:lnTo>
                    <a:pt x="1091" y="170"/>
                  </a:lnTo>
                  <a:lnTo>
                    <a:pt x="1099" y="191"/>
                  </a:lnTo>
                  <a:lnTo>
                    <a:pt x="1099" y="191"/>
                  </a:lnTo>
                  <a:lnTo>
                    <a:pt x="1107" y="218"/>
                  </a:lnTo>
                  <a:lnTo>
                    <a:pt x="1114" y="244"/>
                  </a:lnTo>
                  <a:lnTo>
                    <a:pt x="1119" y="271"/>
                  </a:lnTo>
                  <a:lnTo>
                    <a:pt x="1123" y="297"/>
                  </a:lnTo>
                  <a:lnTo>
                    <a:pt x="1127" y="324"/>
                  </a:lnTo>
                  <a:lnTo>
                    <a:pt x="1130" y="351"/>
                  </a:lnTo>
                  <a:lnTo>
                    <a:pt x="1132" y="405"/>
                  </a:lnTo>
                  <a:lnTo>
                    <a:pt x="1132" y="405"/>
                  </a:lnTo>
                  <a:lnTo>
                    <a:pt x="1133" y="461"/>
                  </a:lnTo>
                  <a:lnTo>
                    <a:pt x="1132" y="519"/>
                  </a:lnTo>
                  <a:lnTo>
                    <a:pt x="1130" y="575"/>
                  </a:lnTo>
                  <a:lnTo>
                    <a:pt x="1126" y="632"/>
                  </a:lnTo>
                  <a:lnTo>
                    <a:pt x="1119" y="688"/>
                  </a:lnTo>
                  <a:lnTo>
                    <a:pt x="1113" y="745"/>
                  </a:lnTo>
                  <a:lnTo>
                    <a:pt x="1099" y="858"/>
                  </a:lnTo>
                  <a:lnTo>
                    <a:pt x="1099" y="858"/>
                  </a:lnTo>
                  <a:lnTo>
                    <a:pt x="1092" y="912"/>
                  </a:lnTo>
                  <a:lnTo>
                    <a:pt x="1087" y="966"/>
                  </a:lnTo>
                  <a:lnTo>
                    <a:pt x="1082" y="1020"/>
                  </a:lnTo>
                  <a:lnTo>
                    <a:pt x="1078" y="1075"/>
                  </a:lnTo>
                  <a:lnTo>
                    <a:pt x="1078" y="1075"/>
                  </a:lnTo>
                  <a:lnTo>
                    <a:pt x="1076" y="1155"/>
                  </a:lnTo>
                  <a:lnTo>
                    <a:pt x="1073" y="1234"/>
                  </a:lnTo>
                  <a:lnTo>
                    <a:pt x="1072" y="1314"/>
                  </a:lnTo>
                  <a:lnTo>
                    <a:pt x="1068" y="1394"/>
                  </a:lnTo>
                  <a:lnTo>
                    <a:pt x="1068" y="1394"/>
                  </a:lnTo>
                  <a:lnTo>
                    <a:pt x="1066" y="1432"/>
                  </a:lnTo>
                  <a:lnTo>
                    <a:pt x="1062" y="1472"/>
                  </a:lnTo>
                  <a:lnTo>
                    <a:pt x="1058" y="1512"/>
                  </a:lnTo>
                  <a:lnTo>
                    <a:pt x="1051" y="1552"/>
                  </a:lnTo>
                  <a:lnTo>
                    <a:pt x="1051" y="1552"/>
                  </a:lnTo>
                  <a:lnTo>
                    <a:pt x="1042" y="1607"/>
                  </a:lnTo>
                  <a:lnTo>
                    <a:pt x="1037" y="1634"/>
                  </a:lnTo>
                  <a:lnTo>
                    <a:pt x="1033" y="1662"/>
                  </a:lnTo>
                  <a:lnTo>
                    <a:pt x="1033" y="1662"/>
                  </a:lnTo>
                  <a:lnTo>
                    <a:pt x="1023" y="1755"/>
                  </a:lnTo>
                  <a:lnTo>
                    <a:pt x="1014" y="1846"/>
                  </a:lnTo>
                  <a:lnTo>
                    <a:pt x="1014" y="1846"/>
                  </a:lnTo>
                  <a:lnTo>
                    <a:pt x="1009" y="1898"/>
                  </a:lnTo>
                  <a:lnTo>
                    <a:pt x="1001" y="1951"/>
                  </a:lnTo>
                  <a:lnTo>
                    <a:pt x="994" y="2002"/>
                  </a:lnTo>
                  <a:lnTo>
                    <a:pt x="982" y="2055"/>
                  </a:lnTo>
                  <a:lnTo>
                    <a:pt x="982" y="2055"/>
                  </a:lnTo>
                  <a:lnTo>
                    <a:pt x="973" y="2096"/>
                  </a:lnTo>
                  <a:lnTo>
                    <a:pt x="967" y="2117"/>
                  </a:lnTo>
                  <a:lnTo>
                    <a:pt x="960" y="2137"/>
                  </a:lnTo>
                  <a:lnTo>
                    <a:pt x="953" y="2157"/>
                  </a:lnTo>
                  <a:lnTo>
                    <a:pt x="944" y="2176"/>
                  </a:lnTo>
                  <a:lnTo>
                    <a:pt x="933" y="2195"/>
                  </a:lnTo>
                  <a:lnTo>
                    <a:pt x="922" y="2212"/>
                  </a:lnTo>
                  <a:lnTo>
                    <a:pt x="922" y="2212"/>
                  </a:lnTo>
                  <a:lnTo>
                    <a:pt x="912" y="2225"/>
                  </a:lnTo>
                  <a:lnTo>
                    <a:pt x="900" y="2235"/>
                  </a:lnTo>
                  <a:lnTo>
                    <a:pt x="900" y="2235"/>
                  </a:lnTo>
                  <a:lnTo>
                    <a:pt x="912" y="2235"/>
                  </a:lnTo>
                  <a:lnTo>
                    <a:pt x="912" y="2235"/>
                  </a:lnTo>
                  <a:lnTo>
                    <a:pt x="871" y="2194"/>
                  </a:lnTo>
                  <a:lnTo>
                    <a:pt x="831" y="2153"/>
                  </a:lnTo>
                  <a:lnTo>
                    <a:pt x="754" y="2067"/>
                  </a:lnTo>
                  <a:lnTo>
                    <a:pt x="714" y="2024"/>
                  </a:lnTo>
                  <a:lnTo>
                    <a:pt x="676" y="1982"/>
                  </a:lnTo>
                  <a:lnTo>
                    <a:pt x="635" y="1940"/>
                  </a:lnTo>
                  <a:lnTo>
                    <a:pt x="594" y="1900"/>
                  </a:lnTo>
                  <a:lnTo>
                    <a:pt x="594" y="1900"/>
                  </a:lnTo>
                  <a:lnTo>
                    <a:pt x="557" y="1866"/>
                  </a:lnTo>
                  <a:lnTo>
                    <a:pt x="516" y="1834"/>
                  </a:lnTo>
                  <a:lnTo>
                    <a:pt x="495" y="1819"/>
                  </a:lnTo>
                  <a:lnTo>
                    <a:pt x="473" y="1803"/>
                  </a:lnTo>
                  <a:lnTo>
                    <a:pt x="451" y="1791"/>
                  </a:lnTo>
                  <a:lnTo>
                    <a:pt x="428" y="1778"/>
                  </a:lnTo>
                  <a:lnTo>
                    <a:pt x="405" y="1766"/>
                  </a:lnTo>
                  <a:lnTo>
                    <a:pt x="382" y="1756"/>
                  </a:lnTo>
                  <a:lnTo>
                    <a:pt x="358" y="1748"/>
                  </a:lnTo>
                  <a:lnTo>
                    <a:pt x="334" y="1740"/>
                  </a:lnTo>
                  <a:lnTo>
                    <a:pt x="309" y="1737"/>
                  </a:lnTo>
                  <a:lnTo>
                    <a:pt x="284" y="1733"/>
                  </a:lnTo>
                  <a:lnTo>
                    <a:pt x="258" y="1733"/>
                  </a:lnTo>
                  <a:lnTo>
                    <a:pt x="232" y="1734"/>
                  </a:lnTo>
                  <a:lnTo>
                    <a:pt x="232" y="1734"/>
                  </a:lnTo>
                  <a:lnTo>
                    <a:pt x="216" y="1737"/>
                  </a:lnTo>
                  <a:lnTo>
                    <a:pt x="199" y="1739"/>
                  </a:lnTo>
                  <a:lnTo>
                    <a:pt x="184" y="1743"/>
                  </a:lnTo>
                  <a:lnTo>
                    <a:pt x="168" y="1748"/>
                  </a:lnTo>
                  <a:lnTo>
                    <a:pt x="153" y="1753"/>
                  </a:lnTo>
                  <a:lnTo>
                    <a:pt x="137" y="1760"/>
                  </a:lnTo>
                  <a:lnTo>
                    <a:pt x="108" y="1774"/>
                  </a:lnTo>
                  <a:lnTo>
                    <a:pt x="80" y="1791"/>
                  </a:lnTo>
                  <a:lnTo>
                    <a:pt x="53" y="1810"/>
                  </a:lnTo>
                  <a:lnTo>
                    <a:pt x="27" y="1830"/>
                  </a:lnTo>
                  <a:lnTo>
                    <a:pt x="3" y="1852"/>
                  </a:lnTo>
                  <a:lnTo>
                    <a:pt x="3" y="1852"/>
                  </a:lnTo>
                  <a:lnTo>
                    <a:pt x="2" y="1855"/>
                  </a:lnTo>
                  <a:lnTo>
                    <a:pt x="0" y="1857"/>
                  </a:lnTo>
                  <a:lnTo>
                    <a:pt x="2" y="1860"/>
                  </a:lnTo>
                  <a:lnTo>
                    <a:pt x="3" y="1862"/>
                  </a:lnTo>
                  <a:lnTo>
                    <a:pt x="5" y="1864"/>
                  </a:lnTo>
                  <a:lnTo>
                    <a:pt x="8" y="1865"/>
                  </a:lnTo>
                  <a:lnTo>
                    <a:pt x="11" y="1865"/>
                  </a:lnTo>
                  <a:lnTo>
                    <a:pt x="14" y="1862"/>
                  </a:lnTo>
                  <a:lnTo>
                    <a:pt x="14" y="18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77FD4529-57FB-8548-ABB5-33C94E4E2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" y="1599"/>
              <a:ext cx="378" cy="789"/>
            </a:xfrm>
            <a:custGeom>
              <a:avLst/>
              <a:gdLst>
                <a:gd name="T0" fmla="*/ 106 w 1134"/>
                <a:gd name="T1" fmla="*/ 113 h 2366"/>
                <a:gd name="T2" fmla="*/ 53 w 1134"/>
                <a:gd name="T3" fmla="*/ 333 h 2366"/>
                <a:gd name="T4" fmla="*/ 27 w 1134"/>
                <a:gd name="T5" fmla="*/ 501 h 2366"/>
                <a:gd name="T6" fmla="*/ 6 w 1134"/>
                <a:gd name="T7" fmla="*/ 727 h 2366"/>
                <a:gd name="T8" fmla="*/ 0 w 1134"/>
                <a:gd name="T9" fmla="*/ 898 h 2366"/>
                <a:gd name="T10" fmla="*/ 2 w 1134"/>
                <a:gd name="T11" fmla="*/ 1128 h 2366"/>
                <a:gd name="T12" fmla="*/ 6 w 1134"/>
                <a:gd name="T13" fmla="*/ 1486 h 2366"/>
                <a:gd name="T14" fmla="*/ 16 w 1134"/>
                <a:gd name="T15" fmla="*/ 1724 h 2366"/>
                <a:gd name="T16" fmla="*/ 37 w 1134"/>
                <a:gd name="T17" fmla="*/ 1899 h 2366"/>
                <a:gd name="T18" fmla="*/ 80 w 1134"/>
                <a:gd name="T19" fmla="*/ 2187 h 2366"/>
                <a:gd name="T20" fmla="*/ 88 w 1134"/>
                <a:gd name="T21" fmla="*/ 2359 h 2366"/>
                <a:gd name="T22" fmla="*/ 93 w 1134"/>
                <a:gd name="T23" fmla="*/ 2366 h 2366"/>
                <a:gd name="T24" fmla="*/ 102 w 1134"/>
                <a:gd name="T25" fmla="*/ 2365 h 2366"/>
                <a:gd name="T26" fmla="*/ 344 w 1134"/>
                <a:gd name="T27" fmla="*/ 2100 h 2366"/>
                <a:gd name="T28" fmla="*/ 500 w 1134"/>
                <a:gd name="T29" fmla="*/ 1951 h 2366"/>
                <a:gd name="T30" fmla="*/ 583 w 1134"/>
                <a:gd name="T31" fmla="*/ 1889 h 2366"/>
                <a:gd name="T32" fmla="*/ 666 w 1134"/>
                <a:gd name="T33" fmla="*/ 1838 h 2366"/>
                <a:gd name="T34" fmla="*/ 725 w 1134"/>
                <a:gd name="T35" fmla="*/ 1820 h 2366"/>
                <a:gd name="T36" fmla="*/ 767 w 1134"/>
                <a:gd name="T37" fmla="*/ 1820 h 2366"/>
                <a:gd name="T38" fmla="*/ 824 w 1134"/>
                <a:gd name="T39" fmla="*/ 1835 h 2366"/>
                <a:gd name="T40" fmla="*/ 912 w 1134"/>
                <a:gd name="T41" fmla="*/ 1883 h 2366"/>
                <a:gd name="T42" fmla="*/ 987 w 1134"/>
                <a:gd name="T43" fmla="*/ 1946 h 2366"/>
                <a:gd name="T44" fmla="*/ 1078 w 1134"/>
                <a:gd name="T45" fmla="*/ 2045 h 2366"/>
                <a:gd name="T46" fmla="*/ 1125 w 1134"/>
                <a:gd name="T47" fmla="*/ 2100 h 2366"/>
                <a:gd name="T48" fmla="*/ 1134 w 1134"/>
                <a:gd name="T49" fmla="*/ 2095 h 2366"/>
                <a:gd name="T50" fmla="*/ 1094 w 1134"/>
                <a:gd name="T51" fmla="*/ 2041 h 2366"/>
                <a:gd name="T52" fmla="*/ 991 w 1134"/>
                <a:gd name="T53" fmla="*/ 1928 h 2366"/>
                <a:gd name="T54" fmla="*/ 921 w 1134"/>
                <a:gd name="T55" fmla="*/ 1872 h 2366"/>
                <a:gd name="T56" fmla="*/ 830 w 1134"/>
                <a:gd name="T57" fmla="*/ 1820 h 2366"/>
                <a:gd name="T58" fmla="*/ 773 w 1134"/>
                <a:gd name="T59" fmla="*/ 1805 h 2366"/>
                <a:gd name="T60" fmla="*/ 729 w 1134"/>
                <a:gd name="T61" fmla="*/ 1805 h 2366"/>
                <a:gd name="T62" fmla="*/ 674 w 1134"/>
                <a:gd name="T63" fmla="*/ 1819 h 2366"/>
                <a:gd name="T64" fmla="*/ 588 w 1134"/>
                <a:gd name="T65" fmla="*/ 1867 h 2366"/>
                <a:gd name="T66" fmla="*/ 501 w 1134"/>
                <a:gd name="T67" fmla="*/ 1931 h 2366"/>
                <a:gd name="T68" fmla="*/ 364 w 1134"/>
                <a:gd name="T69" fmla="*/ 2058 h 2366"/>
                <a:gd name="T70" fmla="*/ 201 w 1134"/>
                <a:gd name="T71" fmla="*/ 2233 h 2366"/>
                <a:gd name="T72" fmla="*/ 103 w 1134"/>
                <a:gd name="T73" fmla="*/ 2359 h 2366"/>
                <a:gd name="T74" fmla="*/ 101 w 1134"/>
                <a:gd name="T75" fmla="*/ 2246 h 2366"/>
                <a:gd name="T76" fmla="*/ 73 w 1134"/>
                <a:gd name="T77" fmla="*/ 2018 h 2366"/>
                <a:gd name="T78" fmla="*/ 38 w 1134"/>
                <a:gd name="T79" fmla="*/ 1788 h 2366"/>
                <a:gd name="T80" fmla="*/ 25 w 1134"/>
                <a:gd name="T81" fmla="*/ 1611 h 2366"/>
                <a:gd name="T82" fmla="*/ 19 w 1134"/>
                <a:gd name="T83" fmla="*/ 1191 h 2366"/>
                <a:gd name="T84" fmla="*/ 15 w 1134"/>
                <a:gd name="T85" fmla="*/ 959 h 2366"/>
                <a:gd name="T86" fmla="*/ 21 w 1134"/>
                <a:gd name="T87" fmla="*/ 731 h 2366"/>
                <a:gd name="T88" fmla="*/ 41 w 1134"/>
                <a:gd name="T89" fmla="*/ 505 h 2366"/>
                <a:gd name="T90" fmla="*/ 68 w 1134"/>
                <a:gd name="T91" fmla="*/ 337 h 2366"/>
                <a:gd name="T92" fmla="*/ 120 w 1134"/>
                <a:gd name="T93" fmla="*/ 117 h 2366"/>
                <a:gd name="T94" fmla="*/ 155 w 1134"/>
                <a:gd name="T95" fmla="*/ 11 h 2366"/>
                <a:gd name="T96" fmla="*/ 150 w 1134"/>
                <a:gd name="T97" fmla="*/ 2 h 2366"/>
                <a:gd name="T98" fmla="*/ 141 w 1134"/>
                <a:gd name="T99" fmla="*/ 7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34" h="2366">
                  <a:moveTo>
                    <a:pt x="141" y="7"/>
                  </a:moveTo>
                  <a:lnTo>
                    <a:pt x="141" y="7"/>
                  </a:lnTo>
                  <a:lnTo>
                    <a:pt x="123" y="59"/>
                  </a:lnTo>
                  <a:lnTo>
                    <a:pt x="106" y="113"/>
                  </a:lnTo>
                  <a:lnTo>
                    <a:pt x="91" y="169"/>
                  </a:lnTo>
                  <a:lnTo>
                    <a:pt x="77" y="223"/>
                  </a:lnTo>
                  <a:lnTo>
                    <a:pt x="64" y="278"/>
                  </a:lnTo>
                  <a:lnTo>
                    <a:pt x="53" y="333"/>
                  </a:lnTo>
                  <a:lnTo>
                    <a:pt x="43" y="390"/>
                  </a:lnTo>
                  <a:lnTo>
                    <a:pt x="34" y="445"/>
                  </a:lnTo>
                  <a:lnTo>
                    <a:pt x="34" y="445"/>
                  </a:lnTo>
                  <a:lnTo>
                    <a:pt x="27" y="501"/>
                  </a:lnTo>
                  <a:lnTo>
                    <a:pt x="20" y="558"/>
                  </a:lnTo>
                  <a:lnTo>
                    <a:pt x="14" y="614"/>
                  </a:lnTo>
                  <a:lnTo>
                    <a:pt x="10" y="671"/>
                  </a:lnTo>
                  <a:lnTo>
                    <a:pt x="6" y="727"/>
                  </a:lnTo>
                  <a:lnTo>
                    <a:pt x="3" y="784"/>
                  </a:lnTo>
                  <a:lnTo>
                    <a:pt x="1" y="842"/>
                  </a:lnTo>
                  <a:lnTo>
                    <a:pt x="0" y="898"/>
                  </a:lnTo>
                  <a:lnTo>
                    <a:pt x="0" y="898"/>
                  </a:lnTo>
                  <a:lnTo>
                    <a:pt x="0" y="956"/>
                  </a:lnTo>
                  <a:lnTo>
                    <a:pt x="0" y="1013"/>
                  </a:lnTo>
                  <a:lnTo>
                    <a:pt x="2" y="1128"/>
                  </a:lnTo>
                  <a:lnTo>
                    <a:pt x="2" y="1128"/>
                  </a:lnTo>
                  <a:lnTo>
                    <a:pt x="3" y="1248"/>
                  </a:lnTo>
                  <a:lnTo>
                    <a:pt x="5" y="1368"/>
                  </a:lnTo>
                  <a:lnTo>
                    <a:pt x="5" y="1368"/>
                  </a:lnTo>
                  <a:lnTo>
                    <a:pt x="6" y="1486"/>
                  </a:lnTo>
                  <a:lnTo>
                    <a:pt x="7" y="1546"/>
                  </a:lnTo>
                  <a:lnTo>
                    <a:pt x="9" y="1606"/>
                  </a:lnTo>
                  <a:lnTo>
                    <a:pt x="12" y="1665"/>
                  </a:lnTo>
                  <a:lnTo>
                    <a:pt x="16" y="1724"/>
                  </a:lnTo>
                  <a:lnTo>
                    <a:pt x="21" y="1783"/>
                  </a:lnTo>
                  <a:lnTo>
                    <a:pt x="29" y="1842"/>
                  </a:lnTo>
                  <a:lnTo>
                    <a:pt x="29" y="1842"/>
                  </a:lnTo>
                  <a:lnTo>
                    <a:pt x="37" y="1899"/>
                  </a:lnTo>
                  <a:lnTo>
                    <a:pt x="47" y="1957"/>
                  </a:lnTo>
                  <a:lnTo>
                    <a:pt x="65" y="2072"/>
                  </a:lnTo>
                  <a:lnTo>
                    <a:pt x="74" y="2129"/>
                  </a:lnTo>
                  <a:lnTo>
                    <a:pt x="80" y="2187"/>
                  </a:lnTo>
                  <a:lnTo>
                    <a:pt x="85" y="2244"/>
                  </a:lnTo>
                  <a:lnTo>
                    <a:pt x="89" y="2303"/>
                  </a:lnTo>
                  <a:lnTo>
                    <a:pt x="89" y="2303"/>
                  </a:lnTo>
                  <a:lnTo>
                    <a:pt x="88" y="2359"/>
                  </a:lnTo>
                  <a:lnTo>
                    <a:pt x="88" y="2359"/>
                  </a:lnTo>
                  <a:lnTo>
                    <a:pt x="89" y="2361"/>
                  </a:lnTo>
                  <a:lnTo>
                    <a:pt x="89" y="2364"/>
                  </a:lnTo>
                  <a:lnTo>
                    <a:pt x="93" y="2366"/>
                  </a:lnTo>
                  <a:lnTo>
                    <a:pt x="97" y="2366"/>
                  </a:lnTo>
                  <a:lnTo>
                    <a:pt x="100" y="2366"/>
                  </a:lnTo>
                  <a:lnTo>
                    <a:pt x="102" y="2365"/>
                  </a:lnTo>
                  <a:lnTo>
                    <a:pt x="102" y="2365"/>
                  </a:lnTo>
                  <a:lnTo>
                    <a:pt x="151" y="2312"/>
                  </a:lnTo>
                  <a:lnTo>
                    <a:pt x="198" y="2260"/>
                  </a:lnTo>
                  <a:lnTo>
                    <a:pt x="296" y="2153"/>
                  </a:lnTo>
                  <a:lnTo>
                    <a:pt x="344" y="2100"/>
                  </a:lnTo>
                  <a:lnTo>
                    <a:pt x="394" y="2049"/>
                  </a:lnTo>
                  <a:lnTo>
                    <a:pt x="446" y="1999"/>
                  </a:lnTo>
                  <a:lnTo>
                    <a:pt x="473" y="1976"/>
                  </a:lnTo>
                  <a:lnTo>
                    <a:pt x="500" y="1951"/>
                  </a:lnTo>
                  <a:lnTo>
                    <a:pt x="500" y="1951"/>
                  </a:lnTo>
                  <a:lnTo>
                    <a:pt x="526" y="1930"/>
                  </a:lnTo>
                  <a:lnTo>
                    <a:pt x="555" y="1909"/>
                  </a:lnTo>
                  <a:lnTo>
                    <a:pt x="583" y="1889"/>
                  </a:lnTo>
                  <a:lnTo>
                    <a:pt x="611" y="1869"/>
                  </a:lnTo>
                  <a:lnTo>
                    <a:pt x="611" y="1869"/>
                  </a:lnTo>
                  <a:lnTo>
                    <a:pt x="638" y="1854"/>
                  </a:lnTo>
                  <a:lnTo>
                    <a:pt x="666" y="1838"/>
                  </a:lnTo>
                  <a:lnTo>
                    <a:pt x="680" y="1832"/>
                  </a:lnTo>
                  <a:lnTo>
                    <a:pt x="694" y="1827"/>
                  </a:lnTo>
                  <a:lnTo>
                    <a:pt x="710" y="1823"/>
                  </a:lnTo>
                  <a:lnTo>
                    <a:pt x="725" y="1820"/>
                  </a:lnTo>
                  <a:lnTo>
                    <a:pt x="725" y="1820"/>
                  </a:lnTo>
                  <a:lnTo>
                    <a:pt x="739" y="1819"/>
                  </a:lnTo>
                  <a:lnTo>
                    <a:pt x="753" y="1819"/>
                  </a:lnTo>
                  <a:lnTo>
                    <a:pt x="767" y="1820"/>
                  </a:lnTo>
                  <a:lnTo>
                    <a:pt x="783" y="1822"/>
                  </a:lnTo>
                  <a:lnTo>
                    <a:pt x="797" y="1826"/>
                  </a:lnTo>
                  <a:lnTo>
                    <a:pt x="810" y="1829"/>
                  </a:lnTo>
                  <a:lnTo>
                    <a:pt x="824" y="1835"/>
                  </a:lnTo>
                  <a:lnTo>
                    <a:pt x="838" y="1840"/>
                  </a:lnTo>
                  <a:lnTo>
                    <a:pt x="864" y="1853"/>
                  </a:lnTo>
                  <a:lnTo>
                    <a:pt x="889" y="1868"/>
                  </a:lnTo>
                  <a:lnTo>
                    <a:pt x="912" y="1883"/>
                  </a:lnTo>
                  <a:lnTo>
                    <a:pt x="935" y="1901"/>
                  </a:lnTo>
                  <a:lnTo>
                    <a:pt x="935" y="1901"/>
                  </a:lnTo>
                  <a:lnTo>
                    <a:pt x="961" y="1923"/>
                  </a:lnTo>
                  <a:lnTo>
                    <a:pt x="987" y="1946"/>
                  </a:lnTo>
                  <a:lnTo>
                    <a:pt x="1010" y="1969"/>
                  </a:lnTo>
                  <a:lnTo>
                    <a:pt x="1033" y="1994"/>
                  </a:lnTo>
                  <a:lnTo>
                    <a:pt x="1056" y="2020"/>
                  </a:lnTo>
                  <a:lnTo>
                    <a:pt x="1078" y="2045"/>
                  </a:lnTo>
                  <a:lnTo>
                    <a:pt x="1119" y="2098"/>
                  </a:lnTo>
                  <a:lnTo>
                    <a:pt x="1119" y="2098"/>
                  </a:lnTo>
                  <a:lnTo>
                    <a:pt x="1121" y="2100"/>
                  </a:lnTo>
                  <a:lnTo>
                    <a:pt x="1125" y="2100"/>
                  </a:lnTo>
                  <a:lnTo>
                    <a:pt x="1128" y="2100"/>
                  </a:lnTo>
                  <a:lnTo>
                    <a:pt x="1130" y="2099"/>
                  </a:lnTo>
                  <a:lnTo>
                    <a:pt x="1133" y="2098"/>
                  </a:lnTo>
                  <a:lnTo>
                    <a:pt x="1134" y="2095"/>
                  </a:lnTo>
                  <a:lnTo>
                    <a:pt x="1134" y="2093"/>
                  </a:lnTo>
                  <a:lnTo>
                    <a:pt x="1133" y="2090"/>
                  </a:lnTo>
                  <a:lnTo>
                    <a:pt x="1133" y="2090"/>
                  </a:lnTo>
                  <a:lnTo>
                    <a:pt x="1094" y="2041"/>
                  </a:lnTo>
                  <a:lnTo>
                    <a:pt x="1055" y="1995"/>
                  </a:lnTo>
                  <a:lnTo>
                    <a:pt x="1034" y="1972"/>
                  </a:lnTo>
                  <a:lnTo>
                    <a:pt x="1012" y="1950"/>
                  </a:lnTo>
                  <a:lnTo>
                    <a:pt x="991" y="1928"/>
                  </a:lnTo>
                  <a:lnTo>
                    <a:pt x="967" y="1908"/>
                  </a:lnTo>
                  <a:lnTo>
                    <a:pt x="967" y="1908"/>
                  </a:lnTo>
                  <a:lnTo>
                    <a:pt x="946" y="1890"/>
                  </a:lnTo>
                  <a:lnTo>
                    <a:pt x="921" y="1872"/>
                  </a:lnTo>
                  <a:lnTo>
                    <a:pt x="897" y="1854"/>
                  </a:lnTo>
                  <a:lnTo>
                    <a:pt x="871" y="1838"/>
                  </a:lnTo>
                  <a:lnTo>
                    <a:pt x="844" y="1826"/>
                  </a:lnTo>
                  <a:lnTo>
                    <a:pt x="830" y="1820"/>
                  </a:lnTo>
                  <a:lnTo>
                    <a:pt x="816" y="1815"/>
                  </a:lnTo>
                  <a:lnTo>
                    <a:pt x="802" y="1811"/>
                  </a:lnTo>
                  <a:lnTo>
                    <a:pt x="788" y="1808"/>
                  </a:lnTo>
                  <a:lnTo>
                    <a:pt x="773" y="1805"/>
                  </a:lnTo>
                  <a:lnTo>
                    <a:pt x="758" y="1804"/>
                  </a:lnTo>
                  <a:lnTo>
                    <a:pt x="758" y="1804"/>
                  </a:lnTo>
                  <a:lnTo>
                    <a:pt x="743" y="1804"/>
                  </a:lnTo>
                  <a:lnTo>
                    <a:pt x="729" y="1805"/>
                  </a:lnTo>
                  <a:lnTo>
                    <a:pt x="715" y="1806"/>
                  </a:lnTo>
                  <a:lnTo>
                    <a:pt x="701" y="1810"/>
                  </a:lnTo>
                  <a:lnTo>
                    <a:pt x="688" y="1814"/>
                  </a:lnTo>
                  <a:lnTo>
                    <a:pt x="674" y="1819"/>
                  </a:lnTo>
                  <a:lnTo>
                    <a:pt x="648" y="1831"/>
                  </a:lnTo>
                  <a:lnTo>
                    <a:pt x="648" y="1831"/>
                  </a:lnTo>
                  <a:lnTo>
                    <a:pt x="617" y="1849"/>
                  </a:lnTo>
                  <a:lnTo>
                    <a:pt x="588" y="1867"/>
                  </a:lnTo>
                  <a:lnTo>
                    <a:pt x="559" y="1886"/>
                  </a:lnTo>
                  <a:lnTo>
                    <a:pt x="530" y="1908"/>
                  </a:lnTo>
                  <a:lnTo>
                    <a:pt x="530" y="1908"/>
                  </a:lnTo>
                  <a:lnTo>
                    <a:pt x="501" y="1931"/>
                  </a:lnTo>
                  <a:lnTo>
                    <a:pt x="473" y="1955"/>
                  </a:lnTo>
                  <a:lnTo>
                    <a:pt x="444" y="1980"/>
                  </a:lnTo>
                  <a:lnTo>
                    <a:pt x="417" y="2005"/>
                  </a:lnTo>
                  <a:lnTo>
                    <a:pt x="364" y="2058"/>
                  </a:lnTo>
                  <a:lnTo>
                    <a:pt x="311" y="2112"/>
                  </a:lnTo>
                  <a:lnTo>
                    <a:pt x="311" y="2112"/>
                  </a:lnTo>
                  <a:lnTo>
                    <a:pt x="256" y="2172"/>
                  </a:lnTo>
                  <a:lnTo>
                    <a:pt x="201" y="2233"/>
                  </a:lnTo>
                  <a:lnTo>
                    <a:pt x="147" y="2294"/>
                  </a:lnTo>
                  <a:lnTo>
                    <a:pt x="91" y="2353"/>
                  </a:lnTo>
                  <a:lnTo>
                    <a:pt x="91" y="2353"/>
                  </a:lnTo>
                  <a:lnTo>
                    <a:pt x="103" y="2359"/>
                  </a:lnTo>
                  <a:lnTo>
                    <a:pt x="103" y="2359"/>
                  </a:lnTo>
                  <a:lnTo>
                    <a:pt x="105" y="2330"/>
                  </a:lnTo>
                  <a:lnTo>
                    <a:pt x="105" y="2302"/>
                  </a:lnTo>
                  <a:lnTo>
                    <a:pt x="101" y="2246"/>
                  </a:lnTo>
                  <a:lnTo>
                    <a:pt x="97" y="2188"/>
                  </a:lnTo>
                  <a:lnTo>
                    <a:pt x="89" y="2131"/>
                  </a:lnTo>
                  <a:lnTo>
                    <a:pt x="82" y="2075"/>
                  </a:lnTo>
                  <a:lnTo>
                    <a:pt x="73" y="2018"/>
                  </a:lnTo>
                  <a:lnTo>
                    <a:pt x="53" y="1906"/>
                  </a:lnTo>
                  <a:lnTo>
                    <a:pt x="53" y="1906"/>
                  </a:lnTo>
                  <a:lnTo>
                    <a:pt x="46" y="1847"/>
                  </a:lnTo>
                  <a:lnTo>
                    <a:pt x="38" y="1788"/>
                  </a:lnTo>
                  <a:lnTo>
                    <a:pt x="32" y="1729"/>
                  </a:lnTo>
                  <a:lnTo>
                    <a:pt x="28" y="1670"/>
                  </a:lnTo>
                  <a:lnTo>
                    <a:pt x="28" y="1670"/>
                  </a:lnTo>
                  <a:lnTo>
                    <a:pt x="25" y="1611"/>
                  </a:lnTo>
                  <a:lnTo>
                    <a:pt x="23" y="1551"/>
                  </a:lnTo>
                  <a:lnTo>
                    <a:pt x="20" y="1433"/>
                  </a:lnTo>
                  <a:lnTo>
                    <a:pt x="20" y="1433"/>
                  </a:lnTo>
                  <a:lnTo>
                    <a:pt x="19" y="1191"/>
                  </a:lnTo>
                  <a:lnTo>
                    <a:pt x="19" y="1191"/>
                  </a:lnTo>
                  <a:lnTo>
                    <a:pt x="16" y="1075"/>
                  </a:lnTo>
                  <a:lnTo>
                    <a:pt x="15" y="1016"/>
                  </a:lnTo>
                  <a:lnTo>
                    <a:pt x="15" y="959"/>
                  </a:lnTo>
                  <a:lnTo>
                    <a:pt x="15" y="959"/>
                  </a:lnTo>
                  <a:lnTo>
                    <a:pt x="16" y="846"/>
                  </a:lnTo>
                  <a:lnTo>
                    <a:pt x="18" y="788"/>
                  </a:lnTo>
                  <a:lnTo>
                    <a:pt x="21" y="731"/>
                  </a:lnTo>
                  <a:lnTo>
                    <a:pt x="24" y="675"/>
                  </a:lnTo>
                  <a:lnTo>
                    <a:pt x="29" y="618"/>
                  </a:lnTo>
                  <a:lnTo>
                    <a:pt x="34" y="562"/>
                  </a:lnTo>
                  <a:lnTo>
                    <a:pt x="41" y="505"/>
                  </a:lnTo>
                  <a:lnTo>
                    <a:pt x="41" y="505"/>
                  </a:lnTo>
                  <a:lnTo>
                    <a:pt x="48" y="449"/>
                  </a:lnTo>
                  <a:lnTo>
                    <a:pt x="57" y="393"/>
                  </a:lnTo>
                  <a:lnTo>
                    <a:pt x="68" y="337"/>
                  </a:lnTo>
                  <a:lnTo>
                    <a:pt x="79" y="282"/>
                  </a:lnTo>
                  <a:lnTo>
                    <a:pt x="92" y="226"/>
                  </a:lnTo>
                  <a:lnTo>
                    <a:pt x="105" y="171"/>
                  </a:lnTo>
                  <a:lnTo>
                    <a:pt x="120" y="117"/>
                  </a:lnTo>
                  <a:lnTo>
                    <a:pt x="137" y="63"/>
                  </a:lnTo>
                  <a:lnTo>
                    <a:pt x="137" y="63"/>
                  </a:lnTo>
                  <a:lnTo>
                    <a:pt x="155" y="11"/>
                  </a:lnTo>
                  <a:lnTo>
                    <a:pt x="155" y="11"/>
                  </a:lnTo>
                  <a:lnTo>
                    <a:pt x="156" y="7"/>
                  </a:lnTo>
                  <a:lnTo>
                    <a:pt x="155" y="4"/>
                  </a:lnTo>
                  <a:lnTo>
                    <a:pt x="152" y="3"/>
                  </a:lnTo>
                  <a:lnTo>
                    <a:pt x="150" y="2"/>
                  </a:lnTo>
                  <a:lnTo>
                    <a:pt x="147" y="0"/>
                  </a:lnTo>
                  <a:lnTo>
                    <a:pt x="144" y="2"/>
                  </a:lnTo>
                  <a:lnTo>
                    <a:pt x="142" y="3"/>
                  </a:lnTo>
                  <a:lnTo>
                    <a:pt x="141" y="7"/>
                  </a:lnTo>
                  <a:lnTo>
                    <a:pt x="14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8F809F05-774C-277F-5EAD-A7DC8D6DB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3393"/>
              <a:ext cx="291" cy="811"/>
            </a:xfrm>
            <a:custGeom>
              <a:avLst/>
              <a:gdLst>
                <a:gd name="T0" fmla="*/ 621 w 871"/>
                <a:gd name="T1" fmla="*/ 154 h 2433"/>
                <a:gd name="T2" fmla="*/ 687 w 871"/>
                <a:gd name="T3" fmla="*/ 446 h 2433"/>
                <a:gd name="T4" fmla="*/ 730 w 871"/>
                <a:gd name="T5" fmla="*/ 668 h 2433"/>
                <a:gd name="T6" fmla="*/ 782 w 871"/>
                <a:gd name="T7" fmla="*/ 1039 h 2433"/>
                <a:gd name="T8" fmla="*/ 823 w 871"/>
                <a:gd name="T9" fmla="*/ 1487 h 2433"/>
                <a:gd name="T10" fmla="*/ 840 w 871"/>
                <a:gd name="T11" fmla="*/ 1864 h 2433"/>
                <a:gd name="T12" fmla="*/ 850 w 871"/>
                <a:gd name="T13" fmla="*/ 2014 h 2433"/>
                <a:gd name="T14" fmla="*/ 855 w 871"/>
                <a:gd name="T15" fmla="*/ 2165 h 2433"/>
                <a:gd name="T16" fmla="*/ 848 w 871"/>
                <a:gd name="T17" fmla="*/ 2277 h 2433"/>
                <a:gd name="T18" fmla="*/ 831 w 871"/>
                <a:gd name="T19" fmla="*/ 2341 h 2433"/>
                <a:gd name="T20" fmla="*/ 809 w 871"/>
                <a:gd name="T21" fmla="*/ 2383 h 2433"/>
                <a:gd name="T22" fmla="*/ 767 w 871"/>
                <a:gd name="T23" fmla="*/ 2412 h 2433"/>
                <a:gd name="T24" fmla="*/ 729 w 871"/>
                <a:gd name="T25" fmla="*/ 2416 h 2433"/>
                <a:gd name="T26" fmla="*/ 666 w 871"/>
                <a:gd name="T27" fmla="*/ 2392 h 2433"/>
                <a:gd name="T28" fmla="*/ 620 w 871"/>
                <a:gd name="T29" fmla="*/ 2341 h 2433"/>
                <a:gd name="T30" fmla="*/ 589 w 871"/>
                <a:gd name="T31" fmla="*/ 2287 h 2433"/>
                <a:gd name="T32" fmla="*/ 553 w 871"/>
                <a:gd name="T33" fmla="*/ 2190 h 2433"/>
                <a:gd name="T34" fmla="*/ 514 w 871"/>
                <a:gd name="T35" fmla="*/ 2024 h 2433"/>
                <a:gd name="T36" fmla="*/ 480 w 871"/>
                <a:gd name="T37" fmla="*/ 1865 h 2433"/>
                <a:gd name="T38" fmla="*/ 367 w 871"/>
                <a:gd name="T39" fmla="*/ 1431 h 2433"/>
                <a:gd name="T40" fmla="*/ 248 w 871"/>
                <a:gd name="T41" fmla="*/ 1003 h 2433"/>
                <a:gd name="T42" fmla="*/ 66 w 871"/>
                <a:gd name="T43" fmla="*/ 438 h 2433"/>
                <a:gd name="T44" fmla="*/ 14 w 871"/>
                <a:gd name="T45" fmla="*/ 297 h 2433"/>
                <a:gd name="T46" fmla="*/ 4 w 871"/>
                <a:gd name="T47" fmla="*/ 297 h 2433"/>
                <a:gd name="T48" fmla="*/ 2 w 871"/>
                <a:gd name="T49" fmla="*/ 304 h 2433"/>
                <a:gd name="T50" fmla="*/ 195 w 871"/>
                <a:gd name="T51" fmla="*/ 878 h 2433"/>
                <a:gd name="T52" fmla="*/ 321 w 871"/>
                <a:gd name="T53" fmla="*/ 1315 h 2433"/>
                <a:gd name="T54" fmla="*/ 436 w 871"/>
                <a:gd name="T55" fmla="*/ 1753 h 2433"/>
                <a:gd name="T56" fmla="*/ 490 w 871"/>
                <a:gd name="T57" fmla="*/ 1974 h 2433"/>
                <a:gd name="T58" fmla="*/ 534 w 871"/>
                <a:gd name="T59" fmla="*/ 2181 h 2433"/>
                <a:gd name="T60" fmla="*/ 577 w 871"/>
                <a:gd name="T61" fmla="*/ 2299 h 2433"/>
                <a:gd name="T62" fmla="*/ 616 w 871"/>
                <a:gd name="T63" fmla="*/ 2363 h 2433"/>
                <a:gd name="T64" fmla="*/ 670 w 871"/>
                <a:gd name="T65" fmla="*/ 2413 h 2433"/>
                <a:gd name="T66" fmla="*/ 712 w 871"/>
                <a:gd name="T67" fmla="*/ 2430 h 2433"/>
                <a:gd name="T68" fmla="*/ 772 w 871"/>
                <a:gd name="T69" fmla="*/ 2427 h 2433"/>
                <a:gd name="T70" fmla="*/ 809 w 871"/>
                <a:gd name="T71" fmla="*/ 2404 h 2433"/>
                <a:gd name="T72" fmla="*/ 841 w 871"/>
                <a:gd name="T73" fmla="*/ 2358 h 2433"/>
                <a:gd name="T74" fmla="*/ 855 w 871"/>
                <a:gd name="T75" fmla="*/ 2313 h 2433"/>
                <a:gd name="T76" fmla="*/ 870 w 871"/>
                <a:gd name="T77" fmla="*/ 2221 h 2433"/>
                <a:gd name="T78" fmla="*/ 871 w 871"/>
                <a:gd name="T79" fmla="*/ 2110 h 2433"/>
                <a:gd name="T80" fmla="*/ 855 w 871"/>
                <a:gd name="T81" fmla="*/ 1891 h 2433"/>
                <a:gd name="T82" fmla="*/ 848 w 871"/>
                <a:gd name="T83" fmla="*/ 1654 h 2433"/>
                <a:gd name="T84" fmla="*/ 829 w 871"/>
                <a:gd name="T85" fmla="*/ 1350 h 2433"/>
                <a:gd name="T86" fmla="*/ 770 w 871"/>
                <a:gd name="T87" fmla="*/ 823 h 2433"/>
                <a:gd name="T88" fmla="*/ 732 w 871"/>
                <a:gd name="T89" fmla="*/ 597 h 2433"/>
                <a:gd name="T90" fmla="*/ 672 w 871"/>
                <a:gd name="T91" fmla="*/ 298 h 2433"/>
                <a:gd name="T92" fmla="*/ 617 w 871"/>
                <a:gd name="T93" fmla="*/ 77 h 2433"/>
                <a:gd name="T94" fmla="*/ 594 w 871"/>
                <a:gd name="T95" fmla="*/ 0 h 2433"/>
                <a:gd name="T96" fmla="*/ 584 w 871"/>
                <a:gd name="T97" fmla="*/ 4 h 2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71" h="2433">
                  <a:moveTo>
                    <a:pt x="582" y="9"/>
                  </a:moveTo>
                  <a:lnTo>
                    <a:pt x="582" y="9"/>
                  </a:lnTo>
                  <a:lnTo>
                    <a:pt x="602" y="81"/>
                  </a:lnTo>
                  <a:lnTo>
                    <a:pt x="621" y="154"/>
                  </a:lnTo>
                  <a:lnTo>
                    <a:pt x="639" y="227"/>
                  </a:lnTo>
                  <a:lnTo>
                    <a:pt x="657" y="299"/>
                  </a:lnTo>
                  <a:lnTo>
                    <a:pt x="672" y="372"/>
                  </a:lnTo>
                  <a:lnTo>
                    <a:pt x="687" y="446"/>
                  </a:lnTo>
                  <a:lnTo>
                    <a:pt x="703" y="520"/>
                  </a:lnTo>
                  <a:lnTo>
                    <a:pt x="716" y="593"/>
                  </a:lnTo>
                  <a:lnTo>
                    <a:pt x="716" y="593"/>
                  </a:lnTo>
                  <a:lnTo>
                    <a:pt x="730" y="668"/>
                  </a:lnTo>
                  <a:lnTo>
                    <a:pt x="741" y="741"/>
                  </a:lnTo>
                  <a:lnTo>
                    <a:pt x="753" y="816"/>
                  </a:lnTo>
                  <a:lnTo>
                    <a:pt x="763" y="890"/>
                  </a:lnTo>
                  <a:lnTo>
                    <a:pt x="782" y="1039"/>
                  </a:lnTo>
                  <a:lnTo>
                    <a:pt x="799" y="1189"/>
                  </a:lnTo>
                  <a:lnTo>
                    <a:pt x="799" y="1189"/>
                  </a:lnTo>
                  <a:lnTo>
                    <a:pt x="813" y="1338"/>
                  </a:lnTo>
                  <a:lnTo>
                    <a:pt x="823" y="1487"/>
                  </a:lnTo>
                  <a:lnTo>
                    <a:pt x="831" y="1638"/>
                  </a:lnTo>
                  <a:lnTo>
                    <a:pt x="837" y="1788"/>
                  </a:lnTo>
                  <a:lnTo>
                    <a:pt x="837" y="1788"/>
                  </a:lnTo>
                  <a:lnTo>
                    <a:pt x="840" y="1864"/>
                  </a:lnTo>
                  <a:lnTo>
                    <a:pt x="841" y="1902"/>
                  </a:lnTo>
                  <a:lnTo>
                    <a:pt x="844" y="1941"/>
                  </a:lnTo>
                  <a:lnTo>
                    <a:pt x="844" y="1941"/>
                  </a:lnTo>
                  <a:lnTo>
                    <a:pt x="850" y="2014"/>
                  </a:lnTo>
                  <a:lnTo>
                    <a:pt x="854" y="2087"/>
                  </a:lnTo>
                  <a:lnTo>
                    <a:pt x="854" y="2087"/>
                  </a:lnTo>
                  <a:lnTo>
                    <a:pt x="855" y="2126"/>
                  </a:lnTo>
                  <a:lnTo>
                    <a:pt x="855" y="2165"/>
                  </a:lnTo>
                  <a:lnTo>
                    <a:pt x="854" y="2205"/>
                  </a:lnTo>
                  <a:lnTo>
                    <a:pt x="852" y="2245"/>
                  </a:lnTo>
                  <a:lnTo>
                    <a:pt x="852" y="2245"/>
                  </a:lnTo>
                  <a:lnTo>
                    <a:pt x="848" y="2277"/>
                  </a:lnTo>
                  <a:lnTo>
                    <a:pt x="845" y="2294"/>
                  </a:lnTo>
                  <a:lnTo>
                    <a:pt x="841" y="2311"/>
                  </a:lnTo>
                  <a:lnTo>
                    <a:pt x="836" y="2326"/>
                  </a:lnTo>
                  <a:lnTo>
                    <a:pt x="831" y="2341"/>
                  </a:lnTo>
                  <a:lnTo>
                    <a:pt x="825" y="2357"/>
                  </a:lnTo>
                  <a:lnTo>
                    <a:pt x="817" y="2371"/>
                  </a:lnTo>
                  <a:lnTo>
                    <a:pt x="817" y="2371"/>
                  </a:lnTo>
                  <a:lnTo>
                    <a:pt x="809" y="2383"/>
                  </a:lnTo>
                  <a:lnTo>
                    <a:pt x="800" y="2393"/>
                  </a:lnTo>
                  <a:lnTo>
                    <a:pt x="790" y="2401"/>
                  </a:lnTo>
                  <a:lnTo>
                    <a:pt x="780" y="2407"/>
                  </a:lnTo>
                  <a:lnTo>
                    <a:pt x="767" y="2412"/>
                  </a:lnTo>
                  <a:lnTo>
                    <a:pt x="755" y="2416"/>
                  </a:lnTo>
                  <a:lnTo>
                    <a:pt x="743" y="2417"/>
                  </a:lnTo>
                  <a:lnTo>
                    <a:pt x="729" y="2416"/>
                  </a:lnTo>
                  <a:lnTo>
                    <a:pt x="729" y="2416"/>
                  </a:lnTo>
                  <a:lnTo>
                    <a:pt x="712" y="2413"/>
                  </a:lnTo>
                  <a:lnTo>
                    <a:pt x="695" y="2408"/>
                  </a:lnTo>
                  <a:lnTo>
                    <a:pt x="680" y="2401"/>
                  </a:lnTo>
                  <a:lnTo>
                    <a:pt x="666" y="2392"/>
                  </a:lnTo>
                  <a:lnTo>
                    <a:pt x="653" y="2380"/>
                  </a:lnTo>
                  <a:lnTo>
                    <a:pt x="640" y="2368"/>
                  </a:lnTo>
                  <a:lnTo>
                    <a:pt x="630" y="2356"/>
                  </a:lnTo>
                  <a:lnTo>
                    <a:pt x="620" y="2341"/>
                  </a:lnTo>
                  <a:lnTo>
                    <a:pt x="620" y="2341"/>
                  </a:lnTo>
                  <a:lnTo>
                    <a:pt x="608" y="2323"/>
                  </a:lnTo>
                  <a:lnTo>
                    <a:pt x="598" y="2305"/>
                  </a:lnTo>
                  <a:lnTo>
                    <a:pt x="589" y="2287"/>
                  </a:lnTo>
                  <a:lnTo>
                    <a:pt x="580" y="2268"/>
                  </a:lnTo>
                  <a:lnTo>
                    <a:pt x="566" y="2230"/>
                  </a:lnTo>
                  <a:lnTo>
                    <a:pt x="553" y="2190"/>
                  </a:lnTo>
                  <a:lnTo>
                    <a:pt x="553" y="2190"/>
                  </a:lnTo>
                  <a:lnTo>
                    <a:pt x="541" y="2149"/>
                  </a:lnTo>
                  <a:lnTo>
                    <a:pt x="532" y="2108"/>
                  </a:lnTo>
                  <a:lnTo>
                    <a:pt x="523" y="2067"/>
                  </a:lnTo>
                  <a:lnTo>
                    <a:pt x="514" y="2024"/>
                  </a:lnTo>
                  <a:lnTo>
                    <a:pt x="514" y="2024"/>
                  </a:lnTo>
                  <a:lnTo>
                    <a:pt x="499" y="1945"/>
                  </a:lnTo>
                  <a:lnTo>
                    <a:pt x="490" y="1905"/>
                  </a:lnTo>
                  <a:lnTo>
                    <a:pt x="480" y="1865"/>
                  </a:lnTo>
                  <a:lnTo>
                    <a:pt x="480" y="1865"/>
                  </a:lnTo>
                  <a:lnTo>
                    <a:pt x="405" y="1573"/>
                  </a:lnTo>
                  <a:lnTo>
                    <a:pt x="405" y="1573"/>
                  </a:lnTo>
                  <a:lnTo>
                    <a:pt x="367" y="1431"/>
                  </a:lnTo>
                  <a:lnTo>
                    <a:pt x="329" y="1287"/>
                  </a:lnTo>
                  <a:lnTo>
                    <a:pt x="289" y="1144"/>
                  </a:lnTo>
                  <a:lnTo>
                    <a:pt x="248" y="1003"/>
                  </a:lnTo>
                  <a:lnTo>
                    <a:pt x="248" y="1003"/>
                  </a:lnTo>
                  <a:lnTo>
                    <a:pt x="206" y="860"/>
                  </a:lnTo>
                  <a:lnTo>
                    <a:pt x="161" y="719"/>
                  </a:lnTo>
                  <a:lnTo>
                    <a:pt x="114" y="578"/>
                  </a:lnTo>
                  <a:lnTo>
                    <a:pt x="66" y="438"/>
                  </a:lnTo>
                  <a:lnTo>
                    <a:pt x="66" y="438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297"/>
                  </a:lnTo>
                  <a:lnTo>
                    <a:pt x="12" y="295"/>
                  </a:lnTo>
                  <a:lnTo>
                    <a:pt x="9" y="294"/>
                  </a:lnTo>
                  <a:lnTo>
                    <a:pt x="7" y="295"/>
                  </a:lnTo>
                  <a:lnTo>
                    <a:pt x="4" y="297"/>
                  </a:lnTo>
                  <a:lnTo>
                    <a:pt x="2" y="298"/>
                  </a:lnTo>
                  <a:lnTo>
                    <a:pt x="0" y="300"/>
                  </a:lnTo>
                  <a:lnTo>
                    <a:pt x="2" y="304"/>
                  </a:lnTo>
                  <a:lnTo>
                    <a:pt x="2" y="304"/>
                  </a:lnTo>
                  <a:lnTo>
                    <a:pt x="53" y="447"/>
                  </a:lnTo>
                  <a:lnTo>
                    <a:pt x="103" y="589"/>
                  </a:lnTo>
                  <a:lnTo>
                    <a:pt x="150" y="733"/>
                  </a:lnTo>
                  <a:lnTo>
                    <a:pt x="195" y="878"/>
                  </a:lnTo>
                  <a:lnTo>
                    <a:pt x="195" y="878"/>
                  </a:lnTo>
                  <a:lnTo>
                    <a:pt x="239" y="1024"/>
                  </a:lnTo>
                  <a:lnTo>
                    <a:pt x="280" y="1169"/>
                  </a:lnTo>
                  <a:lnTo>
                    <a:pt x="321" y="1315"/>
                  </a:lnTo>
                  <a:lnTo>
                    <a:pt x="359" y="1460"/>
                  </a:lnTo>
                  <a:lnTo>
                    <a:pt x="359" y="1460"/>
                  </a:lnTo>
                  <a:lnTo>
                    <a:pt x="436" y="1753"/>
                  </a:lnTo>
                  <a:lnTo>
                    <a:pt x="436" y="1753"/>
                  </a:lnTo>
                  <a:lnTo>
                    <a:pt x="464" y="1864"/>
                  </a:lnTo>
                  <a:lnTo>
                    <a:pt x="477" y="1919"/>
                  </a:lnTo>
                  <a:lnTo>
                    <a:pt x="490" y="1974"/>
                  </a:lnTo>
                  <a:lnTo>
                    <a:pt x="490" y="1974"/>
                  </a:lnTo>
                  <a:lnTo>
                    <a:pt x="505" y="2058"/>
                  </a:lnTo>
                  <a:lnTo>
                    <a:pt x="514" y="2099"/>
                  </a:lnTo>
                  <a:lnTo>
                    <a:pt x="523" y="2140"/>
                  </a:lnTo>
                  <a:lnTo>
                    <a:pt x="534" y="2181"/>
                  </a:lnTo>
                  <a:lnTo>
                    <a:pt x="546" y="2221"/>
                  </a:lnTo>
                  <a:lnTo>
                    <a:pt x="561" y="2261"/>
                  </a:lnTo>
                  <a:lnTo>
                    <a:pt x="577" y="2299"/>
                  </a:lnTo>
                  <a:lnTo>
                    <a:pt x="577" y="2299"/>
                  </a:lnTo>
                  <a:lnTo>
                    <a:pt x="586" y="2316"/>
                  </a:lnTo>
                  <a:lnTo>
                    <a:pt x="595" y="2331"/>
                  </a:lnTo>
                  <a:lnTo>
                    <a:pt x="604" y="2348"/>
                  </a:lnTo>
                  <a:lnTo>
                    <a:pt x="616" y="2363"/>
                  </a:lnTo>
                  <a:lnTo>
                    <a:pt x="627" y="2377"/>
                  </a:lnTo>
                  <a:lnTo>
                    <a:pt x="640" y="2390"/>
                  </a:lnTo>
                  <a:lnTo>
                    <a:pt x="654" y="2402"/>
                  </a:lnTo>
                  <a:lnTo>
                    <a:pt x="670" y="2413"/>
                  </a:lnTo>
                  <a:lnTo>
                    <a:pt x="670" y="2413"/>
                  </a:lnTo>
                  <a:lnTo>
                    <a:pt x="684" y="2420"/>
                  </a:lnTo>
                  <a:lnTo>
                    <a:pt x="698" y="2425"/>
                  </a:lnTo>
                  <a:lnTo>
                    <a:pt x="712" y="2430"/>
                  </a:lnTo>
                  <a:lnTo>
                    <a:pt x="727" y="2431"/>
                  </a:lnTo>
                  <a:lnTo>
                    <a:pt x="743" y="2433"/>
                  </a:lnTo>
                  <a:lnTo>
                    <a:pt x="758" y="2431"/>
                  </a:lnTo>
                  <a:lnTo>
                    <a:pt x="772" y="2427"/>
                  </a:lnTo>
                  <a:lnTo>
                    <a:pt x="786" y="2421"/>
                  </a:lnTo>
                  <a:lnTo>
                    <a:pt x="786" y="2421"/>
                  </a:lnTo>
                  <a:lnTo>
                    <a:pt x="799" y="2413"/>
                  </a:lnTo>
                  <a:lnTo>
                    <a:pt x="809" y="2404"/>
                  </a:lnTo>
                  <a:lnTo>
                    <a:pt x="820" y="2394"/>
                  </a:lnTo>
                  <a:lnTo>
                    <a:pt x="827" y="2383"/>
                  </a:lnTo>
                  <a:lnTo>
                    <a:pt x="835" y="2371"/>
                  </a:lnTo>
                  <a:lnTo>
                    <a:pt x="841" y="2358"/>
                  </a:lnTo>
                  <a:lnTo>
                    <a:pt x="846" y="2345"/>
                  </a:lnTo>
                  <a:lnTo>
                    <a:pt x="850" y="2331"/>
                  </a:lnTo>
                  <a:lnTo>
                    <a:pt x="850" y="2331"/>
                  </a:lnTo>
                  <a:lnTo>
                    <a:pt x="855" y="2313"/>
                  </a:lnTo>
                  <a:lnTo>
                    <a:pt x="861" y="2295"/>
                  </a:lnTo>
                  <a:lnTo>
                    <a:pt x="863" y="2277"/>
                  </a:lnTo>
                  <a:lnTo>
                    <a:pt x="866" y="2258"/>
                  </a:lnTo>
                  <a:lnTo>
                    <a:pt x="870" y="2221"/>
                  </a:lnTo>
                  <a:lnTo>
                    <a:pt x="871" y="2185"/>
                  </a:lnTo>
                  <a:lnTo>
                    <a:pt x="871" y="2185"/>
                  </a:lnTo>
                  <a:lnTo>
                    <a:pt x="871" y="2147"/>
                  </a:lnTo>
                  <a:lnTo>
                    <a:pt x="871" y="2110"/>
                  </a:lnTo>
                  <a:lnTo>
                    <a:pt x="867" y="2037"/>
                  </a:lnTo>
                  <a:lnTo>
                    <a:pt x="861" y="1964"/>
                  </a:lnTo>
                  <a:lnTo>
                    <a:pt x="855" y="1891"/>
                  </a:lnTo>
                  <a:lnTo>
                    <a:pt x="855" y="1891"/>
                  </a:lnTo>
                  <a:lnTo>
                    <a:pt x="853" y="1832"/>
                  </a:lnTo>
                  <a:lnTo>
                    <a:pt x="852" y="1772"/>
                  </a:lnTo>
                  <a:lnTo>
                    <a:pt x="850" y="1713"/>
                  </a:lnTo>
                  <a:lnTo>
                    <a:pt x="848" y="1654"/>
                  </a:lnTo>
                  <a:lnTo>
                    <a:pt x="848" y="1654"/>
                  </a:lnTo>
                  <a:lnTo>
                    <a:pt x="840" y="1501"/>
                  </a:lnTo>
                  <a:lnTo>
                    <a:pt x="829" y="1350"/>
                  </a:lnTo>
                  <a:lnTo>
                    <a:pt x="829" y="1350"/>
                  </a:lnTo>
                  <a:lnTo>
                    <a:pt x="816" y="1198"/>
                  </a:lnTo>
                  <a:lnTo>
                    <a:pt x="799" y="1048"/>
                  </a:lnTo>
                  <a:lnTo>
                    <a:pt x="780" y="898"/>
                  </a:lnTo>
                  <a:lnTo>
                    <a:pt x="770" y="823"/>
                  </a:lnTo>
                  <a:lnTo>
                    <a:pt x="758" y="747"/>
                  </a:lnTo>
                  <a:lnTo>
                    <a:pt x="758" y="747"/>
                  </a:lnTo>
                  <a:lnTo>
                    <a:pt x="745" y="673"/>
                  </a:lnTo>
                  <a:lnTo>
                    <a:pt x="732" y="597"/>
                  </a:lnTo>
                  <a:lnTo>
                    <a:pt x="718" y="523"/>
                  </a:lnTo>
                  <a:lnTo>
                    <a:pt x="704" y="447"/>
                  </a:lnTo>
                  <a:lnTo>
                    <a:pt x="687" y="372"/>
                  </a:lnTo>
                  <a:lnTo>
                    <a:pt x="672" y="298"/>
                  </a:lnTo>
                  <a:lnTo>
                    <a:pt x="654" y="223"/>
                  </a:lnTo>
                  <a:lnTo>
                    <a:pt x="636" y="149"/>
                  </a:lnTo>
                  <a:lnTo>
                    <a:pt x="636" y="149"/>
                  </a:lnTo>
                  <a:lnTo>
                    <a:pt x="617" y="77"/>
                  </a:lnTo>
                  <a:lnTo>
                    <a:pt x="598" y="5"/>
                  </a:lnTo>
                  <a:lnTo>
                    <a:pt x="598" y="5"/>
                  </a:lnTo>
                  <a:lnTo>
                    <a:pt x="595" y="2"/>
                  </a:lnTo>
                  <a:lnTo>
                    <a:pt x="594" y="0"/>
                  </a:lnTo>
                  <a:lnTo>
                    <a:pt x="590" y="0"/>
                  </a:lnTo>
                  <a:lnTo>
                    <a:pt x="588" y="0"/>
                  </a:lnTo>
                  <a:lnTo>
                    <a:pt x="585" y="1"/>
                  </a:lnTo>
                  <a:lnTo>
                    <a:pt x="584" y="4"/>
                  </a:lnTo>
                  <a:lnTo>
                    <a:pt x="582" y="6"/>
                  </a:lnTo>
                  <a:lnTo>
                    <a:pt x="582" y="9"/>
                  </a:lnTo>
                  <a:lnTo>
                    <a:pt x="58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15DC7A3B-9881-1D22-4FE6-0062FF59D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3606"/>
              <a:ext cx="307" cy="307"/>
            </a:xfrm>
            <a:custGeom>
              <a:avLst/>
              <a:gdLst>
                <a:gd name="T0" fmla="*/ 907 w 923"/>
                <a:gd name="T1" fmla="*/ 763 h 921"/>
                <a:gd name="T2" fmla="*/ 902 w 923"/>
                <a:gd name="T3" fmla="*/ 809 h 921"/>
                <a:gd name="T4" fmla="*/ 881 w 923"/>
                <a:gd name="T5" fmla="*/ 850 h 921"/>
                <a:gd name="T6" fmla="*/ 857 w 923"/>
                <a:gd name="T7" fmla="*/ 872 h 921"/>
                <a:gd name="T8" fmla="*/ 818 w 923"/>
                <a:gd name="T9" fmla="*/ 895 h 921"/>
                <a:gd name="T10" fmla="*/ 773 w 923"/>
                <a:gd name="T11" fmla="*/ 904 h 921"/>
                <a:gd name="T12" fmla="*/ 740 w 923"/>
                <a:gd name="T13" fmla="*/ 904 h 921"/>
                <a:gd name="T14" fmla="*/ 688 w 923"/>
                <a:gd name="T15" fmla="*/ 890 h 921"/>
                <a:gd name="T16" fmla="*/ 642 w 923"/>
                <a:gd name="T17" fmla="*/ 864 h 921"/>
                <a:gd name="T18" fmla="*/ 600 w 923"/>
                <a:gd name="T19" fmla="*/ 831 h 921"/>
                <a:gd name="T20" fmla="*/ 528 w 923"/>
                <a:gd name="T21" fmla="*/ 751 h 921"/>
                <a:gd name="T22" fmla="*/ 443 w 923"/>
                <a:gd name="T23" fmla="*/ 639 h 921"/>
                <a:gd name="T24" fmla="*/ 404 w 923"/>
                <a:gd name="T25" fmla="*/ 578 h 921"/>
                <a:gd name="T26" fmla="*/ 367 w 923"/>
                <a:gd name="T27" fmla="*/ 516 h 921"/>
                <a:gd name="T28" fmla="*/ 256 w 923"/>
                <a:gd name="T29" fmla="*/ 313 h 921"/>
                <a:gd name="T30" fmla="*/ 200 w 923"/>
                <a:gd name="T31" fmla="*/ 216 h 921"/>
                <a:gd name="T32" fmla="*/ 138 w 923"/>
                <a:gd name="T33" fmla="*/ 126 h 921"/>
                <a:gd name="T34" fmla="*/ 67 w 923"/>
                <a:gd name="T35" fmla="*/ 45 h 921"/>
                <a:gd name="T36" fmla="*/ 11 w 923"/>
                <a:gd name="T37" fmla="*/ 1 h 921"/>
                <a:gd name="T38" fmla="*/ 6 w 923"/>
                <a:gd name="T39" fmla="*/ 0 h 921"/>
                <a:gd name="T40" fmla="*/ 1 w 923"/>
                <a:gd name="T41" fmla="*/ 6 h 921"/>
                <a:gd name="T42" fmla="*/ 4 w 923"/>
                <a:gd name="T43" fmla="*/ 14 h 921"/>
                <a:gd name="T44" fmla="*/ 60 w 923"/>
                <a:gd name="T45" fmla="*/ 61 h 921"/>
                <a:gd name="T46" fmla="*/ 133 w 923"/>
                <a:gd name="T47" fmla="*/ 144 h 921"/>
                <a:gd name="T48" fmla="*/ 195 w 923"/>
                <a:gd name="T49" fmla="*/ 236 h 921"/>
                <a:gd name="T50" fmla="*/ 233 w 923"/>
                <a:gd name="T51" fmla="*/ 303 h 921"/>
                <a:gd name="T52" fmla="*/ 345 w 923"/>
                <a:gd name="T53" fmla="*/ 510 h 921"/>
                <a:gd name="T54" fmla="*/ 383 w 923"/>
                <a:gd name="T55" fmla="*/ 574 h 921"/>
                <a:gd name="T56" fmla="*/ 424 w 923"/>
                <a:gd name="T57" fmla="*/ 637 h 921"/>
                <a:gd name="T58" fmla="*/ 510 w 923"/>
                <a:gd name="T59" fmla="*/ 753 h 921"/>
                <a:gd name="T60" fmla="*/ 583 w 923"/>
                <a:gd name="T61" fmla="*/ 836 h 921"/>
                <a:gd name="T62" fmla="*/ 625 w 923"/>
                <a:gd name="T63" fmla="*/ 872 h 921"/>
                <a:gd name="T64" fmla="*/ 672 w 923"/>
                <a:gd name="T65" fmla="*/ 900 h 921"/>
                <a:gd name="T66" fmla="*/ 724 w 923"/>
                <a:gd name="T67" fmla="*/ 917 h 921"/>
                <a:gd name="T68" fmla="*/ 759 w 923"/>
                <a:gd name="T69" fmla="*/ 921 h 921"/>
                <a:gd name="T70" fmla="*/ 806 w 923"/>
                <a:gd name="T71" fmla="*/ 914 h 921"/>
                <a:gd name="T72" fmla="*/ 851 w 923"/>
                <a:gd name="T73" fmla="*/ 896 h 921"/>
                <a:gd name="T74" fmla="*/ 877 w 923"/>
                <a:gd name="T75" fmla="*/ 876 h 921"/>
                <a:gd name="T76" fmla="*/ 906 w 923"/>
                <a:gd name="T77" fmla="*/ 839 h 921"/>
                <a:gd name="T78" fmla="*/ 922 w 923"/>
                <a:gd name="T79" fmla="*/ 794 h 921"/>
                <a:gd name="T80" fmla="*/ 922 w 923"/>
                <a:gd name="T81" fmla="*/ 760 h 921"/>
                <a:gd name="T82" fmla="*/ 919 w 923"/>
                <a:gd name="T83" fmla="*/ 740 h 921"/>
                <a:gd name="T84" fmla="*/ 911 w 923"/>
                <a:gd name="T85" fmla="*/ 737 h 921"/>
                <a:gd name="T86" fmla="*/ 905 w 923"/>
                <a:gd name="T87" fmla="*/ 744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23" h="921">
                  <a:moveTo>
                    <a:pt x="905" y="746"/>
                  </a:moveTo>
                  <a:lnTo>
                    <a:pt x="905" y="746"/>
                  </a:lnTo>
                  <a:lnTo>
                    <a:pt x="907" y="763"/>
                  </a:lnTo>
                  <a:lnTo>
                    <a:pt x="907" y="778"/>
                  </a:lnTo>
                  <a:lnTo>
                    <a:pt x="905" y="794"/>
                  </a:lnTo>
                  <a:lnTo>
                    <a:pt x="902" y="809"/>
                  </a:lnTo>
                  <a:lnTo>
                    <a:pt x="896" y="823"/>
                  </a:lnTo>
                  <a:lnTo>
                    <a:pt x="890" y="837"/>
                  </a:lnTo>
                  <a:lnTo>
                    <a:pt x="881" y="850"/>
                  </a:lnTo>
                  <a:lnTo>
                    <a:pt x="869" y="863"/>
                  </a:lnTo>
                  <a:lnTo>
                    <a:pt x="869" y="863"/>
                  </a:lnTo>
                  <a:lnTo>
                    <a:pt x="857" y="872"/>
                  </a:lnTo>
                  <a:lnTo>
                    <a:pt x="845" y="881"/>
                  </a:lnTo>
                  <a:lnTo>
                    <a:pt x="832" y="889"/>
                  </a:lnTo>
                  <a:lnTo>
                    <a:pt x="818" y="895"/>
                  </a:lnTo>
                  <a:lnTo>
                    <a:pt x="802" y="899"/>
                  </a:lnTo>
                  <a:lnTo>
                    <a:pt x="788" y="903"/>
                  </a:lnTo>
                  <a:lnTo>
                    <a:pt x="773" y="904"/>
                  </a:lnTo>
                  <a:lnTo>
                    <a:pt x="758" y="905"/>
                  </a:lnTo>
                  <a:lnTo>
                    <a:pt x="758" y="905"/>
                  </a:lnTo>
                  <a:lnTo>
                    <a:pt x="740" y="904"/>
                  </a:lnTo>
                  <a:lnTo>
                    <a:pt x="722" y="900"/>
                  </a:lnTo>
                  <a:lnTo>
                    <a:pt x="705" y="896"/>
                  </a:lnTo>
                  <a:lnTo>
                    <a:pt x="688" y="890"/>
                  </a:lnTo>
                  <a:lnTo>
                    <a:pt x="672" y="884"/>
                  </a:lnTo>
                  <a:lnTo>
                    <a:pt x="656" y="875"/>
                  </a:lnTo>
                  <a:lnTo>
                    <a:pt x="642" y="864"/>
                  </a:lnTo>
                  <a:lnTo>
                    <a:pt x="627" y="854"/>
                  </a:lnTo>
                  <a:lnTo>
                    <a:pt x="613" y="842"/>
                  </a:lnTo>
                  <a:lnTo>
                    <a:pt x="600" y="831"/>
                  </a:lnTo>
                  <a:lnTo>
                    <a:pt x="574" y="805"/>
                  </a:lnTo>
                  <a:lnTo>
                    <a:pt x="550" y="778"/>
                  </a:lnTo>
                  <a:lnTo>
                    <a:pt x="528" y="751"/>
                  </a:lnTo>
                  <a:lnTo>
                    <a:pt x="528" y="751"/>
                  </a:lnTo>
                  <a:lnTo>
                    <a:pt x="486" y="696"/>
                  </a:lnTo>
                  <a:lnTo>
                    <a:pt x="443" y="639"/>
                  </a:lnTo>
                  <a:lnTo>
                    <a:pt x="443" y="639"/>
                  </a:lnTo>
                  <a:lnTo>
                    <a:pt x="423" y="609"/>
                  </a:lnTo>
                  <a:lnTo>
                    <a:pt x="404" y="578"/>
                  </a:lnTo>
                  <a:lnTo>
                    <a:pt x="384" y="547"/>
                  </a:lnTo>
                  <a:lnTo>
                    <a:pt x="367" y="516"/>
                  </a:lnTo>
                  <a:lnTo>
                    <a:pt x="367" y="516"/>
                  </a:lnTo>
                  <a:lnTo>
                    <a:pt x="329" y="448"/>
                  </a:lnTo>
                  <a:lnTo>
                    <a:pt x="293" y="381"/>
                  </a:lnTo>
                  <a:lnTo>
                    <a:pt x="256" y="313"/>
                  </a:lnTo>
                  <a:lnTo>
                    <a:pt x="219" y="246"/>
                  </a:lnTo>
                  <a:lnTo>
                    <a:pt x="219" y="246"/>
                  </a:lnTo>
                  <a:lnTo>
                    <a:pt x="200" y="216"/>
                  </a:lnTo>
                  <a:lnTo>
                    <a:pt x="181" y="185"/>
                  </a:lnTo>
                  <a:lnTo>
                    <a:pt x="160" y="155"/>
                  </a:lnTo>
                  <a:lnTo>
                    <a:pt x="138" y="126"/>
                  </a:lnTo>
                  <a:lnTo>
                    <a:pt x="117" y="97"/>
                  </a:lnTo>
                  <a:lnTo>
                    <a:pt x="92" y="70"/>
                  </a:lnTo>
                  <a:lnTo>
                    <a:pt x="67" y="45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33" y="36"/>
                  </a:lnTo>
                  <a:lnTo>
                    <a:pt x="60" y="61"/>
                  </a:lnTo>
                  <a:lnTo>
                    <a:pt x="86" y="87"/>
                  </a:lnTo>
                  <a:lnTo>
                    <a:pt x="110" y="115"/>
                  </a:lnTo>
                  <a:lnTo>
                    <a:pt x="133" y="144"/>
                  </a:lnTo>
                  <a:lnTo>
                    <a:pt x="155" y="173"/>
                  </a:lnTo>
                  <a:lnTo>
                    <a:pt x="176" y="204"/>
                  </a:lnTo>
                  <a:lnTo>
                    <a:pt x="195" y="236"/>
                  </a:lnTo>
                  <a:lnTo>
                    <a:pt x="195" y="236"/>
                  </a:lnTo>
                  <a:lnTo>
                    <a:pt x="214" y="270"/>
                  </a:lnTo>
                  <a:lnTo>
                    <a:pt x="233" y="303"/>
                  </a:lnTo>
                  <a:lnTo>
                    <a:pt x="272" y="372"/>
                  </a:lnTo>
                  <a:lnTo>
                    <a:pt x="308" y="442"/>
                  </a:lnTo>
                  <a:lnTo>
                    <a:pt x="345" y="510"/>
                  </a:lnTo>
                  <a:lnTo>
                    <a:pt x="345" y="510"/>
                  </a:lnTo>
                  <a:lnTo>
                    <a:pt x="364" y="542"/>
                  </a:lnTo>
                  <a:lnTo>
                    <a:pt x="383" y="574"/>
                  </a:lnTo>
                  <a:lnTo>
                    <a:pt x="402" y="606"/>
                  </a:lnTo>
                  <a:lnTo>
                    <a:pt x="424" y="637"/>
                  </a:lnTo>
                  <a:lnTo>
                    <a:pt x="424" y="637"/>
                  </a:lnTo>
                  <a:lnTo>
                    <a:pt x="467" y="696"/>
                  </a:lnTo>
                  <a:lnTo>
                    <a:pt x="510" y="753"/>
                  </a:lnTo>
                  <a:lnTo>
                    <a:pt x="510" y="753"/>
                  </a:lnTo>
                  <a:lnTo>
                    <a:pt x="532" y="781"/>
                  </a:lnTo>
                  <a:lnTo>
                    <a:pt x="556" y="809"/>
                  </a:lnTo>
                  <a:lnTo>
                    <a:pt x="583" y="836"/>
                  </a:lnTo>
                  <a:lnTo>
                    <a:pt x="596" y="849"/>
                  </a:lnTo>
                  <a:lnTo>
                    <a:pt x="610" y="860"/>
                  </a:lnTo>
                  <a:lnTo>
                    <a:pt x="625" y="872"/>
                  </a:lnTo>
                  <a:lnTo>
                    <a:pt x="641" y="882"/>
                  </a:lnTo>
                  <a:lnTo>
                    <a:pt x="656" y="891"/>
                  </a:lnTo>
                  <a:lnTo>
                    <a:pt x="672" y="900"/>
                  </a:lnTo>
                  <a:lnTo>
                    <a:pt x="688" y="907"/>
                  </a:lnTo>
                  <a:lnTo>
                    <a:pt x="706" y="913"/>
                  </a:lnTo>
                  <a:lnTo>
                    <a:pt x="724" y="917"/>
                  </a:lnTo>
                  <a:lnTo>
                    <a:pt x="742" y="919"/>
                  </a:lnTo>
                  <a:lnTo>
                    <a:pt x="742" y="919"/>
                  </a:lnTo>
                  <a:lnTo>
                    <a:pt x="759" y="921"/>
                  </a:lnTo>
                  <a:lnTo>
                    <a:pt x="774" y="919"/>
                  </a:lnTo>
                  <a:lnTo>
                    <a:pt x="791" y="918"/>
                  </a:lnTo>
                  <a:lnTo>
                    <a:pt x="806" y="914"/>
                  </a:lnTo>
                  <a:lnTo>
                    <a:pt x="822" y="909"/>
                  </a:lnTo>
                  <a:lnTo>
                    <a:pt x="837" y="903"/>
                  </a:lnTo>
                  <a:lnTo>
                    <a:pt x="851" y="896"/>
                  </a:lnTo>
                  <a:lnTo>
                    <a:pt x="864" y="887"/>
                  </a:lnTo>
                  <a:lnTo>
                    <a:pt x="864" y="887"/>
                  </a:lnTo>
                  <a:lnTo>
                    <a:pt x="877" y="876"/>
                  </a:lnTo>
                  <a:lnTo>
                    <a:pt x="888" y="864"/>
                  </a:lnTo>
                  <a:lnTo>
                    <a:pt x="897" y="853"/>
                  </a:lnTo>
                  <a:lnTo>
                    <a:pt x="906" y="839"/>
                  </a:lnTo>
                  <a:lnTo>
                    <a:pt x="913" y="824"/>
                  </a:lnTo>
                  <a:lnTo>
                    <a:pt x="918" y="809"/>
                  </a:lnTo>
                  <a:lnTo>
                    <a:pt x="922" y="794"/>
                  </a:lnTo>
                  <a:lnTo>
                    <a:pt x="923" y="777"/>
                  </a:lnTo>
                  <a:lnTo>
                    <a:pt x="923" y="777"/>
                  </a:lnTo>
                  <a:lnTo>
                    <a:pt x="922" y="760"/>
                  </a:lnTo>
                  <a:lnTo>
                    <a:pt x="920" y="742"/>
                  </a:lnTo>
                  <a:lnTo>
                    <a:pt x="920" y="742"/>
                  </a:lnTo>
                  <a:lnTo>
                    <a:pt x="919" y="740"/>
                  </a:lnTo>
                  <a:lnTo>
                    <a:pt x="916" y="737"/>
                  </a:lnTo>
                  <a:lnTo>
                    <a:pt x="914" y="737"/>
                  </a:lnTo>
                  <a:lnTo>
                    <a:pt x="911" y="737"/>
                  </a:lnTo>
                  <a:lnTo>
                    <a:pt x="909" y="738"/>
                  </a:lnTo>
                  <a:lnTo>
                    <a:pt x="906" y="740"/>
                  </a:lnTo>
                  <a:lnTo>
                    <a:pt x="905" y="744"/>
                  </a:lnTo>
                  <a:lnTo>
                    <a:pt x="905" y="746"/>
                  </a:lnTo>
                  <a:lnTo>
                    <a:pt x="905" y="7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3108922D-B1C3-55AB-2FD4-BEDAECE6F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1" y="3685"/>
              <a:ext cx="324" cy="261"/>
            </a:xfrm>
            <a:custGeom>
              <a:avLst/>
              <a:gdLst>
                <a:gd name="T0" fmla="*/ 956 w 971"/>
                <a:gd name="T1" fmla="*/ 598 h 783"/>
                <a:gd name="T2" fmla="*/ 950 w 971"/>
                <a:gd name="T3" fmla="*/ 645 h 783"/>
                <a:gd name="T4" fmla="*/ 930 w 971"/>
                <a:gd name="T5" fmla="*/ 688 h 783"/>
                <a:gd name="T6" fmla="*/ 902 w 971"/>
                <a:gd name="T7" fmla="*/ 726 h 783"/>
                <a:gd name="T8" fmla="*/ 865 w 971"/>
                <a:gd name="T9" fmla="*/ 753 h 783"/>
                <a:gd name="T10" fmla="*/ 819 w 971"/>
                <a:gd name="T11" fmla="*/ 767 h 783"/>
                <a:gd name="T12" fmla="*/ 789 w 971"/>
                <a:gd name="T13" fmla="*/ 768 h 783"/>
                <a:gd name="T14" fmla="*/ 746 w 971"/>
                <a:gd name="T15" fmla="*/ 758 h 783"/>
                <a:gd name="T16" fmla="*/ 705 w 971"/>
                <a:gd name="T17" fmla="*/ 737 h 783"/>
                <a:gd name="T18" fmla="*/ 650 w 971"/>
                <a:gd name="T19" fmla="*/ 697 h 783"/>
                <a:gd name="T20" fmla="*/ 598 w 971"/>
                <a:gd name="T21" fmla="*/ 650 h 783"/>
                <a:gd name="T22" fmla="*/ 533 w 971"/>
                <a:gd name="T23" fmla="*/ 578 h 783"/>
                <a:gd name="T24" fmla="*/ 469 w 971"/>
                <a:gd name="T25" fmla="*/ 496 h 783"/>
                <a:gd name="T26" fmla="*/ 384 w 971"/>
                <a:gd name="T27" fmla="*/ 380 h 783"/>
                <a:gd name="T28" fmla="*/ 282 w 971"/>
                <a:gd name="T29" fmla="*/ 236 h 783"/>
                <a:gd name="T30" fmla="*/ 237 w 971"/>
                <a:gd name="T31" fmla="*/ 181 h 783"/>
                <a:gd name="T32" fmla="*/ 161 w 971"/>
                <a:gd name="T33" fmla="*/ 104 h 783"/>
                <a:gd name="T34" fmla="*/ 75 w 971"/>
                <a:gd name="T35" fmla="*/ 38 h 783"/>
                <a:gd name="T36" fmla="*/ 11 w 971"/>
                <a:gd name="T37" fmla="*/ 1 h 783"/>
                <a:gd name="T38" fmla="*/ 5 w 971"/>
                <a:gd name="T39" fmla="*/ 1 h 783"/>
                <a:gd name="T40" fmla="*/ 0 w 971"/>
                <a:gd name="T41" fmla="*/ 8 h 783"/>
                <a:gd name="T42" fmla="*/ 4 w 971"/>
                <a:gd name="T43" fmla="*/ 15 h 783"/>
                <a:gd name="T44" fmla="*/ 70 w 971"/>
                <a:gd name="T45" fmla="*/ 54 h 783"/>
                <a:gd name="T46" fmla="*/ 133 w 971"/>
                <a:gd name="T47" fmla="*/ 100 h 783"/>
                <a:gd name="T48" fmla="*/ 210 w 971"/>
                <a:gd name="T49" fmla="*/ 173 h 783"/>
                <a:gd name="T50" fmla="*/ 256 w 971"/>
                <a:gd name="T51" fmla="*/ 229 h 783"/>
                <a:gd name="T52" fmla="*/ 402 w 971"/>
                <a:gd name="T53" fmla="*/ 433 h 783"/>
                <a:gd name="T54" fmla="*/ 448 w 971"/>
                <a:gd name="T55" fmla="*/ 494 h 783"/>
                <a:gd name="T56" fmla="*/ 514 w 971"/>
                <a:gd name="T57" fmla="*/ 579 h 783"/>
                <a:gd name="T58" fmla="*/ 579 w 971"/>
                <a:gd name="T59" fmla="*/ 652 h 783"/>
                <a:gd name="T60" fmla="*/ 630 w 971"/>
                <a:gd name="T61" fmla="*/ 701 h 783"/>
                <a:gd name="T62" fmla="*/ 687 w 971"/>
                <a:gd name="T63" fmla="*/ 744 h 783"/>
                <a:gd name="T64" fmla="*/ 742 w 971"/>
                <a:gd name="T65" fmla="*/ 772 h 783"/>
                <a:gd name="T66" fmla="*/ 787 w 971"/>
                <a:gd name="T67" fmla="*/ 783 h 783"/>
                <a:gd name="T68" fmla="*/ 819 w 971"/>
                <a:gd name="T69" fmla="*/ 782 h 783"/>
                <a:gd name="T70" fmla="*/ 866 w 971"/>
                <a:gd name="T71" fmla="*/ 769 h 783"/>
                <a:gd name="T72" fmla="*/ 906 w 971"/>
                <a:gd name="T73" fmla="*/ 744 h 783"/>
                <a:gd name="T74" fmla="*/ 937 w 971"/>
                <a:gd name="T75" fmla="*/ 706 h 783"/>
                <a:gd name="T76" fmla="*/ 960 w 971"/>
                <a:gd name="T77" fmla="*/ 664 h 783"/>
                <a:gd name="T78" fmla="*/ 970 w 971"/>
                <a:gd name="T79" fmla="*/ 616 h 783"/>
                <a:gd name="T80" fmla="*/ 971 w 971"/>
                <a:gd name="T81" fmla="*/ 583 h 783"/>
                <a:gd name="T82" fmla="*/ 969 w 971"/>
                <a:gd name="T83" fmla="*/ 578 h 783"/>
                <a:gd name="T84" fmla="*/ 960 w 971"/>
                <a:gd name="T85" fmla="*/ 577 h 783"/>
                <a:gd name="T86" fmla="*/ 956 w 971"/>
                <a:gd name="T87" fmla="*/ 583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71" h="783">
                  <a:moveTo>
                    <a:pt x="956" y="583"/>
                  </a:moveTo>
                  <a:lnTo>
                    <a:pt x="956" y="583"/>
                  </a:lnTo>
                  <a:lnTo>
                    <a:pt x="956" y="598"/>
                  </a:lnTo>
                  <a:lnTo>
                    <a:pt x="955" y="614"/>
                  </a:lnTo>
                  <a:lnTo>
                    <a:pt x="952" y="629"/>
                  </a:lnTo>
                  <a:lnTo>
                    <a:pt x="950" y="645"/>
                  </a:lnTo>
                  <a:lnTo>
                    <a:pt x="944" y="660"/>
                  </a:lnTo>
                  <a:lnTo>
                    <a:pt x="938" y="674"/>
                  </a:lnTo>
                  <a:lnTo>
                    <a:pt x="930" y="688"/>
                  </a:lnTo>
                  <a:lnTo>
                    <a:pt x="923" y="702"/>
                  </a:lnTo>
                  <a:lnTo>
                    <a:pt x="912" y="714"/>
                  </a:lnTo>
                  <a:lnTo>
                    <a:pt x="902" y="726"/>
                  </a:lnTo>
                  <a:lnTo>
                    <a:pt x="891" y="736"/>
                  </a:lnTo>
                  <a:lnTo>
                    <a:pt x="878" y="745"/>
                  </a:lnTo>
                  <a:lnTo>
                    <a:pt x="865" y="753"/>
                  </a:lnTo>
                  <a:lnTo>
                    <a:pt x="851" y="759"/>
                  </a:lnTo>
                  <a:lnTo>
                    <a:pt x="836" y="764"/>
                  </a:lnTo>
                  <a:lnTo>
                    <a:pt x="819" y="767"/>
                  </a:lnTo>
                  <a:lnTo>
                    <a:pt x="819" y="767"/>
                  </a:lnTo>
                  <a:lnTo>
                    <a:pt x="803" y="768"/>
                  </a:lnTo>
                  <a:lnTo>
                    <a:pt x="789" y="768"/>
                  </a:lnTo>
                  <a:lnTo>
                    <a:pt x="774" y="765"/>
                  </a:lnTo>
                  <a:lnTo>
                    <a:pt x="760" y="762"/>
                  </a:lnTo>
                  <a:lnTo>
                    <a:pt x="746" y="758"/>
                  </a:lnTo>
                  <a:lnTo>
                    <a:pt x="732" y="751"/>
                  </a:lnTo>
                  <a:lnTo>
                    <a:pt x="719" y="745"/>
                  </a:lnTo>
                  <a:lnTo>
                    <a:pt x="705" y="737"/>
                  </a:lnTo>
                  <a:lnTo>
                    <a:pt x="705" y="737"/>
                  </a:lnTo>
                  <a:lnTo>
                    <a:pt x="677" y="718"/>
                  </a:lnTo>
                  <a:lnTo>
                    <a:pt x="650" y="697"/>
                  </a:lnTo>
                  <a:lnTo>
                    <a:pt x="623" y="674"/>
                  </a:lnTo>
                  <a:lnTo>
                    <a:pt x="598" y="650"/>
                  </a:lnTo>
                  <a:lnTo>
                    <a:pt x="598" y="650"/>
                  </a:lnTo>
                  <a:lnTo>
                    <a:pt x="575" y="627"/>
                  </a:lnTo>
                  <a:lnTo>
                    <a:pt x="554" y="602"/>
                  </a:lnTo>
                  <a:lnTo>
                    <a:pt x="533" y="578"/>
                  </a:lnTo>
                  <a:lnTo>
                    <a:pt x="512" y="552"/>
                  </a:lnTo>
                  <a:lnTo>
                    <a:pt x="512" y="552"/>
                  </a:lnTo>
                  <a:lnTo>
                    <a:pt x="469" y="496"/>
                  </a:lnTo>
                  <a:lnTo>
                    <a:pt x="425" y="438"/>
                  </a:lnTo>
                  <a:lnTo>
                    <a:pt x="425" y="438"/>
                  </a:lnTo>
                  <a:lnTo>
                    <a:pt x="384" y="380"/>
                  </a:lnTo>
                  <a:lnTo>
                    <a:pt x="345" y="321"/>
                  </a:lnTo>
                  <a:lnTo>
                    <a:pt x="304" y="264"/>
                  </a:lnTo>
                  <a:lnTo>
                    <a:pt x="282" y="236"/>
                  </a:lnTo>
                  <a:lnTo>
                    <a:pt x="260" y="208"/>
                  </a:lnTo>
                  <a:lnTo>
                    <a:pt x="260" y="208"/>
                  </a:lnTo>
                  <a:lnTo>
                    <a:pt x="237" y="181"/>
                  </a:lnTo>
                  <a:lnTo>
                    <a:pt x="213" y="154"/>
                  </a:lnTo>
                  <a:lnTo>
                    <a:pt x="187" y="128"/>
                  </a:lnTo>
                  <a:lnTo>
                    <a:pt x="161" y="104"/>
                  </a:lnTo>
                  <a:lnTo>
                    <a:pt x="133" y="81"/>
                  </a:lnTo>
                  <a:lnTo>
                    <a:pt x="105" y="59"/>
                  </a:lnTo>
                  <a:lnTo>
                    <a:pt x="75" y="38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38" y="33"/>
                  </a:lnTo>
                  <a:lnTo>
                    <a:pt x="70" y="54"/>
                  </a:lnTo>
                  <a:lnTo>
                    <a:pt x="102" y="76"/>
                  </a:lnTo>
                  <a:lnTo>
                    <a:pt x="133" y="100"/>
                  </a:lnTo>
                  <a:lnTo>
                    <a:pt x="133" y="100"/>
                  </a:lnTo>
                  <a:lnTo>
                    <a:pt x="160" y="123"/>
                  </a:lnTo>
                  <a:lnTo>
                    <a:pt x="186" y="148"/>
                  </a:lnTo>
                  <a:lnTo>
                    <a:pt x="210" y="173"/>
                  </a:lnTo>
                  <a:lnTo>
                    <a:pt x="233" y="200"/>
                  </a:lnTo>
                  <a:lnTo>
                    <a:pt x="233" y="200"/>
                  </a:lnTo>
                  <a:lnTo>
                    <a:pt x="256" y="229"/>
                  </a:lnTo>
                  <a:lnTo>
                    <a:pt x="278" y="257"/>
                  </a:lnTo>
                  <a:lnTo>
                    <a:pt x="320" y="315"/>
                  </a:lnTo>
                  <a:lnTo>
                    <a:pt x="402" y="433"/>
                  </a:lnTo>
                  <a:lnTo>
                    <a:pt x="402" y="433"/>
                  </a:lnTo>
                  <a:lnTo>
                    <a:pt x="448" y="494"/>
                  </a:lnTo>
                  <a:lnTo>
                    <a:pt x="448" y="494"/>
                  </a:lnTo>
                  <a:lnTo>
                    <a:pt x="493" y="552"/>
                  </a:lnTo>
                  <a:lnTo>
                    <a:pt x="493" y="552"/>
                  </a:lnTo>
                  <a:lnTo>
                    <a:pt x="514" y="579"/>
                  </a:lnTo>
                  <a:lnTo>
                    <a:pt x="534" y="604"/>
                  </a:lnTo>
                  <a:lnTo>
                    <a:pt x="556" y="629"/>
                  </a:lnTo>
                  <a:lnTo>
                    <a:pt x="579" y="652"/>
                  </a:lnTo>
                  <a:lnTo>
                    <a:pt x="579" y="652"/>
                  </a:lnTo>
                  <a:lnTo>
                    <a:pt x="603" y="677"/>
                  </a:lnTo>
                  <a:lnTo>
                    <a:pt x="630" y="701"/>
                  </a:lnTo>
                  <a:lnTo>
                    <a:pt x="657" y="723"/>
                  </a:lnTo>
                  <a:lnTo>
                    <a:pt x="687" y="744"/>
                  </a:lnTo>
                  <a:lnTo>
                    <a:pt x="687" y="744"/>
                  </a:lnTo>
                  <a:lnTo>
                    <a:pt x="714" y="759"/>
                  </a:lnTo>
                  <a:lnTo>
                    <a:pt x="727" y="767"/>
                  </a:lnTo>
                  <a:lnTo>
                    <a:pt x="742" y="772"/>
                  </a:lnTo>
                  <a:lnTo>
                    <a:pt x="756" y="777"/>
                  </a:lnTo>
                  <a:lnTo>
                    <a:pt x="771" y="781"/>
                  </a:lnTo>
                  <a:lnTo>
                    <a:pt x="787" y="783"/>
                  </a:lnTo>
                  <a:lnTo>
                    <a:pt x="802" y="783"/>
                  </a:lnTo>
                  <a:lnTo>
                    <a:pt x="802" y="783"/>
                  </a:lnTo>
                  <a:lnTo>
                    <a:pt x="819" y="782"/>
                  </a:lnTo>
                  <a:lnTo>
                    <a:pt x="836" y="780"/>
                  </a:lnTo>
                  <a:lnTo>
                    <a:pt x="851" y="776"/>
                  </a:lnTo>
                  <a:lnTo>
                    <a:pt x="866" y="769"/>
                  </a:lnTo>
                  <a:lnTo>
                    <a:pt x="880" y="762"/>
                  </a:lnTo>
                  <a:lnTo>
                    <a:pt x="893" y="753"/>
                  </a:lnTo>
                  <a:lnTo>
                    <a:pt x="906" y="744"/>
                  </a:lnTo>
                  <a:lnTo>
                    <a:pt x="918" y="732"/>
                  </a:lnTo>
                  <a:lnTo>
                    <a:pt x="928" y="720"/>
                  </a:lnTo>
                  <a:lnTo>
                    <a:pt x="937" y="706"/>
                  </a:lnTo>
                  <a:lnTo>
                    <a:pt x="946" y="693"/>
                  </a:lnTo>
                  <a:lnTo>
                    <a:pt x="953" y="678"/>
                  </a:lnTo>
                  <a:lnTo>
                    <a:pt x="960" y="664"/>
                  </a:lnTo>
                  <a:lnTo>
                    <a:pt x="965" y="649"/>
                  </a:lnTo>
                  <a:lnTo>
                    <a:pt x="969" y="632"/>
                  </a:lnTo>
                  <a:lnTo>
                    <a:pt x="970" y="616"/>
                  </a:lnTo>
                  <a:lnTo>
                    <a:pt x="970" y="616"/>
                  </a:lnTo>
                  <a:lnTo>
                    <a:pt x="971" y="600"/>
                  </a:lnTo>
                  <a:lnTo>
                    <a:pt x="971" y="583"/>
                  </a:lnTo>
                  <a:lnTo>
                    <a:pt x="971" y="583"/>
                  </a:lnTo>
                  <a:lnTo>
                    <a:pt x="970" y="579"/>
                  </a:lnTo>
                  <a:lnTo>
                    <a:pt x="969" y="578"/>
                  </a:lnTo>
                  <a:lnTo>
                    <a:pt x="966" y="577"/>
                  </a:lnTo>
                  <a:lnTo>
                    <a:pt x="964" y="575"/>
                  </a:lnTo>
                  <a:lnTo>
                    <a:pt x="960" y="577"/>
                  </a:lnTo>
                  <a:lnTo>
                    <a:pt x="957" y="578"/>
                  </a:lnTo>
                  <a:lnTo>
                    <a:pt x="956" y="579"/>
                  </a:lnTo>
                  <a:lnTo>
                    <a:pt x="956" y="583"/>
                  </a:lnTo>
                  <a:lnTo>
                    <a:pt x="956" y="5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735713DC-FB5E-98E1-4869-41356986D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650"/>
              <a:ext cx="1457" cy="2296"/>
            </a:xfrm>
            <a:custGeom>
              <a:avLst/>
              <a:gdLst>
                <a:gd name="T0" fmla="*/ 828 w 4371"/>
                <a:gd name="T1" fmla="*/ 6733 h 6887"/>
                <a:gd name="T2" fmla="*/ 827 w 4371"/>
                <a:gd name="T3" fmla="*/ 6835 h 6887"/>
                <a:gd name="T4" fmla="*/ 761 w 4371"/>
                <a:gd name="T5" fmla="*/ 6872 h 6887"/>
                <a:gd name="T6" fmla="*/ 642 w 4371"/>
                <a:gd name="T7" fmla="*/ 6828 h 6887"/>
                <a:gd name="T8" fmla="*/ 387 w 4371"/>
                <a:gd name="T9" fmla="*/ 6611 h 6887"/>
                <a:gd name="T10" fmla="*/ 131 w 4371"/>
                <a:gd name="T11" fmla="*/ 6336 h 6887"/>
                <a:gd name="T12" fmla="*/ 28 w 4371"/>
                <a:gd name="T13" fmla="*/ 6146 h 6887"/>
                <a:gd name="T14" fmla="*/ 23 w 4371"/>
                <a:gd name="T15" fmla="*/ 5934 h 6887"/>
                <a:gd name="T16" fmla="*/ 110 w 4371"/>
                <a:gd name="T17" fmla="*/ 5625 h 6887"/>
                <a:gd name="T18" fmla="*/ 174 w 4371"/>
                <a:gd name="T19" fmla="*/ 5323 h 6887"/>
                <a:gd name="T20" fmla="*/ 158 w 4371"/>
                <a:gd name="T21" fmla="*/ 5187 h 6887"/>
                <a:gd name="T22" fmla="*/ 159 w 4371"/>
                <a:gd name="T23" fmla="*/ 4961 h 6887"/>
                <a:gd name="T24" fmla="*/ 262 w 4371"/>
                <a:gd name="T25" fmla="*/ 4592 h 6887"/>
                <a:gd name="T26" fmla="*/ 552 w 4371"/>
                <a:gd name="T27" fmla="*/ 4023 h 6887"/>
                <a:gd name="T28" fmla="*/ 759 w 4371"/>
                <a:gd name="T29" fmla="*/ 3532 h 6887"/>
                <a:gd name="T30" fmla="*/ 1027 w 4371"/>
                <a:gd name="T31" fmla="*/ 2635 h 6887"/>
                <a:gd name="T32" fmla="*/ 1165 w 4371"/>
                <a:gd name="T33" fmla="*/ 2212 h 6887"/>
                <a:gd name="T34" fmla="*/ 1260 w 4371"/>
                <a:gd name="T35" fmla="*/ 2049 h 6887"/>
                <a:gd name="T36" fmla="*/ 1611 w 4371"/>
                <a:gd name="T37" fmla="*/ 1481 h 6887"/>
                <a:gd name="T38" fmla="*/ 1763 w 4371"/>
                <a:gd name="T39" fmla="*/ 1237 h 6887"/>
                <a:gd name="T40" fmla="*/ 1987 w 4371"/>
                <a:gd name="T41" fmla="*/ 1041 h 6887"/>
                <a:gd name="T42" fmla="*/ 2352 w 4371"/>
                <a:gd name="T43" fmla="*/ 872 h 6887"/>
                <a:gd name="T44" fmla="*/ 2888 w 4371"/>
                <a:gd name="T45" fmla="*/ 705 h 6887"/>
                <a:gd name="T46" fmla="*/ 3279 w 4371"/>
                <a:gd name="T47" fmla="*/ 546 h 6887"/>
                <a:gd name="T48" fmla="*/ 3797 w 4371"/>
                <a:gd name="T49" fmla="*/ 323 h 6887"/>
                <a:gd name="T50" fmla="*/ 4010 w 4371"/>
                <a:gd name="T51" fmla="*/ 256 h 6887"/>
                <a:gd name="T52" fmla="*/ 4180 w 4371"/>
                <a:gd name="T53" fmla="*/ 112 h 6887"/>
                <a:gd name="T54" fmla="*/ 4366 w 4371"/>
                <a:gd name="T55" fmla="*/ 16 h 6887"/>
                <a:gd name="T56" fmla="*/ 4362 w 4371"/>
                <a:gd name="T57" fmla="*/ 0 h 6887"/>
                <a:gd name="T58" fmla="*/ 4184 w 4371"/>
                <a:gd name="T59" fmla="*/ 89 h 6887"/>
                <a:gd name="T60" fmla="*/ 4000 w 4371"/>
                <a:gd name="T61" fmla="*/ 244 h 6887"/>
                <a:gd name="T62" fmla="*/ 3791 w 4371"/>
                <a:gd name="T63" fmla="*/ 310 h 6887"/>
                <a:gd name="T64" fmla="*/ 3480 w 4371"/>
                <a:gd name="T65" fmla="*/ 433 h 6887"/>
                <a:gd name="T66" fmla="*/ 2934 w 4371"/>
                <a:gd name="T67" fmla="*/ 675 h 6887"/>
                <a:gd name="T68" fmla="*/ 2280 w 4371"/>
                <a:gd name="T69" fmla="*/ 881 h 6887"/>
                <a:gd name="T70" fmla="*/ 1922 w 4371"/>
                <a:gd name="T71" fmla="*/ 1066 h 6887"/>
                <a:gd name="T72" fmla="*/ 1750 w 4371"/>
                <a:gd name="T73" fmla="*/ 1233 h 6887"/>
                <a:gd name="T74" fmla="*/ 1514 w 4371"/>
                <a:gd name="T75" fmla="*/ 1606 h 6887"/>
                <a:gd name="T76" fmla="*/ 1231 w 4371"/>
                <a:gd name="T77" fmla="*/ 2072 h 6887"/>
                <a:gd name="T78" fmla="*/ 1138 w 4371"/>
                <a:gd name="T79" fmla="*/ 2233 h 6887"/>
                <a:gd name="T80" fmla="*/ 1014 w 4371"/>
                <a:gd name="T81" fmla="*/ 2623 h 6887"/>
                <a:gd name="T82" fmla="*/ 752 w 4371"/>
                <a:gd name="T83" fmla="*/ 3507 h 6887"/>
                <a:gd name="T84" fmla="*/ 565 w 4371"/>
                <a:gd name="T85" fmla="*/ 3965 h 6887"/>
                <a:gd name="T86" fmla="*/ 269 w 4371"/>
                <a:gd name="T87" fmla="*/ 4536 h 6887"/>
                <a:gd name="T88" fmla="*/ 153 w 4371"/>
                <a:gd name="T89" fmla="*/ 4902 h 6887"/>
                <a:gd name="T90" fmla="*/ 132 w 4371"/>
                <a:gd name="T91" fmla="*/ 5134 h 6887"/>
                <a:gd name="T92" fmla="*/ 158 w 4371"/>
                <a:gd name="T93" fmla="*/ 5250 h 6887"/>
                <a:gd name="T94" fmla="*/ 145 w 4371"/>
                <a:gd name="T95" fmla="*/ 5439 h 6887"/>
                <a:gd name="T96" fmla="*/ 47 w 4371"/>
                <a:gd name="T97" fmla="*/ 5769 h 6887"/>
                <a:gd name="T98" fmla="*/ 0 w 4371"/>
                <a:gd name="T99" fmla="*/ 6047 h 6887"/>
                <a:gd name="T100" fmla="*/ 41 w 4371"/>
                <a:gd name="T101" fmla="*/ 6228 h 6887"/>
                <a:gd name="T102" fmla="*/ 235 w 4371"/>
                <a:gd name="T103" fmla="*/ 6474 h 6887"/>
                <a:gd name="T104" fmla="*/ 535 w 4371"/>
                <a:gd name="T105" fmla="*/ 6765 h 6887"/>
                <a:gd name="T106" fmla="*/ 700 w 4371"/>
                <a:gd name="T107" fmla="*/ 6875 h 6887"/>
                <a:gd name="T108" fmla="*/ 801 w 4371"/>
                <a:gd name="T109" fmla="*/ 6881 h 6887"/>
                <a:gd name="T110" fmla="*/ 841 w 4371"/>
                <a:gd name="T111" fmla="*/ 6840 h 6887"/>
                <a:gd name="T112" fmla="*/ 833 w 4371"/>
                <a:gd name="T113" fmla="*/ 6681 h 6887"/>
                <a:gd name="T114" fmla="*/ 795 w 4371"/>
                <a:gd name="T115" fmla="*/ 6600 h 6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71" h="6887">
                  <a:moveTo>
                    <a:pt x="793" y="6607"/>
                  </a:moveTo>
                  <a:lnTo>
                    <a:pt x="793" y="6607"/>
                  </a:lnTo>
                  <a:lnTo>
                    <a:pt x="801" y="6628"/>
                  </a:lnTo>
                  <a:lnTo>
                    <a:pt x="808" y="6648"/>
                  </a:lnTo>
                  <a:lnTo>
                    <a:pt x="814" y="6669"/>
                  </a:lnTo>
                  <a:lnTo>
                    <a:pt x="820" y="6690"/>
                  </a:lnTo>
                  <a:lnTo>
                    <a:pt x="824" y="6711"/>
                  </a:lnTo>
                  <a:lnTo>
                    <a:pt x="828" y="6733"/>
                  </a:lnTo>
                  <a:lnTo>
                    <a:pt x="832" y="6754"/>
                  </a:lnTo>
                  <a:lnTo>
                    <a:pt x="833" y="6776"/>
                  </a:lnTo>
                  <a:lnTo>
                    <a:pt x="833" y="6776"/>
                  </a:lnTo>
                  <a:lnTo>
                    <a:pt x="833" y="6795"/>
                  </a:lnTo>
                  <a:lnTo>
                    <a:pt x="833" y="6805"/>
                  </a:lnTo>
                  <a:lnTo>
                    <a:pt x="832" y="6815"/>
                  </a:lnTo>
                  <a:lnTo>
                    <a:pt x="831" y="6824"/>
                  </a:lnTo>
                  <a:lnTo>
                    <a:pt x="827" y="6835"/>
                  </a:lnTo>
                  <a:lnTo>
                    <a:pt x="823" y="6842"/>
                  </a:lnTo>
                  <a:lnTo>
                    <a:pt x="817" y="6851"/>
                  </a:lnTo>
                  <a:lnTo>
                    <a:pt x="817" y="6851"/>
                  </a:lnTo>
                  <a:lnTo>
                    <a:pt x="808" y="6859"/>
                  </a:lnTo>
                  <a:lnTo>
                    <a:pt x="797" y="6866"/>
                  </a:lnTo>
                  <a:lnTo>
                    <a:pt x="786" y="6869"/>
                  </a:lnTo>
                  <a:lnTo>
                    <a:pt x="774" y="6872"/>
                  </a:lnTo>
                  <a:lnTo>
                    <a:pt x="761" y="6872"/>
                  </a:lnTo>
                  <a:lnTo>
                    <a:pt x="749" y="6872"/>
                  </a:lnTo>
                  <a:lnTo>
                    <a:pt x="737" y="6869"/>
                  </a:lnTo>
                  <a:lnTo>
                    <a:pt x="726" y="6867"/>
                  </a:lnTo>
                  <a:lnTo>
                    <a:pt x="726" y="6867"/>
                  </a:lnTo>
                  <a:lnTo>
                    <a:pt x="704" y="6859"/>
                  </a:lnTo>
                  <a:lnTo>
                    <a:pt x="682" y="6850"/>
                  </a:lnTo>
                  <a:lnTo>
                    <a:pt x="661" y="6840"/>
                  </a:lnTo>
                  <a:lnTo>
                    <a:pt x="642" y="6828"/>
                  </a:lnTo>
                  <a:lnTo>
                    <a:pt x="623" y="6815"/>
                  </a:lnTo>
                  <a:lnTo>
                    <a:pt x="604" y="6801"/>
                  </a:lnTo>
                  <a:lnTo>
                    <a:pt x="568" y="6773"/>
                  </a:lnTo>
                  <a:lnTo>
                    <a:pt x="568" y="6773"/>
                  </a:lnTo>
                  <a:lnTo>
                    <a:pt x="522" y="6735"/>
                  </a:lnTo>
                  <a:lnTo>
                    <a:pt x="476" y="6693"/>
                  </a:lnTo>
                  <a:lnTo>
                    <a:pt x="432" y="6654"/>
                  </a:lnTo>
                  <a:lnTo>
                    <a:pt x="387" y="6611"/>
                  </a:lnTo>
                  <a:lnTo>
                    <a:pt x="387" y="6611"/>
                  </a:lnTo>
                  <a:lnTo>
                    <a:pt x="338" y="6561"/>
                  </a:lnTo>
                  <a:lnTo>
                    <a:pt x="291" y="6511"/>
                  </a:lnTo>
                  <a:lnTo>
                    <a:pt x="242" y="6461"/>
                  </a:lnTo>
                  <a:lnTo>
                    <a:pt x="196" y="6410"/>
                  </a:lnTo>
                  <a:lnTo>
                    <a:pt x="196" y="6410"/>
                  </a:lnTo>
                  <a:lnTo>
                    <a:pt x="153" y="6361"/>
                  </a:lnTo>
                  <a:lnTo>
                    <a:pt x="131" y="6336"/>
                  </a:lnTo>
                  <a:lnTo>
                    <a:pt x="110" y="6311"/>
                  </a:lnTo>
                  <a:lnTo>
                    <a:pt x="92" y="6284"/>
                  </a:lnTo>
                  <a:lnTo>
                    <a:pt x="74" y="6257"/>
                  </a:lnTo>
                  <a:lnTo>
                    <a:pt x="59" y="6228"/>
                  </a:lnTo>
                  <a:lnTo>
                    <a:pt x="45" y="6199"/>
                  </a:lnTo>
                  <a:lnTo>
                    <a:pt x="45" y="6199"/>
                  </a:lnTo>
                  <a:lnTo>
                    <a:pt x="36" y="6172"/>
                  </a:lnTo>
                  <a:lnTo>
                    <a:pt x="28" y="6146"/>
                  </a:lnTo>
                  <a:lnTo>
                    <a:pt x="23" y="6121"/>
                  </a:lnTo>
                  <a:lnTo>
                    <a:pt x="19" y="6094"/>
                  </a:lnTo>
                  <a:lnTo>
                    <a:pt x="17" y="6068"/>
                  </a:lnTo>
                  <a:lnTo>
                    <a:pt x="15" y="6041"/>
                  </a:lnTo>
                  <a:lnTo>
                    <a:pt x="15" y="6014"/>
                  </a:lnTo>
                  <a:lnTo>
                    <a:pt x="17" y="5988"/>
                  </a:lnTo>
                  <a:lnTo>
                    <a:pt x="19" y="5961"/>
                  </a:lnTo>
                  <a:lnTo>
                    <a:pt x="23" y="5934"/>
                  </a:lnTo>
                  <a:lnTo>
                    <a:pt x="28" y="5909"/>
                  </a:lnTo>
                  <a:lnTo>
                    <a:pt x="33" y="5882"/>
                  </a:lnTo>
                  <a:lnTo>
                    <a:pt x="46" y="5829"/>
                  </a:lnTo>
                  <a:lnTo>
                    <a:pt x="60" y="5778"/>
                  </a:lnTo>
                  <a:lnTo>
                    <a:pt x="60" y="5778"/>
                  </a:lnTo>
                  <a:lnTo>
                    <a:pt x="77" y="5726"/>
                  </a:lnTo>
                  <a:lnTo>
                    <a:pt x="94" y="5676"/>
                  </a:lnTo>
                  <a:lnTo>
                    <a:pt x="110" y="5625"/>
                  </a:lnTo>
                  <a:lnTo>
                    <a:pt x="126" y="5573"/>
                  </a:lnTo>
                  <a:lnTo>
                    <a:pt x="141" y="5522"/>
                  </a:lnTo>
                  <a:lnTo>
                    <a:pt x="154" y="5471"/>
                  </a:lnTo>
                  <a:lnTo>
                    <a:pt x="164" y="5418"/>
                  </a:lnTo>
                  <a:lnTo>
                    <a:pt x="168" y="5391"/>
                  </a:lnTo>
                  <a:lnTo>
                    <a:pt x="172" y="5364"/>
                  </a:lnTo>
                  <a:lnTo>
                    <a:pt x="172" y="5364"/>
                  </a:lnTo>
                  <a:lnTo>
                    <a:pt x="174" y="5323"/>
                  </a:lnTo>
                  <a:lnTo>
                    <a:pt x="176" y="5302"/>
                  </a:lnTo>
                  <a:lnTo>
                    <a:pt x="176" y="5283"/>
                  </a:lnTo>
                  <a:lnTo>
                    <a:pt x="174" y="5263"/>
                  </a:lnTo>
                  <a:lnTo>
                    <a:pt x="172" y="5242"/>
                  </a:lnTo>
                  <a:lnTo>
                    <a:pt x="168" y="5223"/>
                  </a:lnTo>
                  <a:lnTo>
                    <a:pt x="162" y="5202"/>
                  </a:lnTo>
                  <a:lnTo>
                    <a:pt x="162" y="5202"/>
                  </a:lnTo>
                  <a:lnTo>
                    <a:pt x="158" y="5187"/>
                  </a:lnTo>
                  <a:lnTo>
                    <a:pt x="155" y="5173"/>
                  </a:lnTo>
                  <a:lnTo>
                    <a:pt x="150" y="5142"/>
                  </a:lnTo>
                  <a:lnTo>
                    <a:pt x="149" y="5112"/>
                  </a:lnTo>
                  <a:lnTo>
                    <a:pt x="147" y="5081"/>
                  </a:lnTo>
                  <a:lnTo>
                    <a:pt x="150" y="5052"/>
                  </a:lnTo>
                  <a:lnTo>
                    <a:pt x="153" y="5021"/>
                  </a:lnTo>
                  <a:lnTo>
                    <a:pt x="159" y="4961"/>
                  </a:lnTo>
                  <a:lnTo>
                    <a:pt x="159" y="4961"/>
                  </a:lnTo>
                  <a:lnTo>
                    <a:pt x="164" y="4929"/>
                  </a:lnTo>
                  <a:lnTo>
                    <a:pt x="169" y="4897"/>
                  </a:lnTo>
                  <a:lnTo>
                    <a:pt x="176" y="4866"/>
                  </a:lnTo>
                  <a:lnTo>
                    <a:pt x="182" y="4835"/>
                  </a:lnTo>
                  <a:lnTo>
                    <a:pt x="199" y="4773"/>
                  </a:lnTo>
                  <a:lnTo>
                    <a:pt x="217" y="4712"/>
                  </a:lnTo>
                  <a:lnTo>
                    <a:pt x="238" y="4652"/>
                  </a:lnTo>
                  <a:lnTo>
                    <a:pt x="262" y="4592"/>
                  </a:lnTo>
                  <a:lnTo>
                    <a:pt x="287" y="4534"/>
                  </a:lnTo>
                  <a:lnTo>
                    <a:pt x="314" y="4477"/>
                  </a:lnTo>
                  <a:lnTo>
                    <a:pt x="342" y="4419"/>
                  </a:lnTo>
                  <a:lnTo>
                    <a:pt x="372" y="4361"/>
                  </a:lnTo>
                  <a:lnTo>
                    <a:pt x="432" y="4248"/>
                  </a:lnTo>
                  <a:lnTo>
                    <a:pt x="494" y="4136"/>
                  </a:lnTo>
                  <a:lnTo>
                    <a:pt x="552" y="4023"/>
                  </a:lnTo>
                  <a:lnTo>
                    <a:pt x="552" y="4023"/>
                  </a:lnTo>
                  <a:lnTo>
                    <a:pt x="582" y="3964"/>
                  </a:lnTo>
                  <a:lnTo>
                    <a:pt x="611" y="3904"/>
                  </a:lnTo>
                  <a:lnTo>
                    <a:pt x="638" y="3843"/>
                  </a:lnTo>
                  <a:lnTo>
                    <a:pt x="665" y="3782"/>
                  </a:lnTo>
                  <a:lnTo>
                    <a:pt x="690" y="3720"/>
                  </a:lnTo>
                  <a:lnTo>
                    <a:pt x="714" y="3657"/>
                  </a:lnTo>
                  <a:lnTo>
                    <a:pt x="737" y="3595"/>
                  </a:lnTo>
                  <a:lnTo>
                    <a:pt x="759" y="3532"/>
                  </a:lnTo>
                  <a:lnTo>
                    <a:pt x="781" y="3468"/>
                  </a:lnTo>
                  <a:lnTo>
                    <a:pt x="801" y="3405"/>
                  </a:lnTo>
                  <a:lnTo>
                    <a:pt x="841" y="3278"/>
                  </a:lnTo>
                  <a:lnTo>
                    <a:pt x="879" y="3150"/>
                  </a:lnTo>
                  <a:lnTo>
                    <a:pt x="917" y="3021"/>
                  </a:lnTo>
                  <a:lnTo>
                    <a:pt x="917" y="3021"/>
                  </a:lnTo>
                  <a:lnTo>
                    <a:pt x="988" y="2763"/>
                  </a:lnTo>
                  <a:lnTo>
                    <a:pt x="1027" y="2635"/>
                  </a:lnTo>
                  <a:lnTo>
                    <a:pt x="1065" y="2506"/>
                  </a:lnTo>
                  <a:lnTo>
                    <a:pt x="1065" y="2506"/>
                  </a:lnTo>
                  <a:lnTo>
                    <a:pt x="1106" y="2376"/>
                  </a:lnTo>
                  <a:lnTo>
                    <a:pt x="1128" y="2312"/>
                  </a:lnTo>
                  <a:lnTo>
                    <a:pt x="1151" y="2248"/>
                  </a:lnTo>
                  <a:lnTo>
                    <a:pt x="1151" y="2248"/>
                  </a:lnTo>
                  <a:lnTo>
                    <a:pt x="1158" y="2229"/>
                  </a:lnTo>
                  <a:lnTo>
                    <a:pt x="1165" y="2212"/>
                  </a:lnTo>
                  <a:lnTo>
                    <a:pt x="1174" y="2195"/>
                  </a:lnTo>
                  <a:lnTo>
                    <a:pt x="1187" y="2180"/>
                  </a:lnTo>
                  <a:lnTo>
                    <a:pt x="1187" y="2180"/>
                  </a:lnTo>
                  <a:lnTo>
                    <a:pt x="1200" y="2163"/>
                  </a:lnTo>
                  <a:lnTo>
                    <a:pt x="1210" y="2145"/>
                  </a:lnTo>
                  <a:lnTo>
                    <a:pt x="1229" y="2108"/>
                  </a:lnTo>
                  <a:lnTo>
                    <a:pt x="1229" y="2108"/>
                  </a:lnTo>
                  <a:lnTo>
                    <a:pt x="1260" y="2049"/>
                  </a:lnTo>
                  <a:lnTo>
                    <a:pt x="1292" y="1991"/>
                  </a:lnTo>
                  <a:lnTo>
                    <a:pt x="1325" y="1935"/>
                  </a:lnTo>
                  <a:lnTo>
                    <a:pt x="1360" y="1878"/>
                  </a:lnTo>
                  <a:lnTo>
                    <a:pt x="1431" y="1765"/>
                  </a:lnTo>
                  <a:lnTo>
                    <a:pt x="1501" y="1653"/>
                  </a:lnTo>
                  <a:lnTo>
                    <a:pt x="1501" y="1653"/>
                  </a:lnTo>
                  <a:lnTo>
                    <a:pt x="1574" y="1539"/>
                  </a:lnTo>
                  <a:lnTo>
                    <a:pt x="1611" y="1481"/>
                  </a:lnTo>
                  <a:lnTo>
                    <a:pt x="1646" y="1422"/>
                  </a:lnTo>
                  <a:lnTo>
                    <a:pt x="1646" y="1422"/>
                  </a:lnTo>
                  <a:lnTo>
                    <a:pt x="1701" y="1328"/>
                  </a:lnTo>
                  <a:lnTo>
                    <a:pt x="1715" y="1305"/>
                  </a:lnTo>
                  <a:lnTo>
                    <a:pt x="1731" y="1282"/>
                  </a:lnTo>
                  <a:lnTo>
                    <a:pt x="1746" y="1259"/>
                  </a:lnTo>
                  <a:lnTo>
                    <a:pt x="1763" y="1237"/>
                  </a:lnTo>
                  <a:lnTo>
                    <a:pt x="1763" y="1237"/>
                  </a:lnTo>
                  <a:lnTo>
                    <a:pt x="1778" y="1218"/>
                  </a:lnTo>
                  <a:lnTo>
                    <a:pt x="1795" y="1199"/>
                  </a:lnTo>
                  <a:lnTo>
                    <a:pt x="1813" y="1181"/>
                  </a:lnTo>
                  <a:lnTo>
                    <a:pt x="1829" y="1163"/>
                  </a:lnTo>
                  <a:lnTo>
                    <a:pt x="1866" y="1129"/>
                  </a:lnTo>
                  <a:lnTo>
                    <a:pt x="1905" y="1097"/>
                  </a:lnTo>
                  <a:lnTo>
                    <a:pt x="1946" y="1068"/>
                  </a:lnTo>
                  <a:lnTo>
                    <a:pt x="1987" y="1041"/>
                  </a:lnTo>
                  <a:lnTo>
                    <a:pt x="2031" y="1014"/>
                  </a:lnTo>
                  <a:lnTo>
                    <a:pt x="2074" y="991"/>
                  </a:lnTo>
                  <a:lnTo>
                    <a:pt x="2119" y="967"/>
                  </a:lnTo>
                  <a:lnTo>
                    <a:pt x="2165" y="946"/>
                  </a:lnTo>
                  <a:lnTo>
                    <a:pt x="2211" y="926"/>
                  </a:lnTo>
                  <a:lnTo>
                    <a:pt x="2257" y="907"/>
                  </a:lnTo>
                  <a:lnTo>
                    <a:pt x="2305" y="889"/>
                  </a:lnTo>
                  <a:lnTo>
                    <a:pt x="2352" y="872"/>
                  </a:lnTo>
                  <a:lnTo>
                    <a:pt x="2446" y="840"/>
                  </a:lnTo>
                  <a:lnTo>
                    <a:pt x="2446" y="840"/>
                  </a:lnTo>
                  <a:lnTo>
                    <a:pt x="2542" y="811"/>
                  </a:lnTo>
                  <a:lnTo>
                    <a:pt x="2638" y="782"/>
                  </a:lnTo>
                  <a:lnTo>
                    <a:pt x="2734" y="753"/>
                  </a:lnTo>
                  <a:lnTo>
                    <a:pt x="2830" y="725"/>
                  </a:lnTo>
                  <a:lnTo>
                    <a:pt x="2830" y="725"/>
                  </a:lnTo>
                  <a:lnTo>
                    <a:pt x="2888" y="705"/>
                  </a:lnTo>
                  <a:lnTo>
                    <a:pt x="2946" y="686"/>
                  </a:lnTo>
                  <a:lnTo>
                    <a:pt x="3002" y="666"/>
                  </a:lnTo>
                  <a:lnTo>
                    <a:pt x="3059" y="642"/>
                  </a:lnTo>
                  <a:lnTo>
                    <a:pt x="3114" y="621"/>
                  </a:lnTo>
                  <a:lnTo>
                    <a:pt x="3169" y="596"/>
                  </a:lnTo>
                  <a:lnTo>
                    <a:pt x="3224" y="572"/>
                  </a:lnTo>
                  <a:lnTo>
                    <a:pt x="3279" y="546"/>
                  </a:lnTo>
                  <a:lnTo>
                    <a:pt x="3279" y="546"/>
                  </a:lnTo>
                  <a:lnTo>
                    <a:pt x="3400" y="488"/>
                  </a:lnTo>
                  <a:lnTo>
                    <a:pt x="3521" y="431"/>
                  </a:lnTo>
                  <a:lnTo>
                    <a:pt x="3582" y="404"/>
                  </a:lnTo>
                  <a:lnTo>
                    <a:pt x="3644" y="378"/>
                  </a:lnTo>
                  <a:lnTo>
                    <a:pt x="3706" y="353"/>
                  </a:lnTo>
                  <a:lnTo>
                    <a:pt x="3770" y="330"/>
                  </a:lnTo>
                  <a:lnTo>
                    <a:pt x="3770" y="330"/>
                  </a:lnTo>
                  <a:lnTo>
                    <a:pt x="3797" y="323"/>
                  </a:lnTo>
                  <a:lnTo>
                    <a:pt x="3824" y="316"/>
                  </a:lnTo>
                  <a:lnTo>
                    <a:pt x="3879" y="303"/>
                  </a:lnTo>
                  <a:lnTo>
                    <a:pt x="3906" y="297"/>
                  </a:lnTo>
                  <a:lnTo>
                    <a:pt x="3933" y="289"/>
                  </a:lnTo>
                  <a:lnTo>
                    <a:pt x="3960" y="280"/>
                  </a:lnTo>
                  <a:lnTo>
                    <a:pt x="3985" y="269"/>
                  </a:lnTo>
                  <a:lnTo>
                    <a:pt x="3985" y="269"/>
                  </a:lnTo>
                  <a:lnTo>
                    <a:pt x="4010" y="256"/>
                  </a:lnTo>
                  <a:lnTo>
                    <a:pt x="4033" y="240"/>
                  </a:lnTo>
                  <a:lnTo>
                    <a:pt x="4055" y="224"/>
                  </a:lnTo>
                  <a:lnTo>
                    <a:pt x="4075" y="206"/>
                  </a:lnTo>
                  <a:lnTo>
                    <a:pt x="4116" y="168"/>
                  </a:lnTo>
                  <a:lnTo>
                    <a:pt x="4137" y="149"/>
                  </a:lnTo>
                  <a:lnTo>
                    <a:pt x="4157" y="131"/>
                  </a:lnTo>
                  <a:lnTo>
                    <a:pt x="4157" y="131"/>
                  </a:lnTo>
                  <a:lnTo>
                    <a:pt x="4180" y="112"/>
                  </a:lnTo>
                  <a:lnTo>
                    <a:pt x="4205" y="94"/>
                  </a:lnTo>
                  <a:lnTo>
                    <a:pt x="4229" y="77"/>
                  </a:lnTo>
                  <a:lnTo>
                    <a:pt x="4255" y="62"/>
                  </a:lnTo>
                  <a:lnTo>
                    <a:pt x="4282" y="48"/>
                  </a:lnTo>
                  <a:lnTo>
                    <a:pt x="4308" y="35"/>
                  </a:lnTo>
                  <a:lnTo>
                    <a:pt x="4337" y="25"/>
                  </a:lnTo>
                  <a:lnTo>
                    <a:pt x="4366" y="16"/>
                  </a:lnTo>
                  <a:lnTo>
                    <a:pt x="4366" y="16"/>
                  </a:lnTo>
                  <a:lnTo>
                    <a:pt x="4369" y="14"/>
                  </a:lnTo>
                  <a:lnTo>
                    <a:pt x="4371" y="12"/>
                  </a:lnTo>
                  <a:lnTo>
                    <a:pt x="4371" y="9"/>
                  </a:lnTo>
                  <a:lnTo>
                    <a:pt x="4371" y="5"/>
                  </a:lnTo>
                  <a:lnTo>
                    <a:pt x="4370" y="3"/>
                  </a:lnTo>
                  <a:lnTo>
                    <a:pt x="4369" y="2"/>
                  </a:lnTo>
                  <a:lnTo>
                    <a:pt x="4365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34" y="9"/>
                  </a:lnTo>
                  <a:lnTo>
                    <a:pt x="4308" y="19"/>
                  </a:lnTo>
                  <a:lnTo>
                    <a:pt x="4282" y="31"/>
                  </a:lnTo>
                  <a:lnTo>
                    <a:pt x="4256" y="44"/>
                  </a:lnTo>
                  <a:lnTo>
                    <a:pt x="4232" y="57"/>
                  </a:lnTo>
                  <a:lnTo>
                    <a:pt x="4208" y="72"/>
                  </a:lnTo>
                  <a:lnTo>
                    <a:pt x="4184" y="89"/>
                  </a:lnTo>
                  <a:lnTo>
                    <a:pt x="4162" y="107"/>
                  </a:lnTo>
                  <a:lnTo>
                    <a:pt x="4162" y="107"/>
                  </a:lnTo>
                  <a:lnTo>
                    <a:pt x="4139" y="126"/>
                  </a:lnTo>
                  <a:lnTo>
                    <a:pt x="4116" y="147"/>
                  </a:lnTo>
                  <a:lnTo>
                    <a:pt x="4071" y="189"/>
                  </a:lnTo>
                  <a:lnTo>
                    <a:pt x="4050" y="210"/>
                  </a:lnTo>
                  <a:lnTo>
                    <a:pt x="4025" y="228"/>
                  </a:lnTo>
                  <a:lnTo>
                    <a:pt x="4000" y="244"/>
                  </a:lnTo>
                  <a:lnTo>
                    <a:pt x="3987" y="252"/>
                  </a:lnTo>
                  <a:lnTo>
                    <a:pt x="3973" y="258"/>
                  </a:lnTo>
                  <a:lnTo>
                    <a:pt x="3973" y="258"/>
                  </a:lnTo>
                  <a:lnTo>
                    <a:pt x="3944" y="270"/>
                  </a:lnTo>
                  <a:lnTo>
                    <a:pt x="3914" y="279"/>
                  </a:lnTo>
                  <a:lnTo>
                    <a:pt x="3883" y="288"/>
                  </a:lnTo>
                  <a:lnTo>
                    <a:pt x="3852" y="296"/>
                  </a:lnTo>
                  <a:lnTo>
                    <a:pt x="3791" y="310"/>
                  </a:lnTo>
                  <a:lnTo>
                    <a:pt x="3760" y="319"/>
                  </a:lnTo>
                  <a:lnTo>
                    <a:pt x="3730" y="328"/>
                  </a:lnTo>
                  <a:lnTo>
                    <a:pt x="3730" y="328"/>
                  </a:lnTo>
                  <a:lnTo>
                    <a:pt x="3666" y="352"/>
                  </a:lnTo>
                  <a:lnTo>
                    <a:pt x="3603" y="378"/>
                  </a:lnTo>
                  <a:lnTo>
                    <a:pt x="3542" y="405"/>
                  </a:lnTo>
                  <a:lnTo>
                    <a:pt x="3480" y="433"/>
                  </a:lnTo>
                  <a:lnTo>
                    <a:pt x="3480" y="433"/>
                  </a:lnTo>
                  <a:lnTo>
                    <a:pt x="3357" y="491"/>
                  </a:lnTo>
                  <a:lnTo>
                    <a:pt x="3234" y="550"/>
                  </a:lnTo>
                  <a:lnTo>
                    <a:pt x="3173" y="578"/>
                  </a:lnTo>
                  <a:lnTo>
                    <a:pt x="3111" y="605"/>
                  </a:lnTo>
                  <a:lnTo>
                    <a:pt x="3048" y="632"/>
                  </a:lnTo>
                  <a:lnTo>
                    <a:pt x="2986" y="657"/>
                  </a:lnTo>
                  <a:lnTo>
                    <a:pt x="2986" y="657"/>
                  </a:lnTo>
                  <a:lnTo>
                    <a:pt x="2934" y="675"/>
                  </a:lnTo>
                  <a:lnTo>
                    <a:pt x="2883" y="693"/>
                  </a:lnTo>
                  <a:lnTo>
                    <a:pt x="2778" y="725"/>
                  </a:lnTo>
                  <a:lnTo>
                    <a:pt x="2569" y="786"/>
                  </a:lnTo>
                  <a:lnTo>
                    <a:pt x="2569" y="786"/>
                  </a:lnTo>
                  <a:lnTo>
                    <a:pt x="2473" y="816"/>
                  </a:lnTo>
                  <a:lnTo>
                    <a:pt x="2377" y="847"/>
                  </a:lnTo>
                  <a:lnTo>
                    <a:pt x="2328" y="863"/>
                  </a:lnTo>
                  <a:lnTo>
                    <a:pt x="2280" y="881"/>
                  </a:lnTo>
                  <a:lnTo>
                    <a:pt x="2233" y="899"/>
                  </a:lnTo>
                  <a:lnTo>
                    <a:pt x="2186" y="919"/>
                  </a:lnTo>
                  <a:lnTo>
                    <a:pt x="2139" y="940"/>
                  </a:lnTo>
                  <a:lnTo>
                    <a:pt x="2093" y="962"/>
                  </a:lnTo>
                  <a:lnTo>
                    <a:pt x="2048" y="985"/>
                  </a:lnTo>
                  <a:lnTo>
                    <a:pt x="2005" y="1011"/>
                  </a:lnTo>
                  <a:lnTo>
                    <a:pt x="1963" y="1038"/>
                  </a:lnTo>
                  <a:lnTo>
                    <a:pt x="1922" y="1066"/>
                  </a:lnTo>
                  <a:lnTo>
                    <a:pt x="1881" y="1097"/>
                  </a:lnTo>
                  <a:lnTo>
                    <a:pt x="1842" y="1131"/>
                  </a:lnTo>
                  <a:lnTo>
                    <a:pt x="1842" y="1131"/>
                  </a:lnTo>
                  <a:lnTo>
                    <a:pt x="1822" y="1150"/>
                  </a:lnTo>
                  <a:lnTo>
                    <a:pt x="1802" y="1170"/>
                  </a:lnTo>
                  <a:lnTo>
                    <a:pt x="1783" y="1191"/>
                  </a:lnTo>
                  <a:lnTo>
                    <a:pt x="1766" y="1211"/>
                  </a:lnTo>
                  <a:lnTo>
                    <a:pt x="1750" y="1233"/>
                  </a:lnTo>
                  <a:lnTo>
                    <a:pt x="1733" y="1255"/>
                  </a:lnTo>
                  <a:lnTo>
                    <a:pt x="1702" y="1300"/>
                  </a:lnTo>
                  <a:lnTo>
                    <a:pt x="1673" y="1346"/>
                  </a:lnTo>
                  <a:lnTo>
                    <a:pt x="1645" y="1394"/>
                  </a:lnTo>
                  <a:lnTo>
                    <a:pt x="1616" y="1441"/>
                  </a:lnTo>
                  <a:lnTo>
                    <a:pt x="1588" y="1489"/>
                  </a:lnTo>
                  <a:lnTo>
                    <a:pt x="1588" y="1489"/>
                  </a:lnTo>
                  <a:lnTo>
                    <a:pt x="1514" y="1606"/>
                  </a:lnTo>
                  <a:lnTo>
                    <a:pt x="1440" y="1723"/>
                  </a:lnTo>
                  <a:lnTo>
                    <a:pt x="1365" y="1838"/>
                  </a:lnTo>
                  <a:lnTo>
                    <a:pt x="1329" y="1897"/>
                  </a:lnTo>
                  <a:lnTo>
                    <a:pt x="1295" y="1958"/>
                  </a:lnTo>
                  <a:lnTo>
                    <a:pt x="1295" y="1958"/>
                  </a:lnTo>
                  <a:lnTo>
                    <a:pt x="1261" y="2014"/>
                  </a:lnTo>
                  <a:lnTo>
                    <a:pt x="1231" y="2072"/>
                  </a:lnTo>
                  <a:lnTo>
                    <a:pt x="1231" y="2072"/>
                  </a:lnTo>
                  <a:lnTo>
                    <a:pt x="1206" y="2122"/>
                  </a:lnTo>
                  <a:lnTo>
                    <a:pt x="1192" y="2147"/>
                  </a:lnTo>
                  <a:lnTo>
                    <a:pt x="1184" y="2158"/>
                  </a:lnTo>
                  <a:lnTo>
                    <a:pt x="1176" y="2168"/>
                  </a:lnTo>
                  <a:lnTo>
                    <a:pt x="1176" y="2168"/>
                  </a:lnTo>
                  <a:lnTo>
                    <a:pt x="1161" y="2189"/>
                  </a:lnTo>
                  <a:lnTo>
                    <a:pt x="1149" y="2209"/>
                  </a:lnTo>
                  <a:lnTo>
                    <a:pt x="1138" y="2233"/>
                  </a:lnTo>
                  <a:lnTo>
                    <a:pt x="1129" y="2256"/>
                  </a:lnTo>
                  <a:lnTo>
                    <a:pt x="1120" y="2280"/>
                  </a:lnTo>
                  <a:lnTo>
                    <a:pt x="1114" y="2305"/>
                  </a:lnTo>
                  <a:lnTo>
                    <a:pt x="1099" y="2352"/>
                  </a:lnTo>
                  <a:lnTo>
                    <a:pt x="1099" y="2352"/>
                  </a:lnTo>
                  <a:lnTo>
                    <a:pt x="1077" y="2419"/>
                  </a:lnTo>
                  <a:lnTo>
                    <a:pt x="1055" y="2487"/>
                  </a:lnTo>
                  <a:lnTo>
                    <a:pt x="1014" y="2623"/>
                  </a:lnTo>
                  <a:lnTo>
                    <a:pt x="974" y="2759"/>
                  </a:lnTo>
                  <a:lnTo>
                    <a:pt x="936" y="2895"/>
                  </a:lnTo>
                  <a:lnTo>
                    <a:pt x="936" y="2895"/>
                  </a:lnTo>
                  <a:lnTo>
                    <a:pt x="897" y="3032"/>
                  </a:lnTo>
                  <a:lnTo>
                    <a:pt x="859" y="3168"/>
                  </a:lnTo>
                  <a:lnTo>
                    <a:pt x="818" y="3304"/>
                  </a:lnTo>
                  <a:lnTo>
                    <a:pt x="776" y="3440"/>
                  </a:lnTo>
                  <a:lnTo>
                    <a:pt x="752" y="3507"/>
                  </a:lnTo>
                  <a:lnTo>
                    <a:pt x="729" y="3574"/>
                  </a:lnTo>
                  <a:lnTo>
                    <a:pt x="705" y="3640"/>
                  </a:lnTo>
                  <a:lnTo>
                    <a:pt x="679" y="3706"/>
                  </a:lnTo>
                  <a:lnTo>
                    <a:pt x="654" y="3771"/>
                  </a:lnTo>
                  <a:lnTo>
                    <a:pt x="626" y="3837"/>
                  </a:lnTo>
                  <a:lnTo>
                    <a:pt x="596" y="3901"/>
                  </a:lnTo>
                  <a:lnTo>
                    <a:pt x="565" y="3965"/>
                  </a:lnTo>
                  <a:lnTo>
                    <a:pt x="565" y="3965"/>
                  </a:lnTo>
                  <a:lnTo>
                    <a:pt x="536" y="4022"/>
                  </a:lnTo>
                  <a:lnTo>
                    <a:pt x="506" y="4078"/>
                  </a:lnTo>
                  <a:lnTo>
                    <a:pt x="445" y="4191"/>
                  </a:lnTo>
                  <a:lnTo>
                    <a:pt x="383" y="4304"/>
                  </a:lnTo>
                  <a:lnTo>
                    <a:pt x="354" y="4362"/>
                  </a:lnTo>
                  <a:lnTo>
                    <a:pt x="324" y="4420"/>
                  </a:lnTo>
                  <a:lnTo>
                    <a:pt x="296" y="4478"/>
                  </a:lnTo>
                  <a:lnTo>
                    <a:pt x="269" y="4536"/>
                  </a:lnTo>
                  <a:lnTo>
                    <a:pt x="245" y="4595"/>
                  </a:lnTo>
                  <a:lnTo>
                    <a:pt x="222" y="4654"/>
                  </a:lnTo>
                  <a:lnTo>
                    <a:pt x="200" y="4715"/>
                  </a:lnTo>
                  <a:lnTo>
                    <a:pt x="182" y="4776"/>
                  </a:lnTo>
                  <a:lnTo>
                    <a:pt x="165" y="4839"/>
                  </a:lnTo>
                  <a:lnTo>
                    <a:pt x="159" y="4870"/>
                  </a:lnTo>
                  <a:lnTo>
                    <a:pt x="153" y="4902"/>
                  </a:lnTo>
                  <a:lnTo>
                    <a:pt x="153" y="4902"/>
                  </a:lnTo>
                  <a:lnTo>
                    <a:pt x="149" y="4930"/>
                  </a:lnTo>
                  <a:lnTo>
                    <a:pt x="145" y="4959"/>
                  </a:lnTo>
                  <a:lnTo>
                    <a:pt x="138" y="5017"/>
                  </a:lnTo>
                  <a:lnTo>
                    <a:pt x="138" y="5017"/>
                  </a:lnTo>
                  <a:lnTo>
                    <a:pt x="132" y="5084"/>
                  </a:lnTo>
                  <a:lnTo>
                    <a:pt x="131" y="5101"/>
                  </a:lnTo>
                  <a:lnTo>
                    <a:pt x="131" y="5117"/>
                  </a:lnTo>
                  <a:lnTo>
                    <a:pt x="132" y="5134"/>
                  </a:lnTo>
                  <a:lnTo>
                    <a:pt x="133" y="5151"/>
                  </a:lnTo>
                  <a:lnTo>
                    <a:pt x="133" y="5151"/>
                  </a:lnTo>
                  <a:lnTo>
                    <a:pt x="137" y="5170"/>
                  </a:lnTo>
                  <a:lnTo>
                    <a:pt x="142" y="5189"/>
                  </a:lnTo>
                  <a:lnTo>
                    <a:pt x="153" y="5227"/>
                  </a:lnTo>
                  <a:lnTo>
                    <a:pt x="153" y="5227"/>
                  </a:lnTo>
                  <a:lnTo>
                    <a:pt x="156" y="5238"/>
                  </a:lnTo>
                  <a:lnTo>
                    <a:pt x="158" y="5250"/>
                  </a:lnTo>
                  <a:lnTo>
                    <a:pt x="160" y="5274"/>
                  </a:lnTo>
                  <a:lnTo>
                    <a:pt x="160" y="5300"/>
                  </a:lnTo>
                  <a:lnTo>
                    <a:pt x="159" y="5324"/>
                  </a:lnTo>
                  <a:lnTo>
                    <a:pt x="159" y="5324"/>
                  </a:lnTo>
                  <a:lnTo>
                    <a:pt x="158" y="5354"/>
                  </a:lnTo>
                  <a:lnTo>
                    <a:pt x="154" y="5382"/>
                  </a:lnTo>
                  <a:lnTo>
                    <a:pt x="150" y="5410"/>
                  </a:lnTo>
                  <a:lnTo>
                    <a:pt x="145" y="5439"/>
                  </a:lnTo>
                  <a:lnTo>
                    <a:pt x="140" y="5467"/>
                  </a:lnTo>
                  <a:lnTo>
                    <a:pt x="132" y="5494"/>
                  </a:lnTo>
                  <a:lnTo>
                    <a:pt x="118" y="5550"/>
                  </a:lnTo>
                  <a:lnTo>
                    <a:pt x="100" y="5606"/>
                  </a:lnTo>
                  <a:lnTo>
                    <a:pt x="82" y="5659"/>
                  </a:lnTo>
                  <a:lnTo>
                    <a:pt x="64" y="5715"/>
                  </a:lnTo>
                  <a:lnTo>
                    <a:pt x="47" y="5769"/>
                  </a:lnTo>
                  <a:lnTo>
                    <a:pt x="47" y="5769"/>
                  </a:lnTo>
                  <a:lnTo>
                    <a:pt x="33" y="5819"/>
                  </a:lnTo>
                  <a:lnTo>
                    <a:pt x="21" y="5869"/>
                  </a:lnTo>
                  <a:lnTo>
                    <a:pt x="10" y="5919"/>
                  </a:lnTo>
                  <a:lnTo>
                    <a:pt x="6" y="5945"/>
                  </a:lnTo>
                  <a:lnTo>
                    <a:pt x="3" y="5970"/>
                  </a:lnTo>
                  <a:lnTo>
                    <a:pt x="0" y="5996"/>
                  </a:lnTo>
                  <a:lnTo>
                    <a:pt x="0" y="6022"/>
                  </a:lnTo>
                  <a:lnTo>
                    <a:pt x="0" y="6047"/>
                  </a:lnTo>
                  <a:lnTo>
                    <a:pt x="1" y="6073"/>
                  </a:lnTo>
                  <a:lnTo>
                    <a:pt x="4" y="6099"/>
                  </a:lnTo>
                  <a:lnTo>
                    <a:pt x="8" y="6124"/>
                  </a:lnTo>
                  <a:lnTo>
                    <a:pt x="13" y="6149"/>
                  </a:lnTo>
                  <a:lnTo>
                    <a:pt x="21" y="6175"/>
                  </a:lnTo>
                  <a:lnTo>
                    <a:pt x="21" y="6175"/>
                  </a:lnTo>
                  <a:lnTo>
                    <a:pt x="31" y="6202"/>
                  </a:lnTo>
                  <a:lnTo>
                    <a:pt x="41" y="6228"/>
                  </a:lnTo>
                  <a:lnTo>
                    <a:pt x="55" y="6253"/>
                  </a:lnTo>
                  <a:lnTo>
                    <a:pt x="69" y="6279"/>
                  </a:lnTo>
                  <a:lnTo>
                    <a:pt x="85" y="6302"/>
                  </a:lnTo>
                  <a:lnTo>
                    <a:pt x="103" y="6325"/>
                  </a:lnTo>
                  <a:lnTo>
                    <a:pt x="120" y="6348"/>
                  </a:lnTo>
                  <a:lnTo>
                    <a:pt x="138" y="6368"/>
                  </a:lnTo>
                  <a:lnTo>
                    <a:pt x="138" y="6368"/>
                  </a:lnTo>
                  <a:lnTo>
                    <a:pt x="235" y="6474"/>
                  </a:lnTo>
                  <a:lnTo>
                    <a:pt x="283" y="6526"/>
                  </a:lnTo>
                  <a:lnTo>
                    <a:pt x="332" y="6577"/>
                  </a:lnTo>
                  <a:lnTo>
                    <a:pt x="332" y="6577"/>
                  </a:lnTo>
                  <a:lnTo>
                    <a:pt x="381" y="6627"/>
                  </a:lnTo>
                  <a:lnTo>
                    <a:pt x="431" y="6674"/>
                  </a:lnTo>
                  <a:lnTo>
                    <a:pt x="482" y="6720"/>
                  </a:lnTo>
                  <a:lnTo>
                    <a:pt x="535" y="6765"/>
                  </a:lnTo>
                  <a:lnTo>
                    <a:pt x="535" y="6765"/>
                  </a:lnTo>
                  <a:lnTo>
                    <a:pt x="567" y="6791"/>
                  </a:lnTo>
                  <a:lnTo>
                    <a:pt x="599" y="6815"/>
                  </a:lnTo>
                  <a:lnTo>
                    <a:pt x="632" y="6839"/>
                  </a:lnTo>
                  <a:lnTo>
                    <a:pt x="649" y="6850"/>
                  </a:lnTo>
                  <a:lnTo>
                    <a:pt x="667" y="6859"/>
                  </a:lnTo>
                  <a:lnTo>
                    <a:pt x="667" y="6859"/>
                  </a:lnTo>
                  <a:lnTo>
                    <a:pt x="683" y="6867"/>
                  </a:lnTo>
                  <a:lnTo>
                    <a:pt x="700" y="6875"/>
                  </a:lnTo>
                  <a:lnTo>
                    <a:pt x="718" y="6881"/>
                  </a:lnTo>
                  <a:lnTo>
                    <a:pt x="737" y="6886"/>
                  </a:lnTo>
                  <a:lnTo>
                    <a:pt x="755" y="6887"/>
                  </a:lnTo>
                  <a:lnTo>
                    <a:pt x="765" y="6887"/>
                  </a:lnTo>
                  <a:lnTo>
                    <a:pt x="774" y="6887"/>
                  </a:lnTo>
                  <a:lnTo>
                    <a:pt x="783" y="6886"/>
                  </a:lnTo>
                  <a:lnTo>
                    <a:pt x="792" y="6884"/>
                  </a:lnTo>
                  <a:lnTo>
                    <a:pt x="801" y="6881"/>
                  </a:lnTo>
                  <a:lnTo>
                    <a:pt x="809" y="6876"/>
                  </a:lnTo>
                  <a:lnTo>
                    <a:pt x="809" y="6876"/>
                  </a:lnTo>
                  <a:lnTo>
                    <a:pt x="817" y="6871"/>
                  </a:lnTo>
                  <a:lnTo>
                    <a:pt x="823" y="6866"/>
                  </a:lnTo>
                  <a:lnTo>
                    <a:pt x="828" y="6860"/>
                  </a:lnTo>
                  <a:lnTo>
                    <a:pt x="833" y="6854"/>
                  </a:lnTo>
                  <a:lnTo>
                    <a:pt x="837" y="6846"/>
                  </a:lnTo>
                  <a:lnTo>
                    <a:pt x="841" y="6840"/>
                  </a:lnTo>
                  <a:lnTo>
                    <a:pt x="846" y="6824"/>
                  </a:lnTo>
                  <a:lnTo>
                    <a:pt x="849" y="6809"/>
                  </a:lnTo>
                  <a:lnTo>
                    <a:pt x="849" y="6792"/>
                  </a:lnTo>
                  <a:lnTo>
                    <a:pt x="849" y="6776"/>
                  </a:lnTo>
                  <a:lnTo>
                    <a:pt x="847" y="6759"/>
                  </a:lnTo>
                  <a:lnTo>
                    <a:pt x="847" y="6759"/>
                  </a:lnTo>
                  <a:lnTo>
                    <a:pt x="842" y="6719"/>
                  </a:lnTo>
                  <a:lnTo>
                    <a:pt x="833" y="6681"/>
                  </a:lnTo>
                  <a:lnTo>
                    <a:pt x="822" y="6641"/>
                  </a:lnTo>
                  <a:lnTo>
                    <a:pt x="808" y="6604"/>
                  </a:lnTo>
                  <a:lnTo>
                    <a:pt x="808" y="6604"/>
                  </a:lnTo>
                  <a:lnTo>
                    <a:pt x="806" y="6601"/>
                  </a:lnTo>
                  <a:lnTo>
                    <a:pt x="804" y="6600"/>
                  </a:lnTo>
                  <a:lnTo>
                    <a:pt x="800" y="6598"/>
                  </a:lnTo>
                  <a:lnTo>
                    <a:pt x="797" y="6598"/>
                  </a:lnTo>
                  <a:lnTo>
                    <a:pt x="795" y="6600"/>
                  </a:lnTo>
                  <a:lnTo>
                    <a:pt x="793" y="6602"/>
                  </a:lnTo>
                  <a:lnTo>
                    <a:pt x="792" y="6605"/>
                  </a:lnTo>
                  <a:lnTo>
                    <a:pt x="793" y="6607"/>
                  </a:lnTo>
                  <a:lnTo>
                    <a:pt x="793" y="66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360F300B-29DF-ADD0-EF4A-AAE5810FE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0" y="3136"/>
              <a:ext cx="758" cy="682"/>
            </a:xfrm>
            <a:custGeom>
              <a:avLst/>
              <a:gdLst>
                <a:gd name="T0" fmla="*/ 51 w 2273"/>
                <a:gd name="T1" fmla="*/ 631 h 2046"/>
                <a:gd name="T2" fmla="*/ 141 w 2273"/>
                <a:gd name="T3" fmla="*/ 464 h 2046"/>
                <a:gd name="T4" fmla="*/ 206 w 2273"/>
                <a:gd name="T5" fmla="*/ 377 h 2046"/>
                <a:gd name="T6" fmla="*/ 297 w 2273"/>
                <a:gd name="T7" fmla="*/ 286 h 2046"/>
                <a:gd name="T8" fmla="*/ 463 w 2273"/>
                <a:gd name="T9" fmla="*/ 169 h 2046"/>
                <a:gd name="T10" fmla="*/ 601 w 2273"/>
                <a:gd name="T11" fmla="*/ 102 h 2046"/>
                <a:gd name="T12" fmla="*/ 804 w 2273"/>
                <a:gd name="T13" fmla="*/ 44 h 2046"/>
                <a:gd name="T14" fmla="*/ 960 w 2273"/>
                <a:gd name="T15" fmla="*/ 21 h 2046"/>
                <a:gd name="T16" fmla="*/ 1179 w 2273"/>
                <a:gd name="T17" fmla="*/ 18 h 2046"/>
                <a:gd name="T18" fmla="*/ 1314 w 2273"/>
                <a:gd name="T19" fmla="*/ 28 h 2046"/>
                <a:gd name="T20" fmla="*/ 1393 w 2273"/>
                <a:gd name="T21" fmla="*/ 43 h 2046"/>
                <a:gd name="T22" fmla="*/ 1496 w 2273"/>
                <a:gd name="T23" fmla="*/ 77 h 2046"/>
                <a:gd name="T24" fmla="*/ 1593 w 2273"/>
                <a:gd name="T25" fmla="*/ 125 h 2046"/>
                <a:gd name="T26" fmla="*/ 1770 w 2273"/>
                <a:gd name="T27" fmla="*/ 253 h 2046"/>
                <a:gd name="T28" fmla="*/ 1897 w 2273"/>
                <a:gd name="T29" fmla="*/ 373 h 2046"/>
                <a:gd name="T30" fmla="*/ 2042 w 2273"/>
                <a:gd name="T31" fmla="*/ 557 h 2046"/>
                <a:gd name="T32" fmla="*/ 2127 w 2273"/>
                <a:gd name="T33" fmla="*/ 700 h 2046"/>
                <a:gd name="T34" fmla="*/ 2180 w 2273"/>
                <a:gd name="T35" fmla="*/ 828 h 2046"/>
                <a:gd name="T36" fmla="*/ 2212 w 2273"/>
                <a:gd name="T37" fmla="*/ 951 h 2046"/>
                <a:gd name="T38" fmla="*/ 2234 w 2273"/>
                <a:gd name="T39" fmla="*/ 1082 h 2046"/>
                <a:gd name="T40" fmla="*/ 2252 w 2273"/>
                <a:gd name="T41" fmla="*/ 1352 h 2046"/>
                <a:gd name="T42" fmla="*/ 2257 w 2273"/>
                <a:gd name="T43" fmla="*/ 1529 h 2046"/>
                <a:gd name="T44" fmla="*/ 2245 w 2273"/>
                <a:gd name="T45" fmla="*/ 1692 h 2046"/>
                <a:gd name="T46" fmla="*/ 2221 w 2273"/>
                <a:gd name="T47" fmla="*/ 1830 h 2046"/>
                <a:gd name="T48" fmla="*/ 2192 w 2273"/>
                <a:gd name="T49" fmla="*/ 1933 h 2046"/>
                <a:gd name="T50" fmla="*/ 2166 w 2273"/>
                <a:gd name="T51" fmla="*/ 1985 h 2046"/>
                <a:gd name="T52" fmla="*/ 2133 w 2273"/>
                <a:gd name="T53" fmla="*/ 2023 h 2046"/>
                <a:gd name="T54" fmla="*/ 2101 w 2273"/>
                <a:gd name="T55" fmla="*/ 2032 h 2046"/>
                <a:gd name="T56" fmla="*/ 2070 w 2273"/>
                <a:gd name="T57" fmla="*/ 2023 h 2046"/>
                <a:gd name="T58" fmla="*/ 2060 w 2273"/>
                <a:gd name="T59" fmla="*/ 2025 h 2046"/>
                <a:gd name="T60" fmla="*/ 2063 w 2273"/>
                <a:gd name="T61" fmla="*/ 2035 h 2046"/>
                <a:gd name="T62" fmla="*/ 2097 w 2273"/>
                <a:gd name="T63" fmla="*/ 2046 h 2046"/>
                <a:gd name="T64" fmla="*/ 2141 w 2273"/>
                <a:gd name="T65" fmla="*/ 2035 h 2046"/>
                <a:gd name="T66" fmla="*/ 2171 w 2273"/>
                <a:gd name="T67" fmla="*/ 2006 h 2046"/>
                <a:gd name="T68" fmla="*/ 2200 w 2273"/>
                <a:gd name="T69" fmla="*/ 1952 h 2046"/>
                <a:gd name="T70" fmla="*/ 2233 w 2273"/>
                <a:gd name="T71" fmla="*/ 1850 h 2046"/>
                <a:gd name="T72" fmla="*/ 2260 w 2273"/>
                <a:gd name="T73" fmla="*/ 1699 h 2046"/>
                <a:gd name="T74" fmla="*/ 2273 w 2273"/>
                <a:gd name="T75" fmla="*/ 1547 h 2046"/>
                <a:gd name="T76" fmla="*/ 2268 w 2273"/>
                <a:gd name="T77" fmla="*/ 1371 h 2046"/>
                <a:gd name="T78" fmla="*/ 2261 w 2273"/>
                <a:gd name="T79" fmla="*/ 1213 h 2046"/>
                <a:gd name="T80" fmla="*/ 2234 w 2273"/>
                <a:gd name="T81" fmla="*/ 982 h 2046"/>
                <a:gd name="T82" fmla="*/ 2212 w 2273"/>
                <a:gd name="T83" fmla="*/ 879 h 2046"/>
                <a:gd name="T84" fmla="*/ 2169 w 2273"/>
                <a:gd name="T85" fmla="*/ 753 h 2046"/>
                <a:gd name="T86" fmla="*/ 2091 w 2273"/>
                <a:gd name="T87" fmla="*/ 603 h 2046"/>
                <a:gd name="T88" fmla="*/ 1952 w 2273"/>
                <a:gd name="T89" fmla="*/ 413 h 2046"/>
                <a:gd name="T90" fmla="*/ 1832 w 2273"/>
                <a:gd name="T91" fmla="*/ 287 h 2046"/>
                <a:gd name="T92" fmla="*/ 1652 w 2273"/>
                <a:gd name="T93" fmla="*/ 143 h 2046"/>
                <a:gd name="T94" fmla="*/ 1552 w 2273"/>
                <a:gd name="T95" fmla="*/ 87 h 2046"/>
                <a:gd name="T96" fmla="*/ 1475 w 2273"/>
                <a:gd name="T97" fmla="*/ 52 h 2046"/>
                <a:gd name="T98" fmla="*/ 1375 w 2273"/>
                <a:gd name="T99" fmla="*/ 24 h 2046"/>
                <a:gd name="T100" fmla="*/ 1298 w 2273"/>
                <a:gd name="T101" fmla="*/ 11 h 2046"/>
                <a:gd name="T102" fmla="*/ 1072 w 2273"/>
                <a:gd name="T103" fmla="*/ 0 h 2046"/>
                <a:gd name="T104" fmla="*/ 909 w 2273"/>
                <a:gd name="T105" fmla="*/ 11 h 2046"/>
                <a:gd name="T106" fmla="*/ 696 w 2273"/>
                <a:gd name="T107" fmla="*/ 55 h 2046"/>
                <a:gd name="T108" fmla="*/ 547 w 2273"/>
                <a:gd name="T109" fmla="*/ 109 h 2046"/>
                <a:gd name="T110" fmla="*/ 367 w 2273"/>
                <a:gd name="T111" fmla="*/ 211 h 2046"/>
                <a:gd name="T112" fmla="*/ 265 w 2273"/>
                <a:gd name="T113" fmla="*/ 294 h 2046"/>
                <a:gd name="T114" fmla="*/ 174 w 2273"/>
                <a:gd name="T115" fmla="*/ 393 h 2046"/>
                <a:gd name="T116" fmla="*/ 60 w 2273"/>
                <a:gd name="T117" fmla="*/ 574 h 2046"/>
                <a:gd name="T118" fmla="*/ 0 w 2273"/>
                <a:gd name="T119" fmla="*/ 730 h 2046"/>
                <a:gd name="T120" fmla="*/ 2 w 2273"/>
                <a:gd name="T121" fmla="*/ 738 h 2046"/>
                <a:gd name="T122" fmla="*/ 13 w 2273"/>
                <a:gd name="T123" fmla="*/ 737 h 2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73" h="2046">
                  <a:moveTo>
                    <a:pt x="14" y="734"/>
                  </a:moveTo>
                  <a:lnTo>
                    <a:pt x="14" y="734"/>
                  </a:lnTo>
                  <a:lnTo>
                    <a:pt x="32" y="682"/>
                  </a:lnTo>
                  <a:lnTo>
                    <a:pt x="51" y="631"/>
                  </a:lnTo>
                  <a:lnTo>
                    <a:pt x="74" y="581"/>
                  </a:lnTo>
                  <a:lnTo>
                    <a:pt x="99" y="534"/>
                  </a:lnTo>
                  <a:lnTo>
                    <a:pt x="127" y="486"/>
                  </a:lnTo>
                  <a:lnTo>
                    <a:pt x="141" y="464"/>
                  </a:lnTo>
                  <a:lnTo>
                    <a:pt x="156" y="441"/>
                  </a:lnTo>
                  <a:lnTo>
                    <a:pt x="173" y="420"/>
                  </a:lnTo>
                  <a:lnTo>
                    <a:pt x="190" y="398"/>
                  </a:lnTo>
                  <a:lnTo>
                    <a:pt x="206" y="377"/>
                  </a:lnTo>
                  <a:lnTo>
                    <a:pt x="226" y="357"/>
                  </a:lnTo>
                  <a:lnTo>
                    <a:pt x="226" y="357"/>
                  </a:lnTo>
                  <a:lnTo>
                    <a:pt x="260" y="321"/>
                  </a:lnTo>
                  <a:lnTo>
                    <a:pt x="297" y="286"/>
                  </a:lnTo>
                  <a:lnTo>
                    <a:pt x="336" y="254"/>
                  </a:lnTo>
                  <a:lnTo>
                    <a:pt x="377" y="223"/>
                  </a:lnTo>
                  <a:lnTo>
                    <a:pt x="419" y="195"/>
                  </a:lnTo>
                  <a:lnTo>
                    <a:pt x="463" y="169"/>
                  </a:lnTo>
                  <a:lnTo>
                    <a:pt x="506" y="145"/>
                  </a:lnTo>
                  <a:lnTo>
                    <a:pt x="552" y="123"/>
                  </a:lnTo>
                  <a:lnTo>
                    <a:pt x="552" y="123"/>
                  </a:lnTo>
                  <a:lnTo>
                    <a:pt x="601" y="102"/>
                  </a:lnTo>
                  <a:lnTo>
                    <a:pt x="651" y="84"/>
                  </a:lnTo>
                  <a:lnTo>
                    <a:pt x="701" y="69"/>
                  </a:lnTo>
                  <a:lnTo>
                    <a:pt x="752" y="55"/>
                  </a:lnTo>
                  <a:lnTo>
                    <a:pt x="804" y="44"/>
                  </a:lnTo>
                  <a:lnTo>
                    <a:pt x="856" y="34"/>
                  </a:lnTo>
                  <a:lnTo>
                    <a:pt x="908" y="26"/>
                  </a:lnTo>
                  <a:lnTo>
                    <a:pt x="960" y="21"/>
                  </a:lnTo>
                  <a:lnTo>
                    <a:pt x="960" y="21"/>
                  </a:lnTo>
                  <a:lnTo>
                    <a:pt x="1015" y="18"/>
                  </a:lnTo>
                  <a:lnTo>
                    <a:pt x="1070" y="15"/>
                  </a:lnTo>
                  <a:lnTo>
                    <a:pt x="1124" y="15"/>
                  </a:lnTo>
                  <a:lnTo>
                    <a:pt x="1179" y="18"/>
                  </a:lnTo>
                  <a:lnTo>
                    <a:pt x="1179" y="18"/>
                  </a:lnTo>
                  <a:lnTo>
                    <a:pt x="1233" y="20"/>
                  </a:lnTo>
                  <a:lnTo>
                    <a:pt x="1287" y="25"/>
                  </a:lnTo>
                  <a:lnTo>
                    <a:pt x="1314" y="28"/>
                  </a:lnTo>
                  <a:lnTo>
                    <a:pt x="1341" y="32"/>
                  </a:lnTo>
                  <a:lnTo>
                    <a:pt x="1366" y="37"/>
                  </a:lnTo>
                  <a:lnTo>
                    <a:pt x="1393" y="43"/>
                  </a:lnTo>
                  <a:lnTo>
                    <a:pt x="1393" y="43"/>
                  </a:lnTo>
                  <a:lnTo>
                    <a:pt x="1419" y="50"/>
                  </a:lnTo>
                  <a:lnTo>
                    <a:pt x="1446" y="59"/>
                  </a:lnTo>
                  <a:lnTo>
                    <a:pt x="1472" y="68"/>
                  </a:lnTo>
                  <a:lnTo>
                    <a:pt x="1496" y="77"/>
                  </a:lnTo>
                  <a:lnTo>
                    <a:pt x="1522" y="88"/>
                  </a:lnTo>
                  <a:lnTo>
                    <a:pt x="1546" y="100"/>
                  </a:lnTo>
                  <a:lnTo>
                    <a:pt x="1570" y="113"/>
                  </a:lnTo>
                  <a:lnTo>
                    <a:pt x="1593" y="125"/>
                  </a:lnTo>
                  <a:lnTo>
                    <a:pt x="1641" y="155"/>
                  </a:lnTo>
                  <a:lnTo>
                    <a:pt x="1686" y="186"/>
                  </a:lnTo>
                  <a:lnTo>
                    <a:pt x="1729" y="218"/>
                  </a:lnTo>
                  <a:lnTo>
                    <a:pt x="1770" y="253"/>
                  </a:lnTo>
                  <a:lnTo>
                    <a:pt x="1770" y="253"/>
                  </a:lnTo>
                  <a:lnTo>
                    <a:pt x="1814" y="291"/>
                  </a:lnTo>
                  <a:lnTo>
                    <a:pt x="1856" y="332"/>
                  </a:lnTo>
                  <a:lnTo>
                    <a:pt x="1897" y="373"/>
                  </a:lnTo>
                  <a:lnTo>
                    <a:pt x="1936" y="417"/>
                  </a:lnTo>
                  <a:lnTo>
                    <a:pt x="1973" y="463"/>
                  </a:lnTo>
                  <a:lnTo>
                    <a:pt x="2009" y="509"/>
                  </a:lnTo>
                  <a:lnTo>
                    <a:pt x="2042" y="557"/>
                  </a:lnTo>
                  <a:lnTo>
                    <a:pt x="2074" y="606"/>
                  </a:lnTo>
                  <a:lnTo>
                    <a:pt x="2074" y="606"/>
                  </a:lnTo>
                  <a:lnTo>
                    <a:pt x="2101" y="653"/>
                  </a:lnTo>
                  <a:lnTo>
                    <a:pt x="2127" y="700"/>
                  </a:lnTo>
                  <a:lnTo>
                    <a:pt x="2150" y="748"/>
                  </a:lnTo>
                  <a:lnTo>
                    <a:pt x="2170" y="798"/>
                  </a:lnTo>
                  <a:lnTo>
                    <a:pt x="2170" y="798"/>
                  </a:lnTo>
                  <a:lnTo>
                    <a:pt x="2180" y="828"/>
                  </a:lnTo>
                  <a:lnTo>
                    <a:pt x="2191" y="859"/>
                  </a:lnTo>
                  <a:lnTo>
                    <a:pt x="2198" y="890"/>
                  </a:lnTo>
                  <a:lnTo>
                    <a:pt x="2206" y="920"/>
                  </a:lnTo>
                  <a:lnTo>
                    <a:pt x="2212" y="951"/>
                  </a:lnTo>
                  <a:lnTo>
                    <a:pt x="2219" y="982"/>
                  </a:lnTo>
                  <a:lnTo>
                    <a:pt x="2229" y="1045"/>
                  </a:lnTo>
                  <a:lnTo>
                    <a:pt x="2229" y="1045"/>
                  </a:lnTo>
                  <a:lnTo>
                    <a:pt x="2234" y="1082"/>
                  </a:lnTo>
                  <a:lnTo>
                    <a:pt x="2238" y="1121"/>
                  </a:lnTo>
                  <a:lnTo>
                    <a:pt x="2245" y="1198"/>
                  </a:lnTo>
                  <a:lnTo>
                    <a:pt x="2248" y="1275"/>
                  </a:lnTo>
                  <a:lnTo>
                    <a:pt x="2252" y="1352"/>
                  </a:lnTo>
                  <a:lnTo>
                    <a:pt x="2252" y="1352"/>
                  </a:lnTo>
                  <a:lnTo>
                    <a:pt x="2257" y="1505"/>
                  </a:lnTo>
                  <a:lnTo>
                    <a:pt x="2257" y="1505"/>
                  </a:lnTo>
                  <a:lnTo>
                    <a:pt x="2257" y="1529"/>
                  </a:lnTo>
                  <a:lnTo>
                    <a:pt x="2256" y="1554"/>
                  </a:lnTo>
                  <a:lnTo>
                    <a:pt x="2256" y="1554"/>
                  </a:lnTo>
                  <a:lnTo>
                    <a:pt x="2252" y="1623"/>
                  </a:lnTo>
                  <a:lnTo>
                    <a:pt x="2245" y="1692"/>
                  </a:lnTo>
                  <a:lnTo>
                    <a:pt x="2239" y="1727"/>
                  </a:lnTo>
                  <a:lnTo>
                    <a:pt x="2234" y="1762"/>
                  </a:lnTo>
                  <a:lnTo>
                    <a:pt x="2228" y="1796"/>
                  </a:lnTo>
                  <a:lnTo>
                    <a:pt x="2221" y="1830"/>
                  </a:lnTo>
                  <a:lnTo>
                    <a:pt x="2221" y="1830"/>
                  </a:lnTo>
                  <a:lnTo>
                    <a:pt x="2212" y="1865"/>
                  </a:lnTo>
                  <a:lnTo>
                    <a:pt x="2204" y="1899"/>
                  </a:lnTo>
                  <a:lnTo>
                    <a:pt x="2192" y="1933"/>
                  </a:lnTo>
                  <a:lnTo>
                    <a:pt x="2184" y="1949"/>
                  </a:lnTo>
                  <a:lnTo>
                    <a:pt x="2177" y="1965"/>
                  </a:lnTo>
                  <a:lnTo>
                    <a:pt x="2177" y="1965"/>
                  </a:lnTo>
                  <a:lnTo>
                    <a:pt x="2166" y="1985"/>
                  </a:lnTo>
                  <a:lnTo>
                    <a:pt x="2159" y="1996"/>
                  </a:lnTo>
                  <a:lnTo>
                    <a:pt x="2151" y="2006"/>
                  </a:lnTo>
                  <a:lnTo>
                    <a:pt x="2143" y="2015"/>
                  </a:lnTo>
                  <a:lnTo>
                    <a:pt x="2133" y="2023"/>
                  </a:lnTo>
                  <a:lnTo>
                    <a:pt x="2123" y="2028"/>
                  </a:lnTo>
                  <a:lnTo>
                    <a:pt x="2111" y="2030"/>
                  </a:lnTo>
                  <a:lnTo>
                    <a:pt x="2111" y="2030"/>
                  </a:lnTo>
                  <a:lnTo>
                    <a:pt x="2101" y="2032"/>
                  </a:lnTo>
                  <a:lnTo>
                    <a:pt x="2091" y="2030"/>
                  </a:lnTo>
                  <a:lnTo>
                    <a:pt x="2080" y="2026"/>
                  </a:lnTo>
                  <a:lnTo>
                    <a:pt x="2070" y="2023"/>
                  </a:lnTo>
                  <a:lnTo>
                    <a:pt x="2070" y="2023"/>
                  </a:lnTo>
                  <a:lnTo>
                    <a:pt x="2068" y="2021"/>
                  </a:lnTo>
                  <a:lnTo>
                    <a:pt x="2064" y="2021"/>
                  </a:lnTo>
                  <a:lnTo>
                    <a:pt x="2061" y="2024"/>
                  </a:lnTo>
                  <a:lnTo>
                    <a:pt x="2060" y="2025"/>
                  </a:lnTo>
                  <a:lnTo>
                    <a:pt x="2059" y="2028"/>
                  </a:lnTo>
                  <a:lnTo>
                    <a:pt x="2059" y="2032"/>
                  </a:lnTo>
                  <a:lnTo>
                    <a:pt x="2060" y="2034"/>
                  </a:lnTo>
                  <a:lnTo>
                    <a:pt x="2063" y="2035"/>
                  </a:lnTo>
                  <a:lnTo>
                    <a:pt x="2063" y="2035"/>
                  </a:lnTo>
                  <a:lnTo>
                    <a:pt x="2074" y="2040"/>
                  </a:lnTo>
                  <a:lnTo>
                    <a:pt x="2086" y="2044"/>
                  </a:lnTo>
                  <a:lnTo>
                    <a:pt x="2097" y="2046"/>
                  </a:lnTo>
                  <a:lnTo>
                    <a:pt x="2109" y="2046"/>
                  </a:lnTo>
                  <a:lnTo>
                    <a:pt x="2119" y="2044"/>
                  </a:lnTo>
                  <a:lnTo>
                    <a:pt x="2130" y="2040"/>
                  </a:lnTo>
                  <a:lnTo>
                    <a:pt x="2141" y="2035"/>
                  </a:lnTo>
                  <a:lnTo>
                    <a:pt x="2151" y="2028"/>
                  </a:lnTo>
                  <a:lnTo>
                    <a:pt x="2151" y="2028"/>
                  </a:lnTo>
                  <a:lnTo>
                    <a:pt x="2161" y="2017"/>
                  </a:lnTo>
                  <a:lnTo>
                    <a:pt x="2171" y="2006"/>
                  </a:lnTo>
                  <a:lnTo>
                    <a:pt x="2179" y="1993"/>
                  </a:lnTo>
                  <a:lnTo>
                    <a:pt x="2187" y="1980"/>
                  </a:lnTo>
                  <a:lnTo>
                    <a:pt x="2195" y="1966"/>
                  </a:lnTo>
                  <a:lnTo>
                    <a:pt x="2200" y="1952"/>
                  </a:lnTo>
                  <a:lnTo>
                    <a:pt x="2211" y="1925"/>
                  </a:lnTo>
                  <a:lnTo>
                    <a:pt x="2211" y="1925"/>
                  </a:lnTo>
                  <a:lnTo>
                    <a:pt x="2223" y="1888"/>
                  </a:lnTo>
                  <a:lnTo>
                    <a:pt x="2233" y="1850"/>
                  </a:lnTo>
                  <a:lnTo>
                    <a:pt x="2241" y="1813"/>
                  </a:lnTo>
                  <a:lnTo>
                    <a:pt x="2248" y="1775"/>
                  </a:lnTo>
                  <a:lnTo>
                    <a:pt x="2255" y="1736"/>
                  </a:lnTo>
                  <a:lnTo>
                    <a:pt x="2260" y="1699"/>
                  </a:lnTo>
                  <a:lnTo>
                    <a:pt x="2268" y="1622"/>
                  </a:lnTo>
                  <a:lnTo>
                    <a:pt x="2268" y="1622"/>
                  </a:lnTo>
                  <a:lnTo>
                    <a:pt x="2271" y="1572"/>
                  </a:lnTo>
                  <a:lnTo>
                    <a:pt x="2273" y="1547"/>
                  </a:lnTo>
                  <a:lnTo>
                    <a:pt x="2273" y="1522"/>
                  </a:lnTo>
                  <a:lnTo>
                    <a:pt x="2273" y="1522"/>
                  </a:lnTo>
                  <a:lnTo>
                    <a:pt x="2271" y="1447"/>
                  </a:lnTo>
                  <a:lnTo>
                    <a:pt x="2268" y="1371"/>
                  </a:lnTo>
                  <a:lnTo>
                    <a:pt x="2268" y="1371"/>
                  </a:lnTo>
                  <a:lnTo>
                    <a:pt x="2265" y="1293"/>
                  </a:lnTo>
                  <a:lnTo>
                    <a:pt x="2261" y="1213"/>
                  </a:lnTo>
                  <a:lnTo>
                    <a:pt x="2261" y="1213"/>
                  </a:lnTo>
                  <a:lnTo>
                    <a:pt x="2255" y="1136"/>
                  </a:lnTo>
                  <a:lnTo>
                    <a:pt x="2246" y="1059"/>
                  </a:lnTo>
                  <a:lnTo>
                    <a:pt x="2241" y="1021"/>
                  </a:lnTo>
                  <a:lnTo>
                    <a:pt x="2234" y="982"/>
                  </a:lnTo>
                  <a:lnTo>
                    <a:pt x="2227" y="944"/>
                  </a:lnTo>
                  <a:lnTo>
                    <a:pt x="2219" y="906"/>
                  </a:lnTo>
                  <a:lnTo>
                    <a:pt x="2219" y="906"/>
                  </a:lnTo>
                  <a:lnTo>
                    <a:pt x="2212" y="879"/>
                  </a:lnTo>
                  <a:lnTo>
                    <a:pt x="2205" y="854"/>
                  </a:lnTo>
                  <a:lnTo>
                    <a:pt x="2197" y="829"/>
                  </a:lnTo>
                  <a:lnTo>
                    <a:pt x="2188" y="804"/>
                  </a:lnTo>
                  <a:lnTo>
                    <a:pt x="2169" y="753"/>
                  </a:lnTo>
                  <a:lnTo>
                    <a:pt x="2146" y="706"/>
                  </a:lnTo>
                  <a:lnTo>
                    <a:pt x="2146" y="706"/>
                  </a:lnTo>
                  <a:lnTo>
                    <a:pt x="2119" y="653"/>
                  </a:lnTo>
                  <a:lnTo>
                    <a:pt x="2091" y="603"/>
                  </a:lnTo>
                  <a:lnTo>
                    <a:pt x="2059" y="553"/>
                  </a:lnTo>
                  <a:lnTo>
                    <a:pt x="2025" y="506"/>
                  </a:lnTo>
                  <a:lnTo>
                    <a:pt x="1989" y="458"/>
                  </a:lnTo>
                  <a:lnTo>
                    <a:pt x="1952" y="413"/>
                  </a:lnTo>
                  <a:lnTo>
                    <a:pt x="1914" y="369"/>
                  </a:lnTo>
                  <a:lnTo>
                    <a:pt x="1873" y="327"/>
                  </a:lnTo>
                  <a:lnTo>
                    <a:pt x="1873" y="327"/>
                  </a:lnTo>
                  <a:lnTo>
                    <a:pt x="1832" y="287"/>
                  </a:lnTo>
                  <a:lnTo>
                    <a:pt x="1789" y="249"/>
                  </a:lnTo>
                  <a:lnTo>
                    <a:pt x="1745" y="211"/>
                  </a:lnTo>
                  <a:lnTo>
                    <a:pt x="1700" y="177"/>
                  </a:lnTo>
                  <a:lnTo>
                    <a:pt x="1652" y="143"/>
                  </a:lnTo>
                  <a:lnTo>
                    <a:pt x="1628" y="128"/>
                  </a:lnTo>
                  <a:lnTo>
                    <a:pt x="1602" y="114"/>
                  </a:lnTo>
                  <a:lnTo>
                    <a:pt x="1578" y="100"/>
                  </a:lnTo>
                  <a:lnTo>
                    <a:pt x="1552" y="87"/>
                  </a:lnTo>
                  <a:lnTo>
                    <a:pt x="1527" y="74"/>
                  </a:lnTo>
                  <a:lnTo>
                    <a:pt x="1500" y="62"/>
                  </a:lnTo>
                  <a:lnTo>
                    <a:pt x="1500" y="62"/>
                  </a:lnTo>
                  <a:lnTo>
                    <a:pt x="1475" y="52"/>
                  </a:lnTo>
                  <a:lnTo>
                    <a:pt x="1451" y="44"/>
                  </a:lnTo>
                  <a:lnTo>
                    <a:pt x="1425" y="37"/>
                  </a:lnTo>
                  <a:lnTo>
                    <a:pt x="1401" y="30"/>
                  </a:lnTo>
                  <a:lnTo>
                    <a:pt x="1375" y="24"/>
                  </a:lnTo>
                  <a:lnTo>
                    <a:pt x="1350" y="19"/>
                  </a:lnTo>
                  <a:lnTo>
                    <a:pt x="1324" y="15"/>
                  </a:lnTo>
                  <a:lnTo>
                    <a:pt x="1298" y="11"/>
                  </a:lnTo>
                  <a:lnTo>
                    <a:pt x="1298" y="11"/>
                  </a:lnTo>
                  <a:lnTo>
                    <a:pt x="1242" y="6"/>
                  </a:lnTo>
                  <a:lnTo>
                    <a:pt x="1186" y="2"/>
                  </a:lnTo>
                  <a:lnTo>
                    <a:pt x="1129" y="0"/>
                  </a:lnTo>
                  <a:lnTo>
                    <a:pt x="1072" y="0"/>
                  </a:lnTo>
                  <a:lnTo>
                    <a:pt x="1072" y="0"/>
                  </a:lnTo>
                  <a:lnTo>
                    <a:pt x="1018" y="2"/>
                  </a:lnTo>
                  <a:lnTo>
                    <a:pt x="963" y="6"/>
                  </a:lnTo>
                  <a:lnTo>
                    <a:pt x="909" y="11"/>
                  </a:lnTo>
                  <a:lnTo>
                    <a:pt x="855" y="19"/>
                  </a:lnTo>
                  <a:lnTo>
                    <a:pt x="801" y="29"/>
                  </a:lnTo>
                  <a:lnTo>
                    <a:pt x="749" y="41"/>
                  </a:lnTo>
                  <a:lnTo>
                    <a:pt x="696" y="55"/>
                  </a:lnTo>
                  <a:lnTo>
                    <a:pt x="643" y="71"/>
                  </a:lnTo>
                  <a:lnTo>
                    <a:pt x="643" y="71"/>
                  </a:lnTo>
                  <a:lnTo>
                    <a:pt x="595" y="89"/>
                  </a:lnTo>
                  <a:lnTo>
                    <a:pt x="547" y="109"/>
                  </a:lnTo>
                  <a:lnTo>
                    <a:pt x="500" y="132"/>
                  </a:lnTo>
                  <a:lnTo>
                    <a:pt x="454" y="156"/>
                  </a:lnTo>
                  <a:lnTo>
                    <a:pt x="410" y="182"/>
                  </a:lnTo>
                  <a:lnTo>
                    <a:pt x="367" y="211"/>
                  </a:lnTo>
                  <a:lnTo>
                    <a:pt x="326" y="242"/>
                  </a:lnTo>
                  <a:lnTo>
                    <a:pt x="286" y="276"/>
                  </a:lnTo>
                  <a:lnTo>
                    <a:pt x="286" y="276"/>
                  </a:lnTo>
                  <a:lnTo>
                    <a:pt x="265" y="294"/>
                  </a:lnTo>
                  <a:lnTo>
                    <a:pt x="246" y="313"/>
                  </a:lnTo>
                  <a:lnTo>
                    <a:pt x="227" y="332"/>
                  </a:lnTo>
                  <a:lnTo>
                    <a:pt x="209" y="351"/>
                  </a:lnTo>
                  <a:lnTo>
                    <a:pt x="174" y="393"/>
                  </a:lnTo>
                  <a:lnTo>
                    <a:pt x="142" y="435"/>
                  </a:lnTo>
                  <a:lnTo>
                    <a:pt x="113" y="480"/>
                  </a:lnTo>
                  <a:lnTo>
                    <a:pt x="86" y="526"/>
                  </a:lnTo>
                  <a:lnTo>
                    <a:pt x="60" y="574"/>
                  </a:lnTo>
                  <a:lnTo>
                    <a:pt x="38" y="622"/>
                  </a:lnTo>
                  <a:lnTo>
                    <a:pt x="38" y="622"/>
                  </a:lnTo>
                  <a:lnTo>
                    <a:pt x="18" y="675"/>
                  </a:lnTo>
                  <a:lnTo>
                    <a:pt x="0" y="730"/>
                  </a:lnTo>
                  <a:lnTo>
                    <a:pt x="0" y="730"/>
                  </a:lnTo>
                  <a:lnTo>
                    <a:pt x="0" y="733"/>
                  </a:lnTo>
                  <a:lnTo>
                    <a:pt x="0" y="736"/>
                  </a:lnTo>
                  <a:lnTo>
                    <a:pt x="2" y="738"/>
                  </a:lnTo>
                  <a:lnTo>
                    <a:pt x="5" y="739"/>
                  </a:lnTo>
                  <a:lnTo>
                    <a:pt x="8" y="739"/>
                  </a:lnTo>
                  <a:lnTo>
                    <a:pt x="10" y="738"/>
                  </a:lnTo>
                  <a:lnTo>
                    <a:pt x="13" y="737"/>
                  </a:lnTo>
                  <a:lnTo>
                    <a:pt x="14" y="734"/>
                  </a:lnTo>
                  <a:lnTo>
                    <a:pt x="14" y="7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D42D92F6-EF28-FEC6-870E-44B1AD67D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2921"/>
              <a:ext cx="101" cy="1394"/>
            </a:xfrm>
            <a:custGeom>
              <a:avLst/>
              <a:gdLst>
                <a:gd name="T0" fmla="*/ 258 w 303"/>
                <a:gd name="T1" fmla="*/ 8 h 4184"/>
                <a:gd name="T2" fmla="*/ 262 w 303"/>
                <a:gd name="T3" fmla="*/ 214 h 4184"/>
                <a:gd name="T4" fmla="*/ 281 w 303"/>
                <a:gd name="T5" fmla="*/ 830 h 4184"/>
                <a:gd name="T6" fmla="*/ 285 w 303"/>
                <a:gd name="T7" fmla="*/ 933 h 4184"/>
                <a:gd name="T8" fmla="*/ 288 w 303"/>
                <a:gd name="T9" fmla="*/ 1138 h 4184"/>
                <a:gd name="T10" fmla="*/ 288 w 303"/>
                <a:gd name="T11" fmla="*/ 1241 h 4184"/>
                <a:gd name="T12" fmla="*/ 280 w 303"/>
                <a:gd name="T13" fmla="*/ 1443 h 4184"/>
                <a:gd name="T14" fmla="*/ 270 w 303"/>
                <a:gd name="T15" fmla="*/ 1645 h 4184"/>
                <a:gd name="T16" fmla="*/ 262 w 303"/>
                <a:gd name="T17" fmla="*/ 1850 h 4184"/>
                <a:gd name="T18" fmla="*/ 241 w 303"/>
                <a:gd name="T19" fmla="*/ 2261 h 4184"/>
                <a:gd name="T20" fmla="*/ 229 w 303"/>
                <a:gd name="T21" fmla="*/ 2467 h 4184"/>
                <a:gd name="T22" fmla="*/ 220 w 303"/>
                <a:gd name="T23" fmla="*/ 2568 h 4184"/>
                <a:gd name="T24" fmla="*/ 191 w 303"/>
                <a:gd name="T25" fmla="*/ 2869 h 4184"/>
                <a:gd name="T26" fmla="*/ 143 w 303"/>
                <a:gd name="T27" fmla="*/ 3269 h 4184"/>
                <a:gd name="T28" fmla="*/ 127 w 303"/>
                <a:gd name="T29" fmla="*/ 3382 h 4184"/>
                <a:gd name="T30" fmla="*/ 76 w 303"/>
                <a:gd name="T31" fmla="*/ 3723 h 4184"/>
                <a:gd name="T32" fmla="*/ 0 w 303"/>
                <a:gd name="T33" fmla="*/ 4175 h 4184"/>
                <a:gd name="T34" fmla="*/ 0 w 303"/>
                <a:gd name="T35" fmla="*/ 4179 h 4184"/>
                <a:gd name="T36" fmla="*/ 3 w 303"/>
                <a:gd name="T37" fmla="*/ 4183 h 4184"/>
                <a:gd name="T38" fmla="*/ 9 w 303"/>
                <a:gd name="T39" fmla="*/ 4184 h 4184"/>
                <a:gd name="T40" fmla="*/ 13 w 303"/>
                <a:gd name="T41" fmla="*/ 4183 h 4184"/>
                <a:gd name="T42" fmla="*/ 15 w 303"/>
                <a:gd name="T43" fmla="*/ 4179 h 4184"/>
                <a:gd name="T44" fmla="*/ 82 w 303"/>
                <a:gd name="T45" fmla="*/ 3779 h 4184"/>
                <a:gd name="T46" fmla="*/ 144 w 303"/>
                <a:gd name="T47" fmla="*/ 3379 h 4184"/>
                <a:gd name="T48" fmla="*/ 195 w 303"/>
                <a:gd name="T49" fmla="*/ 2976 h 4184"/>
                <a:gd name="T50" fmla="*/ 226 w 303"/>
                <a:gd name="T51" fmla="*/ 2675 h 4184"/>
                <a:gd name="T52" fmla="*/ 235 w 303"/>
                <a:gd name="T53" fmla="*/ 2573 h 4184"/>
                <a:gd name="T54" fmla="*/ 250 w 303"/>
                <a:gd name="T55" fmla="*/ 2368 h 4184"/>
                <a:gd name="T56" fmla="*/ 273 w 303"/>
                <a:gd name="T57" fmla="*/ 1957 h 4184"/>
                <a:gd name="T58" fmla="*/ 281 w 303"/>
                <a:gd name="T59" fmla="*/ 1751 h 4184"/>
                <a:gd name="T60" fmla="*/ 298 w 303"/>
                <a:gd name="T61" fmla="*/ 1341 h 4184"/>
                <a:gd name="T62" fmla="*/ 303 w 303"/>
                <a:gd name="T63" fmla="*/ 1136 h 4184"/>
                <a:gd name="T64" fmla="*/ 300 w 303"/>
                <a:gd name="T65" fmla="*/ 930 h 4184"/>
                <a:gd name="T66" fmla="*/ 284 w 303"/>
                <a:gd name="T67" fmla="*/ 469 h 4184"/>
                <a:gd name="T68" fmla="*/ 275 w 303"/>
                <a:gd name="T69" fmla="*/ 124 h 4184"/>
                <a:gd name="T70" fmla="*/ 273 w 303"/>
                <a:gd name="T71" fmla="*/ 8 h 4184"/>
                <a:gd name="T72" fmla="*/ 271 w 303"/>
                <a:gd name="T73" fmla="*/ 3 h 4184"/>
                <a:gd name="T74" fmla="*/ 266 w 303"/>
                <a:gd name="T75" fmla="*/ 0 h 4184"/>
                <a:gd name="T76" fmla="*/ 261 w 303"/>
                <a:gd name="T77" fmla="*/ 3 h 4184"/>
                <a:gd name="T78" fmla="*/ 258 w 303"/>
                <a:gd name="T79" fmla="*/ 8 h 4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3" h="4184">
                  <a:moveTo>
                    <a:pt x="258" y="8"/>
                  </a:moveTo>
                  <a:lnTo>
                    <a:pt x="258" y="8"/>
                  </a:lnTo>
                  <a:lnTo>
                    <a:pt x="259" y="111"/>
                  </a:lnTo>
                  <a:lnTo>
                    <a:pt x="262" y="214"/>
                  </a:lnTo>
                  <a:lnTo>
                    <a:pt x="267" y="419"/>
                  </a:lnTo>
                  <a:lnTo>
                    <a:pt x="281" y="830"/>
                  </a:lnTo>
                  <a:lnTo>
                    <a:pt x="281" y="830"/>
                  </a:lnTo>
                  <a:lnTo>
                    <a:pt x="285" y="933"/>
                  </a:lnTo>
                  <a:lnTo>
                    <a:pt x="288" y="1036"/>
                  </a:lnTo>
                  <a:lnTo>
                    <a:pt x="288" y="1138"/>
                  </a:lnTo>
                  <a:lnTo>
                    <a:pt x="288" y="1241"/>
                  </a:lnTo>
                  <a:lnTo>
                    <a:pt x="288" y="1241"/>
                  </a:lnTo>
                  <a:lnTo>
                    <a:pt x="284" y="1343"/>
                  </a:lnTo>
                  <a:lnTo>
                    <a:pt x="280" y="1443"/>
                  </a:lnTo>
                  <a:lnTo>
                    <a:pt x="275" y="1544"/>
                  </a:lnTo>
                  <a:lnTo>
                    <a:pt x="270" y="1645"/>
                  </a:lnTo>
                  <a:lnTo>
                    <a:pt x="270" y="1645"/>
                  </a:lnTo>
                  <a:lnTo>
                    <a:pt x="262" y="1850"/>
                  </a:lnTo>
                  <a:lnTo>
                    <a:pt x="253" y="2056"/>
                  </a:lnTo>
                  <a:lnTo>
                    <a:pt x="241" y="2261"/>
                  </a:lnTo>
                  <a:lnTo>
                    <a:pt x="235" y="2364"/>
                  </a:lnTo>
                  <a:lnTo>
                    <a:pt x="229" y="2467"/>
                  </a:lnTo>
                  <a:lnTo>
                    <a:pt x="229" y="2467"/>
                  </a:lnTo>
                  <a:lnTo>
                    <a:pt x="220" y="2568"/>
                  </a:lnTo>
                  <a:lnTo>
                    <a:pt x="211" y="2668"/>
                  </a:lnTo>
                  <a:lnTo>
                    <a:pt x="191" y="2869"/>
                  </a:lnTo>
                  <a:lnTo>
                    <a:pt x="168" y="3069"/>
                  </a:lnTo>
                  <a:lnTo>
                    <a:pt x="143" y="3269"/>
                  </a:lnTo>
                  <a:lnTo>
                    <a:pt x="143" y="3269"/>
                  </a:lnTo>
                  <a:lnTo>
                    <a:pt x="127" y="3382"/>
                  </a:lnTo>
                  <a:lnTo>
                    <a:pt x="112" y="3495"/>
                  </a:lnTo>
                  <a:lnTo>
                    <a:pt x="76" y="3723"/>
                  </a:lnTo>
                  <a:lnTo>
                    <a:pt x="39" y="3949"/>
                  </a:lnTo>
                  <a:lnTo>
                    <a:pt x="0" y="4175"/>
                  </a:lnTo>
                  <a:lnTo>
                    <a:pt x="0" y="4175"/>
                  </a:lnTo>
                  <a:lnTo>
                    <a:pt x="0" y="4179"/>
                  </a:lnTo>
                  <a:lnTo>
                    <a:pt x="2" y="4181"/>
                  </a:lnTo>
                  <a:lnTo>
                    <a:pt x="3" y="4183"/>
                  </a:lnTo>
                  <a:lnTo>
                    <a:pt x="7" y="4184"/>
                  </a:lnTo>
                  <a:lnTo>
                    <a:pt x="9" y="4184"/>
                  </a:lnTo>
                  <a:lnTo>
                    <a:pt x="12" y="4184"/>
                  </a:lnTo>
                  <a:lnTo>
                    <a:pt x="13" y="4183"/>
                  </a:lnTo>
                  <a:lnTo>
                    <a:pt x="15" y="4179"/>
                  </a:lnTo>
                  <a:lnTo>
                    <a:pt x="15" y="4179"/>
                  </a:lnTo>
                  <a:lnTo>
                    <a:pt x="49" y="3980"/>
                  </a:lnTo>
                  <a:lnTo>
                    <a:pt x="82" y="3779"/>
                  </a:lnTo>
                  <a:lnTo>
                    <a:pt x="115" y="3579"/>
                  </a:lnTo>
                  <a:lnTo>
                    <a:pt x="144" y="3379"/>
                  </a:lnTo>
                  <a:lnTo>
                    <a:pt x="171" y="3178"/>
                  </a:lnTo>
                  <a:lnTo>
                    <a:pt x="195" y="2976"/>
                  </a:lnTo>
                  <a:lnTo>
                    <a:pt x="217" y="2775"/>
                  </a:lnTo>
                  <a:lnTo>
                    <a:pt x="226" y="2675"/>
                  </a:lnTo>
                  <a:lnTo>
                    <a:pt x="235" y="2573"/>
                  </a:lnTo>
                  <a:lnTo>
                    <a:pt x="235" y="2573"/>
                  </a:lnTo>
                  <a:lnTo>
                    <a:pt x="243" y="2470"/>
                  </a:lnTo>
                  <a:lnTo>
                    <a:pt x="250" y="2368"/>
                  </a:lnTo>
                  <a:lnTo>
                    <a:pt x="263" y="2162"/>
                  </a:lnTo>
                  <a:lnTo>
                    <a:pt x="273" y="1957"/>
                  </a:lnTo>
                  <a:lnTo>
                    <a:pt x="281" y="1751"/>
                  </a:lnTo>
                  <a:lnTo>
                    <a:pt x="281" y="1751"/>
                  </a:lnTo>
                  <a:lnTo>
                    <a:pt x="290" y="1546"/>
                  </a:lnTo>
                  <a:lnTo>
                    <a:pt x="298" y="1341"/>
                  </a:lnTo>
                  <a:lnTo>
                    <a:pt x="302" y="1239"/>
                  </a:lnTo>
                  <a:lnTo>
                    <a:pt x="303" y="1136"/>
                  </a:lnTo>
                  <a:lnTo>
                    <a:pt x="303" y="1033"/>
                  </a:lnTo>
                  <a:lnTo>
                    <a:pt x="300" y="930"/>
                  </a:lnTo>
                  <a:lnTo>
                    <a:pt x="300" y="930"/>
                  </a:lnTo>
                  <a:lnTo>
                    <a:pt x="284" y="469"/>
                  </a:lnTo>
                  <a:lnTo>
                    <a:pt x="277" y="238"/>
                  </a:lnTo>
                  <a:lnTo>
                    <a:pt x="275" y="124"/>
                  </a:lnTo>
                  <a:lnTo>
                    <a:pt x="273" y="8"/>
                  </a:lnTo>
                  <a:lnTo>
                    <a:pt x="273" y="8"/>
                  </a:lnTo>
                  <a:lnTo>
                    <a:pt x="273" y="4"/>
                  </a:lnTo>
                  <a:lnTo>
                    <a:pt x="271" y="3"/>
                  </a:lnTo>
                  <a:lnTo>
                    <a:pt x="268" y="2"/>
                  </a:lnTo>
                  <a:lnTo>
                    <a:pt x="266" y="0"/>
                  </a:lnTo>
                  <a:lnTo>
                    <a:pt x="263" y="2"/>
                  </a:lnTo>
                  <a:lnTo>
                    <a:pt x="261" y="3"/>
                  </a:lnTo>
                  <a:lnTo>
                    <a:pt x="259" y="4"/>
                  </a:lnTo>
                  <a:lnTo>
                    <a:pt x="258" y="8"/>
                  </a:lnTo>
                  <a:lnTo>
                    <a:pt x="25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7E46FE24-88F4-2ABF-DE87-EF52DB910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" y="2842"/>
              <a:ext cx="206" cy="236"/>
            </a:xfrm>
            <a:custGeom>
              <a:avLst/>
              <a:gdLst>
                <a:gd name="T0" fmla="*/ 2 w 617"/>
                <a:gd name="T1" fmla="*/ 13 h 708"/>
                <a:gd name="T2" fmla="*/ 2 w 617"/>
                <a:gd name="T3" fmla="*/ 13 h 708"/>
                <a:gd name="T4" fmla="*/ 35 w 617"/>
                <a:gd name="T5" fmla="*/ 41 h 708"/>
                <a:gd name="T6" fmla="*/ 70 w 617"/>
                <a:gd name="T7" fmla="*/ 68 h 708"/>
                <a:gd name="T8" fmla="*/ 139 w 617"/>
                <a:gd name="T9" fmla="*/ 121 h 708"/>
                <a:gd name="T10" fmla="*/ 210 w 617"/>
                <a:gd name="T11" fmla="*/ 175 h 708"/>
                <a:gd name="T12" fmla="*/ 244 w 617"/>
                <a:gd name="T13" fmla="*/ 202 h 708"/>
                <a:gd name="T14" fmla="*/ 278 w 617"/>
                <a:gd name="T15" fmla="*/ 229 h 708"/>
                <a:gd name="T16" fmla="*/ 278 w 617"/>
                <a:gd name="T17" fmla="*/ 229 h 708"/>
                <a:gd name="T18" fmla="*/ 311 w 617"/>
                <a:gd name="T19" fmla="*/ 257 h 708"/>
                <a:gd name="T20" fmla="*/ 343 w 617"/>
                <a:gd name="T21" fmla="*/ 286 h 708"/>
                <a:gd name="T22" fmla="*/ 373 w 617"/>
                <a:gd name="T23" fmla="*/ 316 h 708"/>
                <a:gd name="T24" fmla="*/ 402 w 617"/>
                <a:gd name="T25" fmla="*/ 347 h 708"/>
                <a:gd name="T26" fmla="*/ 402 w 617"/>
                <a:gd name="T27" fmla="*/ 347 h 708"/>
                <a:gd name="T28" fmla="*/ 417 w 617"/>
                <a:gd name="T29" fmla="*/ 365 h 708"/>
                <a:gd name="T30" fmla="*/ 432 w 617"/>
                <a:gd name="T31" fmla="*/ 383 h 708"/>
                <a:gd name="T32" fmla="*/ 458 w 617"/>
                <a:gd name="T33" fmla="*/ 422 h 708"/>
                <a:gd name="T34" fmla="*/ 484 w 617"/>
                <a:gd name="T35" fmla="*/ 460 h 708"/>
                <a:gd name="T36" fmla="*/ 507 w 617"/>
                <a:gd name="T37" fmla="*/ 500 h 708"/>
                <a:gd name="T38" fmla="*/ 507 w 617"/>
                <a:gd name="T39" fmla="*/ 500 h 708"/>
                <a:gd name="T40" fmla="*/ 533 w 617"/>
                <a:gd name="T41" fmla="*/ 550 h 708"/>
                <a:gd name="T42" fmla="*/ 557 w 617"/>
                <a:gd name="T43" fmla="*/ 602 h 708"/>
                <a:gd name="T44" fmla="*/ 605 w 617"/>
                <a:gd name="T45" fmla="*/ 704 h 708"/>
                <a:gd name="T46" fmla="*/ 605 w 617"/>
                <a:gd name="T47" fmla="*/ 704 h 708"/>
                <a:gd name="T48" fmla="*/ 606 w 617"/>
                <a:gd name="T49" fmla="*/ 707 h 708"/>
                <a:gd name="T50" fmla="*/ 608 w 617"/>
                <a:gd name="T51" fmla="*/ 708 h 708"/>
                <a:gd name="T52" fmla="*/ 611 w 617"/>
                <a:gd name="T53" fmla="*/ 708 h 708"/>
                <a:gd name="T54" fmla="*/ 614 w 617"/>
                <a:gd name="T55" fmla="*/ 707 h 708"/>
                <a:gd name="T56" fmla="*/ 616 w 617"/>
                <a:gd name="T57" fmla="*/ 706 h 708"/>
                <a:gd name="T58" fmla="*/ 617 w 617"/>
                <a:gd name="T59" fmla="*/ 703 h 708"/>
                <a:gd name="T60" fmla="*/ 617 w 617"/>
                <a:gd name="T61" fmla="*/ 699 h 708"/>
                <a:gd name="T62" fmla="*/ 617 w 617"/>
                <a:gd name="T63" fmla="*/ 697 h 708"/>
                <a:gd name="T64" fmla="*/ 617 w 617"/>
                <a:gd name="T65" fmla="*/ 697 h 708"/>
                <a:gd name="T66" fmla="*/ 576 w 617"/>
                <a:gd name="T67" fmla="*/ 607 h 708"/>
                <a:gd name="T68" fmla="*/ 556 w 617"/>
                <a:gd name="T69" fmla="*/ 563 h 708"/>
                <a:gd name="T70" fmla="*/ 534 w 617"/>
                <a:gd name="T71" fmla="*/ 519 h 708"/>
                <a:gd name="T72" fmla="*/ 511 w 617"/>
                <a:gd name="T73" fmla="*/ 476 h 708"/>
                <a:gd name="T74" fmla="*/ 485 w 617"/>
                <a:gd name="T75" fmla="*/ 435 h 708"/>
                <a:gd name="T76" fmla="*/ 458 w 617"/>
                <a:gd name="T77" fmla="*/ 393 h 708"/>
                <a:gd name="T78" fmla="*/ 443 w 617"/>
                <a:gd name="T79" fmla="*/ 374 h 708"/>
                <a:gd name="T80" fmla="*/ 428 w 617"/>
                <a:gd name="T81" fmla="*/ 355 h 708"/>
                <a:gd name="T82" fmla="*/ 428 w 617"/>
                <a:gd name="T83" fmla="*/ 355 h 708"/>
                <a:gd name="T84" fmla="*/ 399 w 617"/>
                <a:gd name="T85" fmla="*/ 322 h 708"/>
                <a:gd name="T86" fmla="*/ 370 w 617"/>
                <a:gd name="T87" fmla="*/ 291 h 708"/>
                <a:gd name="T88" fmla="*/ 338 w 617"/>
                <a:gd name="T89" fmla="*/ 261 h 708"/>
                <a:gd name="T90" fmla="*/ 306 w 617"/>
                <a:gd name="T91" fmla="*/ 233 h 708"/>
                <a:gd name="T92" fmla="*/ 273 w 617"/>
                <a:gd name="T93" fmla="*/ 205 h 708"/>
                <a:gd name="T94" fmla="*/ 238 w 617"/>
                <a:gd name="T95" fmla="*/ 178 h 708"/>
                <a:gd name="T96" fmla="*/ 170 w 617"/>
                <a:gd name="T97" fmla="*/ 125 h 708"/>
                <a:gd name="T98" fmla="*/ 170 w 617"/>
                <a:gd name="T99" fmla="*/ 125 h 708"/>
                <a:gd name="T100" fmla="*/ 91 w 617"/>
                <a:gd name="T101" fmla="*/ 65 h 708"/>
                <a:gd name="T102" fmla="*/ 51 w 617"/>
                <a:gd name="T103" fmla="*/ 34 h 708"/>
                <a:gd name="T104" fmla="*/ 12 w 617"/>
                <a:gd name="T105" fmla="*/ 2 h 708"/>
                <a:gd name="T106" fmla="*/ 12 w 617"/>
                <a:gd name="T107" fmla="*/ 2 h 708"/>
                <a:gd name="T108" fmla="*/ 10 w 617"/>
                <a:gd name="T109" fmla="*/ 0 h 708"/>
                <a:gd name="T110" fmla="*/ 7 w 617"/>
                <a:gd name="T111" fmla="*/ 0 h 708"/>
                <a:gd name="T112" fmla="*/ 5 w 617"/>
                <a:gd name="T113" fmla="*/ 0 h 708"/>
                <a:gd name="T114" fmla="*/ 2 w 617"/>
                <a:gd name="T115" fmla="*/ 3 h 708"/>
                <a:gd name="T116" fmla="*/ 1 w 617"/>
                <a:gd name="T117" fmla="*/ 4 h 708"/>
                <a:gd name="T118" fmla="*/ 0 w 617"/>
                <a:gd name="T119" fmla="*/ 7 h 708"/>
                <a:gd name="T120" fmla="*/ 0 w 617"/>
                <a:gd name="T121" fmla="*/ 11 h 708"/>
                <a:gd name="T122" fmla="*/ 2 w 617"/>
                <a:gd name="T123" fmla="*/ 13 h 708"/>
                <a:gd name="T124" fmla="*/ 2 w 617"/>
                <a:gd name="T125" fmla="*/ 13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17" h="708">
                  <a:moveTo>
                    <a:pt x="2" y="13"/>
                  </a:moveTo>
                  <a:lnTo>
                    <a:pt x="2" y="13"/>
                  </a:lnTo>
                  <a:lnTo>
                    <a:pt x="35" y="41"/>
                  </a:lnTo>
                  <a:lnTo>
                    <a:pt x="70" y="68"/>
                  </a:lnTo>
                  <a:lnTo>
                    <a:pt x="139" y="121"/>
                  </a:lnTo>
                  <a:lnTo>
                    <a:pt x="210" y="175"/>
                  </a:lnTo>
                  <a:lnTo>
                    <a:pt x="244" y="202"/>
                  </a:lnTo>
                  <a:lnTo>
                    <a:pt x="278" y="229"/>
                  </a:lnTo>
                  <a:lnTo>
                    <a:pt x="278" y="229"/>
                  </a:lnTo>
                  <a:lnTo>
                    <a:pt x="311" y="257"/>
                  </a:lnTo>
                  <a:lnTo>
                    <a:pt x="343" y="286"/>
                  </a:lnTo>
                  <a:lnTo>
                    <a:pt x="373" y="316"/>
                  </a:lnTo>
                  <a:lnTo>
                    <a:pt x="402" y="347"/>
                  </a:lnTo>
                  <a:lnTo>
                    <a:pt x="402" y="347"/>
                  </a:lnTo>
                  <a:lnTo>
                    <a:pt x="417" y="365"/>
                  </a:lnTo>
                  <a:lnTo>
                    <a:pt x="432" y="383"/>
                  </a:lnTo>
                  <a:lnTo>
                    <a:pt x="458" y="422"/>
                  </a:lnTo>
                  <a:lnTo>
                    <a:pt x="484" y="460"/>
                  </a:lnTo>
                  <a:lnTo>
                    <a:pt x="507" y="500"/>
                  </a:lnTo>
                  <a:lnTo>
                    <a:pt x="507" y="500"/>
                  </a:lnTo>
                  <a:lnTo>
                    <a:pt x="533" y="550"/>
                  </a:lnTo>
                  <a:lnTo>
                    <a:pt x="557" y="602"/>
                  </a:lnTo>
                  <a:lnTo>
                    <a:pt x="605" y="704"/>
                  </a:lnTo>
                  <a:lnTo>
                    <a:pt x="605" y="704"/>
                  </a:lnTo>
                  <a:lnTo>
                    <a:pt x="606" y="707"/>
                  </a:lnTo>
                  <a:lnTo>
                    <a:pt x="608" y="708"/>
                  </a:lnTo>
                  <a:lnTo>
                    <a:pt x="611" y="708"/>
                  </a:lnTo>
                  <a:lnTo>
                    <a:pt x="614" y="707"/>
                  </a:lnTo>
                  <a:lnTo>
                    <a:pt x="616" y="706"/>
                  </a:lnTo>
                  <a:lnTo>
                    <a:pt x="617" y="703"/>
                  </a:lnTo>
                  <a:lnTo>
                    <a:pt x="617" y="699"/>
                  </a:lnTo>
                  <a:lnTo>
                    <a:pt x="617" y="697"/>
                  </a:lnTo>
                  <a:lnTo>
                    <a:pt x="617" y="697"/>
                  </a:lnTo>
                  <a:lnTo>
                    <a:pt x="576" y="607"/>
                  </a:lnTo>
                  <a:lnTo>
                    <a:pt x="556" y="563"/>
                  </a:lnTo>
                  <a:lnTo>
                    <a:pt x="534" y="519"/>
                  </a:lnTo>
                  <a:lnTo>
                    <a:pt x="511" y="476"/>
                  </a:lnTo>
                  <a:lnTo>
                    <a:pt x="485" y="435"/>
                  </a:lnTo>
                  <a:lnTo>
                    <a:pt x="458" y="393"/>
                  </a:lnTo>
                  <a:lnTo>
                    <a:pt x="443" y="374"/>
                  </a:lnTo>
                  <a:lnTo>
                    <a:pt x="428" y="355"/>
                  </a:lnTo>
                  <a:lnTo>
                    <a:pt x="428" y="355"/>
                  </a:lnTo>
                  <a:lnTo>
                    <a:pt x="399" y="322"/>
                  </a:lnTo>
                  <a:lnTo>
                    <a:pt x="370" y="291"/>
                  </a:lnTo>
                  <a:lnTo>
                    <a:pt x="338" y="261"/>
                  </a:lnTo>
                  <a:lnTo>
                    <a:pt x="306" y="233"/>
                  </a:lnTo>
                  <a:lnTo>
                    <a:pt x="273" y="205"/>
                  </a:lnTo>
                  <a:lnTo>
                    <a:pt x="238" y="178"/>
                  </a:lnTo>
                  <a:lnTo>
                    <a:pt x="170" y="125"/>
                  </a:lnTo>
                  <a:lnTo>
                    <a:pt x="170" y="125"/>
                  </a:lnTo>
                  <a:lnTo>
                    <a:pt x="91" y="65"/>
                  </a:lnTo>
                  <a:lnTo>
                    <a:pt x="51" y="3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98743DA8-008D-A1E3-9C5A-F3609B8F9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" y="3000"/>
              <a:ext cx="155" cy="103"/>
            </a:xfrm>
            <a:custGeom>
              <a:avLst/>
              <a:gdLst>
                <a:gd name="T0" fmla="*/ 6 w 464"/>
                <a:gd name="T1" fmla="*/ 14 h 309"/>
                <a:gd name="T2" fmla="*/ 6 w 464"/>
                <a:gd name="T3" fmla="*/ 14 h 309"/>
                <a:gd name="T4" fmla="*/ 31 w 464"/>
                <a:gd name="T5" fmla="*/ 20 h 309"/>
                <a:gd name="T6" fmla="*/ 56 w 464"/>
                <a:gd name="T7" fmla="*/ 27 h 309"/>
                <a:gd name="T8" fmla="*/ 81 w 464"/>
                <a:gd name="T9" fmla="*/ 34 h 309"/>
                <a:gd name="T10" fmla="*/ 104 w 464"/>
                <a:gd name="T11" fmla="*/ 45 h 309"/>
                <a:gd name="T12" fmla="*/ 128 w 464"/>
                <a:gd name="T13" fmla="*/ 55 h 309"/>
                <a:gd name="T14" fmla="*/ 151 w 464"/>
                <a:gd name="T15" fmla="*/ 67 h 309"/>
                <a:gd name="T16" fmla="*/ 173 w 464"/>
                <a:gd name="T17" fmla="*/ 78 h 309"/>
                <a:gd name="T18" fmla="*/ 196 w 464"/>
                <a:gd name="T19" fmla="*/ 91 h 309"/>
                <a:gd name="T20" fmla="*/ 196 w 464"/>
                <a:gd name="T21" fmla="*/ 91 h 309"/>
                <a:gd name="T22" fmla="*/ 219 w 464"/>
                <a:gd name="T23" fmla="*/ 105 h 309"/>
                <a:gd name="T24" fmla="*/ 242 w 464"/>
                <a:gd name="T25" fmla="*/ 121 h 309"/>
                <a:gd name="T26" fmla="*/ 287 w 464"/>
                <a:gd name="T27" fmla="*/ 153 h 309"/>
                <a:gd name="T28" fmla="*/ 329 w 464"/>
                <a:gd name="T29" fmla="*/ 187 h 309"/>
                <a:gd name="T30" fmla="*/ 370 w 464"/>
                <a:gd name="T31" fmla="*/ 225 h 309"/>
                <a:gd name="T32" fmla="*/ 370 w 464"/>
                <a:gd name="T33" fmla="*/ 225 h 309"/>
                <a:gd name="T34" fmla="*/ 411 w 464"/>
                <a:gd name="T35" fmla="*/ 264 h 309"/>
                <a:gd name="T36" fmla="*/ 451 w 464"/>
                <a:gd name="T37" fmla="*/ 307 h 309"/>
                <a:gd name="T38" fmla="*/ 451 w 464"/>
                <a:gd name="T39" fmla="*/ 307 h 309"/>
                <a:gd name="T40" fmla="*/ 454 w 464"/>
                <a:gd name="T41" fmla="*/ 309 h 309"/>
                <a:gd name="T42" fmla="*/ 456 w 464"/>
                <a:gd name="T43" fmla="*/ 309 h 309"/>
                <a:gd name="T44" fmla="*/ 459 w 464"/>
                <a:gd name="T45" fmla="*/ 309 h 309"/>
                <a:gd name="T46" fmla="*/ 461 w 464"/>
                <a:gd name="T47" fmla="*/ 307 h 309"/>
                <a:gd name="T48" fmla="*/ 464 w 464"/>
                <a:gd name="T49" fmla="*/ 305 h 309"/>
                <a:gd name="T50" fmla="*/ 464 w 464"/>
                <a:gd name="T51" fmla="*/ 302 h 309"/>
                <a:gd name="T52" fmla="*/ 464 w 464"/>
                <a:gd name="T53" fmla="*/ 299 h 309"/>
                <a:gd name="T54" fmla="*/ 463 w 464"/>
                <a:gd name="T55" fmla="*/ 296 h 309"/>
                <a:gd name="T56" fmla="*/ 463 w 464"/>
                <a:gd name="T57" fmla="*/ 296 h 309"/>
                <a:gd name="T58" fmla="*/ 425 w 464"/>
                <a:gd name="T59" fmla="*/ 257 h 309"/>
                <a:gd name="T60" fmla="*/ 388 w 464"/>
                <a:gd name="T61" fmla="*/ 219 h 309"/>
                <a:gd name="T62" fmla="*/ 348 w 464"/>
                <a:gd name="T63" fmla="*/ 183 h 309"/>
                <a:gd name="T64" fmla="*/ 306 w 464"/>
                <a:gd name="T65" fmla="*/ 150 h 309"/>
                <a:gd name="T66" fmla="*/ 306 w 464"/>
                <a:gd name="T67" fmla="*/ 150 h 309"/>
                <a:gd name="T68" fmla="*/ 263 w 464"/>
                <a:gd name="T69" fmla="*/ 117 h 309"/>
                <a:gd name="T70" fmla="*/ 240 w 464"/>
                <a:gd name="T71" fmla="*/ 101 h 309"/>
                <a:gd name="T72" fmla="*/ 216 w 464"/>
                <a:gd name="T73" fmla="*/ 86 h 309"/>
                <a:gd name="T74" fmla="*/ 192 w 464"/>
                <a:gd name="T75" fmla="*/ 72 h 309"/>
                <a:gd name="T76" fmla="*/ 169 w 464"/>
                <a:gd name="T77" fmla="*/ 58 h 309"/>
                <a:gd name="T78" fmla="*/ 143 w 464"/>
                <a:gd name="T79" fmla="*/ 46 h 309"/>
                <a:gd name="T80" fmla="*/ 119 w 464"/>
                <a:gd name="T81" fmla="*/ 34 h 309"/>
                <a:gd name="T82" fmla="*/ 119 w 464"/>
                <a:gd name="T83" fmla="*/ 34 h 309"/>
                <a:gd name="T84" fmla="*/ 92 w 464"/>
                <a:gd name="T85" fmla="*/ 23 h 309"/>
                <a:gd name="T86" fmla="*/ 65 w 464"/>
                <a:gd name="T87" fmla="*/ 14 h 309"/>
                <a:gd name="T88" fmla="*/ 38 w 464"/>
                <a:gd name="T89" fmla="*/ 6 h 309"/>
                <a:gd name="T90" fmla="*/ 10 w 464"/>
                <a:gd name="T91" fmla="*/ 0 h 309"/>
                <a:gd name="T92" fmla="*/ 10 w 464"/>
                <a:gd name="T93" fmla="*/ 0 h 309"/>
                <a:gd name="T94" fmla="*/ 6 w 464"/>
                <a:gd name="T95" fmla="*/ 0 h 309"/>
                <a:gd name="T96" fmla="*/ 4 w 464"/>
                <a:gd name="T97" fmla="*/ 1 h 309"/>
                <a:gd name="T98" fmla="*/ 2 w 464"/>
                <a:gd name="T99" fmla="*/ 2 h 309"/>
                <a:gd name="T100" fmla="*/ 1 w 464"/>
                <a:gd name="T101" fmla="*/ 6 h 309"/>
                <a:gd name="T102" fmla="*/ 0 w 464"/>
                <a:gd name="T103" fmla="*/ 9 h 309"/>
                <a:gd name="T104" fmla="*/ 1 w 464"/>
                <a:gd name="T105" fmla="*/ 11 h 309"/>
                <a:gd name="T106" fmla="*/ 2 w 464"/>
                <a:gd name="T107" fmla="*/ 13 h 309"/>
                <a:gd name="T108" fmla="*/ 6 w 464"/>
                <a:gd name="T109" fmla="*/ 14 h 309"/>
                <a:gd name="T110" fmla="*/ 6 w 464"/>
                <a:gd name="T111" fmla="*/ 14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64" h="309">
                  <a:moveTo>
                    <a:pt x="6" y="14"/>
                  </a:moveTo>
                  <a:lnTo>
                    <a:pt x="6" y="14"/>
                  </a:lnTo>
                  <a:lnTo>
                    <a:pt x="31" y="20"/>
                  </a:lnTo>
                  <a:lnTo>
                    <a:pt x="56" y="27"/>
                  </a:lnTo>
                  <a:lnTo>
                    <a:pt x="81" y="34"/>
                  </a:lnTo>
                  <a:lnTo>
                    <a:pt x="104" y="45"/>
                  </a:lnTo>
                  <a:lnTo>
                    <a:pt x="128" y="55"/>
                  </a:lnTo>
                  <a:lnTo>
                    <a:pt x="151" y="67"/>
                  </a:lnTo>
                  <a:lnTo>
                    <a:pt x="173" y="78"/>
                  </a:lnTo>
                  <a:lnTo>
                    <a:pt x="196" y="91"/>
                  </a:lnTo>
                  <a:lnTo>
                    <a:pt x="196" y="91"/>
                  </a:lnTo>
                  <a:lnTo>
                    <a:pt x="219" y="105"/>
                  </a:lnTo>
                  <a:lnTo>
                    <a:pt x="242" y="121"/>
                  </a:lnTo>
                  <a:lnTo>
                    <a:pt x="287" y="153"/>
                  </a:lnTo>
                  <a:lnTo>
                    <a:pt x="329" y="187"/>
                  </a:lnTo>
                  <a:lnTo>
                    <a:pt x="370" y="225"/>
                  </a:lnTo>
                  <a:lnTo>
                    <a:pt x="370" y="225"/>
                  </a:lnTo>
                  <a:lnTo>
                    <a:pt x="411" y="264"/>
                  </a:lnTo>
                  <a:lnTo>
                    <a:pt x="451" y="307"/>
                  </a:lnTo>
                  <a:lnTo>
                    <a:pt x="451" y="307"/>
                  </a:lnTo>
                  <a:lnTo>
                    <a:pt x="454" y="309"/>
                  </a:lnTo>
                  <a:lnTo>
                    <a:pt x="456" y="309"/>
                  </a:lnTo>
                  <a:lnTo>
                    <a:pt x="459" y="309"/>
                  </a:lnTo>
                  <a:lnTo>
                    <a:pt x="461" y="307"/>
                  </a:lnTo>
                  <a:lnTo>
                    <a:pt x="464" y="305"/>
                  </a:lnTo>
                  <a:lnTo>
                    <a:pt x="464" y="302"/>
                  </a:lnTo>
                  <a:lnTo>
                    <a:pt x="464" y="299"/>
                  </a:lnTo>
                  <a:lnTo>
                    <a:pt x="463" y="296"/>
                  </a:lnTo>
                  <a:lnTo>
                    <a:pt x="463" y="296"/>
                  </a:lnTo>
                  <a:lnTo>
                    <a:pt x="425" y="257"/>
                  </a:lnTo>
                  <a:lnTo>
                    <a:pt x="388" y="219"/>
                  </a:lnTo>
                  <a:lnTo>
                    <a:pt x="348" y="183"/>
                  </a:lnTo>
                  <a:lnTo>
                    <a:pt x="306" y="150"/>
                  </a:lnTo>
                  <a:lnTo>
                    <a:pt x="306" y="150"/>
                  </a:lnTo>
                  <a:lnTo>
                    <a:pt x="263" y="117"/>
                  </a:lnTo>
                  <a:lnTo>
                    <a:pt x="240" y="101"/>
                  </a:lnTo>
                  <a:lnTo>
                    <a:pt x="216" y="86"/>
                  </a:lnTo>
                  <a:lnTo>
                    <a:pt x="192" y="72"/>
                  </a:lnTo>
                  <a:lnTo>
                    <a:pt x="169" y="58"/>
                  </a:lnTo>
                  <a:lnTo>
                    <a:pt x="143" y="46"/>
                  </a:lnTo>
                  <a:lnTo>
                    <a:pt x="119" y="34"/>
                  </a:lnTo>
                  <a:lnTo>
                    <a:pt x="119" y="34"/>
                  </a:lnTo>
                  <a:lnTo>
                    <a:pt x="92" y="23"/>
                  </a:lnTo>
                  <a:lnTo>
                    <a:pt x="65" y="14"/>
                  </a:lnTo>
                  <a:lnTo>
                    <a:pt x="38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6" y="14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1DB5C7E7-E065-E4B1-F1C7-D1AEBBF71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0" y="1629"/>
              <a:ext cx="1684" cy="1933"/>
            </a:xfrm>
            <a:custGeom>
              <a:avLst/>
              <a:gdLst>
                <a:gd name="T0" fmla="*/ 610 w 5052"/>
                <a:gd name="T1" fmla="*/ 311 h 5799"/>
                <a:gd name="T2" fmla="*/ 1369 w 5052"/>
                <a:gd name="T3" fmla="*/ 561 h 5799"/>
                <a:gd name="T4" fmla="*/ 2110 w 5052"/>
                <a:gd name="T5" fmla="*/ 830 h 5799"/>
                <a:gd name="T6" fmla="*/ 2430 w 5052"/>
                <a:gd name="T7" fmla="*/ 967 h 5799"/>
                <a:gd name="T8" fmla="*/ 2642 w 5052"/>
                <a:gd name="T9" fmla="*/ 1102 h 5799"/>
                <a:gd name="T10" fmla="*/ 2922 w 5052"/>
                <a:gd name="T11" fmla="*/ 1345 h 5799"/>
                <a:gd name="T12" fmla="*/ 3272 w 5052"/>
                <a:gd name="T13" fmla="*/ 1697 h 5799"/>
                <a:gd name="T14" fmla="*/ 3554 w 5052"/>
                <a:gd name="T15" fmla="*/ 2019 h 5799"/>
                <a:gd name="T16" fmla="*/ 3806 w 5052"/>
                <a:gd name="T17" fmla="*/ 2349 h 5799"/>
                <a:gd name="T18" fmla="*/ 4007 w 5052"/>
                <a:gd name="T19" fmla="*/ 2615 h 5799"/>
                <a:gd name="T20" fmla="*/ 4390 w 5052"/>
                <a:gd name="T21" fmla="*/ 3029 h 5799"/>
                <a:gd name="T22" fmla="*/ 4717 w 5052"/>
                <a:gd name="T23" fmla="*/ 3413 h 5799"/>
                <a:gd name="T24" fmla="*/ 4905 w 5052"/>
                <a:gd name="T25" fmla="*/ 3716 h 5799"/>
                <a:gd name="T26" fmla="*/ 4985 w 5052"/>
                <a:gd name="T27" fmla="*/ 3910 h 5799"/>
                <a:gd name="T28" fmla="*/ 5030 w 5052"/>
                <a:gd name="T29" fmla="*/ 4115 h 5799"/>
                <a:gd name="T30" fmla="*/ 5032 w 5052"/>
                <a:gd name="T31" fmla="*/ 4302 h 5799"/>
                <a:gd name="T32" fmla="*/ 4973 w 5052"/>
                <a:gd name="T33" fmla="*/ 4688 h 5799"/>
                <a:gd name="T34" fmla="*/ 4861 w 5052"/>
                <a:gd name="T35" fmla="*/ 5067 h 5799"/>
                <a:gd name="T36" fmla="*/ 4745 w 5052"/>
                <a:gd name="T37" fmla="*/ 5306 h 5799"/>
                <a:gd name="T38" fmla="*/ 4605 w 5052"/>
                <a:gd name="T39" fmla="*/ 5504 h 5799"/>
                <a:gd name="T40" fmla="*/ 4479 w 5052"/>
                <a:gd name="T41" fmla="*/ 5623 h 5799"/>
                <a:gd name="T42" fmla="*/ 4348 w 5052"/>
                <a:gd name="T43" fmla="*/ 5703 h 5799"/>
                <a:gd name="T44" fmla="*/ 4161 w 5052"/>
                <a:gd name="T45" fmla="*/ 5759 h 5799"/>
                <a:gd name="T46" fmla="*/ 3900 w 5052"/>
                <a:gd name="T47" fmla="*/ 5783 h 5799"/>
                <a:gd name="T48" fmla="*/ 3636 w 5052"/>
                <a:gd name="T49" fmla="*/ 5770 h 5799"/>
                <a:gd name="T50" fmla="*/ 3412 w 5052"/>
                <a:gd name="T51" fmla="*/ 5726 h 5799"/>
                <a:gd name="T52" fmla="*/ 3251 w 5052"/>
                <a:gd name="T53" fmla="*/ 5670 h 5799"/>
                <a:gd name="T54" fmla="*/ 3106 w 5052"/>
                <a:gd name="T55" fmla="*/ 5573 h 5799"/>
                <a:gd name="T56" fmla="*/ 3093 w 5052"/>
                <a:gd name="T57" fmla="*/ 5576 h 5799"/>
                <a:gd name="T58" fmla="*/ 3143 w 5052"/>
                <a:gd name="T59" fmla="*/ 5626 h 5799"/>
                <a:gd name="T60" fmla="*/ 3315 w 5052"/>
                <a:gd name="T61" fmla="*/ 5714 h 5799"/>
                <a:gd name="T62" fmla="*/ 3566 w 5052"/>
                <a:gd name="T63" fmla="*/ 5775 h 5799"/>
                <a:gd name="T64" fmla="*/ 3798 w 5052"/>
                <a:gd name="T65" fmla="*/ 5798 h 5799"/>
                <a:gd name="T66" fmla="*/ 4032 w 5052"/>
                <a:gd name="T67" fmla="*/ 5792 h 5799"/>
                <a:gd name="T68" fmla="*/ 4212 w 5052"/>
                <a:gd name="T69" fmla="*/ 5763 h 5799"/>
                <a:gd name="T70" fmla="*/ 4362 w 5052"/>
                <a:gd name="T71" fmla="*/ 5712 h 5799"/>
                <a:gd name="T72" fmla="*/ 4497 w 5052"/>
                <a:gd name="T73" fmla="*/ 5628 h 5799"/>
                <a:gd name="T74" fmla="*/ 4603 w 5052"/>
                <a:gd name="T75" fmla="*/ 5530 h 5799"/>
                <a:gd name="T76" fmla="*/ 4720 w 5052"/>
                <a:gd name="T77" fmla="*/ 5378 h 5799"/>
                <a:gd name="T78" fmla="*/ 4858 w 5052"/>
                <a:gd name="T79" fmla="*/ 5115 h 5799"/>
                <a:gd name="T80" fmla="*/ 4973 w 5052"/>
                <a:gd name="T81" fmla="*/ 4759 h 5799"/>
                <a:gd name="T82" fmla="*/ 5040 w 5052"/>
                <a:gd name="T83" fmla="*/ 4392 h 5799"/>
                <a:gd name="T84" fmla="*/ 5050 w 5052"/>
                <a:gd name="T85" fmla="*/ 4185 h 5799"/>
                <a:gd name="T86" fmla="*/ 5021 w 5052"/>
                <a:gd name="T87" fmla="*/ 3984 h 5799"/>
                <a:gd name="T88" fmla="*/ 4968 w 5052"/>
                <a:gd name="T89" fmla="*/ 3817 h 5799"/>
                <a:gd name="T90" fmla="*/ 4857 w 5052"/>
                <a:gd name="T91" fmla="*/ 3591 h 5799"/>
                <a:gd name="T92" fmla="*/ 4602 w 5052"/>
                <a:gd name="T93" fmla="*/ 3242 h 5799"/>
                <a:gd name="T94" fmla="*/ 4265 w 5052"/>
                <a:gd name="T95" fmla="*/ 2873 h 5799"/>
                <a:gd name="T96" fmla="*/ 3981 w 5052"/>
                <a:gd name="T97" fmla="*/ 2560 h 5799"/>
                <a:gd name="T98" fmla="*/ 3776 w 5052"/>
                <a:gd name="T99" fmla="*/ 2281 h 5799"/>
                <a:gd name="T100" fmla="*/ 3512 w 5052"/>
                <a:gd name="T101" fmla="*/ 1945 h 5799"/>
                <a:gd name="T102" fmla="*/ 3157 w 5052"/>
                <a:gd name="T103" fmla="*/ 1554 h 5799"/>
                <a:gd name="T104" fmla="*/ 2881 w 5052"/>
                <a:gd name="T105" fmla="*/ 1286 h 5799"/>
                <a:gd name="T106" fmla="*/ 2638 w 5052"/>
                <a:gd name="T107" fmla="*/ 1082 h 5799"/>
                <a:gd name="T108" fmla="*/ 2416 w 5052"/>
                <a:gd name="T109" fmla="*/ 944 h 5799"/>
                <a:gd name="T110" fmla="*/ 2069 w 5052"/>
                <a:gd name="T111" fmla="*/ 796 h 5799"/>
                <a:gd name="T112" fmla="*/ 1171 w 5052"/>
                <a:gd name="T113" fmla="*/ 478 h 5799"/>
                <a:gd name="T114" fmla="*/ 574 w 5052"/>
                <a:gd name="T115" fmla="*/ 280 h 5799"/>
                <a:gd name="T116" fmla="*/ 11 w 5052"/>
                <a:gd name="T117" fmla="*/ 1 h 5799"/>
                <a:gd name="T118" fmla="*/ 0 w 5052"/>
                <a:gd name="T119" fmla="*/ 6 h 5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52" h="5799">
                  <a:moveTo>
                    <a:pt x="3" y="14"/>
                  </a:moveTo>
                  <a:lnTo>
                    <a:pt x="3" y="14"/>
                  </a:lnTo>
                  <a:lnTo>
                    <a:pt x="564" y="292"/>
                  </a:lnTo>
                  <a:lnTo>
                    <a:pt x="564" y="292"/>
                  </a:lnTo>
                  <a:lnTo>
                    <a:pt x="587" y="302"/>
                  </a:lnTo>
                  <a:lnTo>
                    <a:pt x="610" y="311"/>
                  </a:lnTo>
                  <a:lnTo>
                    <a:pt x="657" y="325"/>
                  </a:lnTo>
                  <a:lnTo>
                    <a:pt x="657" y="325"/>
                  </a:lnTo>
                  <a:lnTo>
                    <a:pt x="935" y="416"/>
                  </a:lnTo>
                  <a:lnTo>
                    <a:pt x="935" y="416"/>
                  </a:lnTo>
                  <a:lnTo>
                    <a:pt x="1152" y="488"/>
                  </a:lnTo>
                  <a:lnTo>
                    <a:pt x="1369" y="561"/>
                  </a:lnTo>
                  <a:lnTo>
                    <a:pt x="1584" y="636"/>
                  </a:lnTo>
                  <a:lnTo>
                    <a:pt x="1799" y="713"/>
                  </a:lnTo>
                  <a:lnTo>
                    <a:pt x="1799" y="713"/>
                  </a:lnTo>
                  <a:lnTo>
                    <a:pt x="1903" y="751"/>
                  </a:lnTo>
                  <a:lnTo>
                    <a:pt x="2007" y="790"/>
                  </a:lnTo>
                  <a:lnTo>
                    <a:pt x="2110" y="830"/>
                  </a:lnTo>
                  <a:lnTo>
                    <a:pt x="2212" y="871"/>
                  </a:lnTo>
                  <a:lnTo>
                    <a:pt x="2212" y="871"/>
                  </a:lnTo>
                  <a:lnTo>
                    <a:pt x="2285" y="902"/>
                  </a:lnTo>
                  <a:lnTo>
                    <a:pt x="2358" y="933"/>
                  </a:lnTo>
                  <a:lnTo>
                    <a:pt x="2394" y="949"/>
                  </a:lnTo>
                  <a:lnTo>
                    <a:pt x="2430" y="967"/>
                  </a:lnTo>
                  <a:lnTo>
                    <a:pt x="2465" y="985"/>
                  </a:lnTo>
                  <a:lnTo>
                    <a:pt x="2499" y="1006"/>
                  </a:lnTo>
                  <a:lnTo>
                    <a:pt x="2499" y="1006"/>
                  </a:lnTo>
                  <a:lnTo>
                    <a:pt x="2548" y="1035"/>
                  </a:lnTo>
                  <a:lnTo>
                    <a:pt x="2595" y="1067"/>
                  </a:lnTo>
                  <a:lnTo>
                    <a:pt x="2642" y="1102"/>
                  </a:lnTo>
                  <a:lnTo>
                    <a:pt x="2688" y="1138"/>
                  </a:lnTo>
                  <a:lnTo>
                    <a:pt x="2733" y="1175"/>
                  </a:lnTo>
                  <a:lnTo>
                    <a:pt x="2776" y="1213"/>
                  </a:lnTo>
                  <a:lnTo>
                    <a:pt x="2861" y="1290"/>
                  </a:lnTo>
                  <a:lnTo>
                    <a:pt x="2861" y="1290"/>
                  </a:lnTo>
                  <a:lnTo>
                    <a:pt x="2922" y="1345"/>
                  </a:lnTo>
                  <a:lnTo>
                    <a:pt x="2983" y="1401"/>
                  </a:lnTo>
                  <a:lnTo>
                    <a:pt x="3042" y="1459"/>
                  </a:lnTo>
                  <a:lnTo>
                    <a:pt x="3101" y="1518"/>
                  </a:lnTo>
                  <a:lnTo>
                    <a:pt x="3158" y="1577"/>
                  </a:lnTo>
                  <a:lnTo>
                    <a:pt x="3216" y="1636"/>
                  </a:lnTo>
                  <a:lnTo>
                    <a:pt x="3272" y="1697"/>
                  </a:lnTo>
                  <a:lnTo>
                    <a:pt x="3327" y="1757"/>
                  </a:lnTo>
                  <a:lnTo>
                    <a:pt x="3327" y="1757"/>
                  </a:lnTo>
                  <a:lnTo>
                    <a:pt x="3385" y="1821"/>
                  </a:lnTo>
                  <a:lnTo>
                    <a:pt x="3443" y="1887"/>
                  </a:lnTo>
                  <a:lnTo>
                    <a:pt x="3499" y="1952"/>
                  </a:lnTo>
                  <a:lnTo>
                    <a:pt x="3554" y="2019"/>
                  </a:lnTo>
                  <a:lnTo>
                    <a:pt x="3609" y="2087"/>
                  </a:lnTo>
                  <a:lnTo>
                    <a:pt x="3662" y="2155"/>
                  </a:lnTo>
                  <a:lnTo>
                    <a:pt x="3715" y="2225"/>
                  </a:lnTo>
                  <a:lnTo>
                    <a:pt x="3766" y="2294"/>
                  </a:lnTo>
                  <a:lnTo>
                    <a:pt x="3766" y="2294"/>
                  </a:lnTo>
                  <a:lnTo>
                    <a:pt x="3806" y="2349"/>
                  </a:lnTo>
                  <a:lnTo>
                    <a:pt x="3844" y="2404"/>
                  </a:lnTo>
                  <a:lnTo>
                    <a:pt x="3882" y="2460"/>
                  </a:lnTo>
                  <a:lnTo>
                    <a:pt x="3924" y="2514"/>
                  </a:lnTo>
                  <a:lnTo>
                    <a:pt x="3924" y="2514"/>
                  </a:lnTo>
                  <a:lnTo>
                    <a:pt x="3965" y="2565"/>
                  </a:lnTo>
                  <a:lnTo>
                    <a:pt x="4007" y="2615"/>
                  </a:lnTo>
                  <a:lnTo>
                    <a:pt x="4050" y="2665"/>
                  </a:lnTo>
                  <a:lnTo>
                    <a:pt x="4095" y="2714"/>
                  </a:lnTo>
                  <a:lnTo>
                    <a:pt x="4095" y="2714"/>
                  </a:lnTo>
                  <a:lnTo>
                    <a:pt x="4193" y="2819"/>
                  </a:lnTo>
                  <a:lnTo>
                    <a:pt x="4291" y="2923"/>
                  </a:lnTo>
                  <a:lnTo>
                    <a:pt x="4390" y="3029"/>
                  </a:lnTo>
                  <a:lnTo>
                    <a:pt x="4489" y="3135"/>
                  </a:lnTo>
                  <a:lnTo>
                    <a:pt x="4536" y="3189"/>
                  </a:lnTo>
                  <a:lnTo>
                    <a:pt x="4584" y="3245"/>
                  </a:lnTo>
                  <a:lnTo>
                    <a:pt x="4629" y="3300"/>
                  </a:lnTo>
                  <a:lnTo>
                    <a:pt x="4673" y="3356"/>
                  </a:lnTo>
                  <a:lnTo>
                    <a:pt x="4717" y="3413"/>
                  </a:lnTo>
                  <a:lnTo>
                    <a:pt x="4759" y="3472"/>
                  </a:lnTo>
                  <a:lnTo>
                    <a:pt x="4799" y="3532"/>
                  </a:lnTo>
                  <a:lnTo>
                    <a:pt x="4838" y="3593"/>
                  </a:lnTo>
                  <a:lnTo>
                    <a:pt x="4838" y="3593"/>
                  </a:lnTo>
                  <a:lnTo>
                    <a:pt x="4873" y="3653"/>
                  </a:lnTo>
                  <a:lnTo>
                    <a:pt x="4905" y="3716"/>
                  </a:lnTo>
                  <a:lnTo>
                    <a:pt x="4921" y="3747"/>
                  </a:lnTo>
                  <a:lnTo>
                    <a:pt x="4935" y="3779"/>
                  </a:lnTo>
                  <a:lnTo>
                    <a:pt x="4949" y="3811"/>
                  </a:lnTo>
                  <a:lnTo>
                    <a:pt x="4962" y="3844"/>
                  </a:lnTo>
                  <a:lnTo>
                    <a:pt x="4973" y="3876"/>
                  </a:lnTo>
                  <a:lnTo>
                    <a:pt x="4985" y="3910"/>
                  </a:lnTo>
                  <a:lnTo>
                    <a:pt x="4995" y="3943"/>
                  </a:lnTo>
                  <a:lnTo>
                    <a:pt x="5004" y="3978"/>
                  </a:lnTo>
                  <a:lnTo>
                    <a:pt x="5012" y="4011"/>
                  </a:lnTo>
                  <a:lnTo>
                    <a:pt x="5018" y="4046"/>
                  </a:lnTo>
                  <a:lnTo>
                    <a:pt x="5025" y="4081"/>
                  </a:lnTo>
                  <a:lnTo>
                    <a:pt x="5030" y="4115"/>
                  </a:lnTo>
                  <a:lnTo>
                    <a:pt x="5030" y="4115"/>
                  </a:lnTo>
                  <a:lnTo>
                    <a:pt x="5032" y="4153"/>
                  </a:lnTo>
                  <a:lnTo>
                    <a:pt x="5035" y="4190"/>
                  </a:lnTo>
                  <a:lnTo>
                    <a:pt x="5035" y="4227"/>
                  </a:lnTo>
                  <a:lnTo>
                    <a:pt x="5035" y="4264"/>
                  </a:lnTo>
                  <a:lnTo>
                    <a:pt x="5032" y="4302"/>
                  </a:lnTo>
                  <a:lnTo>
                    <a:pt x="5030" y="4339"/>
                  </a:lnTo>
                  <a:lnTo>
                    <a:pt x="5021" y="4412"/>
                  </a:lnTo>
                  <a:lnTo>
                    <a:pt x="5021" y="4412"/>
                  </a:lnTo>
                  <a:lnTo>
                    <a:pt x="5008" y="4505"/>
                  </a:lnTo>
                  <a:lnTo>
                    <a:pt x="4993" y="4597"/>
                  </a:lnTo>
                  <a:lnTo>
                    <a:pt x="4973" y="4688"/>
                  </a:lnTo>
                  <a:lnTo>
                    <a:pt x="4953" y="4778"/>
                  </a:lnTo>
                  <a:lnTo>
                    <a:pt x="4953" y="4778"/>
                  </a:lnTo>
                  <a:lnTo>
                    <a:pt x="4934" y="4851"/>
                  </a:lnTo>
                  <a:lnTo>
                    <a:pt x="4912" y="4925"/>
                  </a:lnTo>
                  <a:lnTo>
                    <a:pt x="4888" y="4996"/>
                  </a:lnTo>
                  <a:lnTo>
                    <a:pt x="4861" y="5067"/>
                  </a:lnTo>
                  <a:lnTo>
                    <a:pt x="4831" y="5138"/>
                  </a:lnTo>
                  <a:lnTo>
                    <a:pt x="4816" y="5172"/>
                  </a:lnTo>
                  <a:lnTo>
                    <a:pt x="4799" y="5206"/>
                  </a:lnTo>
                  <a:lnTo>
                    <a:pt x="4782" y="5241"/>
                  </a:lnTo>
                  <a:lnTo>
                    <a:pt x="4764" y="5274"/>
                  </a:lnTo>
                  <a:lnTo>
                    <a:pt x="4745" y="5306"/>
                  </a:lnTo>
                  <a:lnTo>
                    <a:pt x="4726" y="5339"/>
                  </a:lnTo>
                  <a:lnTo>
                    <a:pt x="4726" y="5339"/>
                  </a:lnTo>
                  <a:lnTo>
                    <a:pt x="4694" y="5388"/>
                  </a:lnTo>
                  <a:lnTo>
                    <a:pt x="4661" y="5436"/>
                  </a:lnTo>
                  <a:lnTo>
                    <a:pt x="4625" y="5481"/>
                  </a:lnTo>
                  <a:lnTo>
                    <a:pt x="4605" y="5504"/>
                  </a:lnTo>
                  <a:lnTo>
                    <a:pt x="4586" y="5526"/>
                  </a:lnTo>
                  <a:lnTo>
                    <a:pt x="4566" y="5546"/>
                  </a:lnTo>
                  <a:lnTo>
                    <a:pt x="4545" y="5567"/>
                  </a:lnTo>
                  <a:lnTo>
                    <a:pt x="4523" y="5586"/>
                  </a:lnTo>
                  <a:lnTo>
                    <a:pt x="4500" y="5605"/>
                  </a:lnTo>
                  <a:lnTo>
                    <a:pt x="4479" y="5623"/>
                  </a:lnTo>
                  <a:lnTo>
                    <a:pt x="4454" y="5641"/>
                  </a:lnTo>
                  <a:lnTo>
                    <a:pt x="4431" y="5657"/>
                  </a:lnTo>
                  <a:lnTo>
                    <a:pt x="4406" y="5672"/>
                  </a:lnTo>
                  <a:lnTo>
                    <a:pt x="4406" y="5672"/>
                  </a:lnTo>
                  <a:lnTo>
                    <a:pt x="4377" y="5689"/>
                  </a:lnTo>
                  <a:lnTo>
                    <a:pt x="4348" y="5703"/>
                  </a:lnTo>
                  <a:lnTo>
                    <a:pt x="4318" y="5716"/>
                  </a:lnTo>
                  <a:lnTo>
                    <a:pt x="4288" y="5727"/>
                  </a:lnTo>
                  <a:lnTo>
                    <a:pt x="4257" y="5736"/>
                  </a:lnTo>
                  <a:lnTo>
                    <a:pt x="4225" y="5745"/>
                  </a:lnTo>
                  <a:lnTo>
                    <a:pt x="4194" y="5753"/>
                  </a:lnTo>
                  <a:lnTo>
                    <a:pt x="4161" y="5759"/>
                  </a:lnTo>
                  <a:lnTo>
                    <a:pt x="4129" y="5766"/>
                  </a:lnTo>
                  <a:lnTo>
                    <a:pt x="4097" y="5770"/>
                  </a:lnTo>
                  <a:lnTo>
                    <a:pt x="4063" y="5774"/>
                  </a:lnTo>
                  <a:lnTo>
                    <a:pt x="4031" y="5776"/>
                  </a:lnTo>
                  <a:lnTo>
                    <a:pt x="3966" y="5781"/>
                  </a:lnTo>
                  <a:lnTo>
                    <a:pt x="3900" y="5783"/>
                  </a:lnTo>
                  <a:lnTo>
                    <a:pt x="3900" y="5783"/>
                  </a:lnTo>
                  <a:lnTo>
                    <a:pt x="3826" y="5783"/>
                  </a:lnTo>
                  <a:lnTo>
                    <a:pt x="3749" y="5780"/>
                  </a:lnTo>
                  <a:lnTo>
                    <a:pt x="3712" y="5777"/>
                  </a:lnTo>
                  <a:lnTo>
                    <a:pt x="3674" y="5774"/>
                  </a:lnTo>
                  <a:lnTo>
                    <a:pt x="3636" y="5770"/>
                  </a:lnTo>
                  <a:lnTo>
                    <a:pt x="3598" y="5765"/>
                  </a:lnTo>
                  <a:lnTo>
                    <a:pt x="3561" y="5759"/>
                  </a:lnTo>
                  <a:lnTo>
                    <a:pt x="3524" y="5753"/>
                  </a:lnTo>
                  <a:lnTo>
                    <a:pt x="3486" y="5745"/>
                  </a:lnTo>
                  <a:lnTo>
                    <a:pt x="3449" y="5736"/>
                  </a:lnTo>
                  <a:lnTo>
                    <a:pt x="3412" y="5726"/>
                  </a:lnTo>
                  <a:lnTo>
                    <a:pt x="3376" y="5716"/>
                  </a:lnTo>
                  <a:lnTo>
                    <a:pt x="3340" y="5704"/>
                  </a:lnTo>
                  <a:lnTo>
                    <a:pt x="3304" y="5691"/>
                  </a:lnTo>
                  <a:lnTo>
                    <a:pt x="3304" y="5691"/>
                  </a:lnTo>
                  <a:lnTo>
                    <a:pt x="3277" y="5681"/>
                  </a:lnTo>
                  <a:lnTo>
                    <a:pt x="3251" y="5670"/>
                  </a:lnTo>
                  <a:lnTo>
                    <a:pt x="3225" y="5657"/>
                  </a:lnTo>
                  <a:lnTo>
                    <a:pt x="3199" y="5643"/>
                  </a:lnTo>
                  <a:lnTo>
                    <a:pt x="3174" y="5627"/>
                  </a:lnTo>
                  <a:lnTo>
                    <a:pt x="3151" y="5612"/>
                  </a:lnTo>
                  <a:lnTo>
                    <a:pt x="3127" y="5594"/>
                  </a:lnTo>
                  <a:lnTo>
                    <a:pt x="3106" y="5573"/>
                  </a:lnTo>
                  <a:lnTo>
                    <a:pt x="3106" y="5573"/>
                  </a:lnTo>
                  <a:lnTo>
                    <a:pt x="3103" y="5572"/>
                  </a:lnTo>
                  <a:lnTo>
                    <a:pt x="3101" y="5572"/>
                  </a:lnTo>
                  <a:lnTo>
                    <a:pt x="3098" y="5572"/>
                  </a:lnTo>
                  <a:lnTo>
                    <a:pt x="3095" y="5574"/>
                  </a:lnTo>
                  <a:lnTo>
                    <a:pt x="3093" y="5576"/>
                  </a:lnTo>
                  <a:lnTo>
                    <a:pt x="3093" y="5578"/>
                  </a:lnTo>
                  <a:lnTo>
                    <a:pt x="3093" y="5582"/>
                  </a:lnTo>
                  <a:lnTo>
                    <a:pt x="3095" y="5585"/>
                  </a:lnTo>
                  <a:lnTo>
                    <a:pt x="3095" y="5585"/>
                  </a:lnTo>
                  <a:lnTo>
                    <a:pt x="3118" y="5607"/>
                  </a:lnTo>
                  <a:lnTo>
                    <a:pt x="3143" y="5626"/>
                  </a:lnTo>
                  <a:lnTo>
                    <a:pt x="3170" y="5644"/>
                  </a:lnTo>
                  <a:lnTo>
                    <a:pt x="3197" y="5661"/>
                  </a:lnTo>
                  <a:lnTo>
                    <a:pt x="3225" y="5676"/>
                  </a:lnTo>
                  <a:lnTo>
                    <a:pt x="3254" y="5690"/>
                  </a:lnTo>
                  <a:lnTo>
                    <a:pt x="3284" y="5703"/>
                  </a:lnTo>
                  <a:lnTo>
                    <a:pt x="3315" y="5714"/>
                  </a:lnTo>
                  <a:lnTo>
                    <a:pt x="3347" y="5725"/>
                  </a:lnTo>
                  <a:lnTo>
                    <a:pt x="3377" y="5734"/>
                  </a:lnTo>
                  <a:lnTo>
                    <a:pt x="3409" y="5743"/>
                  </a:lnTo>
                  <a:lnTo>
                    <a:pt x="3442" y="5750"/>
                  </a:lnTo>
                  <a:lnTo>
                    <a:pt x="3504" y="5763"/>
                  </a:lnTo>
                  <a:lnTo>
                    <a:pt x="3566" y="5775"/>
                  </a:lnTo>
                  <a:lnTo>
                    <a:pt x="3566" y="5775"/>
                  </a:lnTo>
                  <a:lnTo>
                    <a:pt x="3643" y="5785"/>
                  </a:lnTo>
                  <a:lnTo>
                    <a:pt x="3681" y="5789"/>
                  </a:lnTo>
                  <a:lnTo>
                    <a:pt x="3720" y="5793"/>
                  </a:lnTo>
                  <a:lnTo>
                    <a:pt x="3759" y="5795"/>
                  </a:lnTo>
                  <a:lnTo>
                    <a:pt x="3798" y="5798"/>
                  </a:lnTo>
                  <a:lnTo>
                    <a:pt x="3838" y="5799"/>
                  </a:lnTo>
                  <a:lnTo>
                    <a:pt x="3876" y="5799"/>
                  </a:lnTo>
                  <a:lnTo>
                    <a:pt x="3916" y="5798"/>
                  </a:lnTo>
                  <a:lnTo>
                    <a:pt x="3954" y="5797"/>
                  </a:lnTo>
                  <a:lnTo>
                    <a:pt x="3993" y="5795"/>
                  </a:lnTo>
                  <a:lnTo>
                    <a:pt x="4032" y="5792"/>
                  </a:lnTo>
                  <a:lnTo>
                    <a:pt x="4071" y="5788"/>
                  </a:lnTo>
                  <a:lnTo>
                    <a:pt x="4109" y="5783"/>
                  </a:lnTo>
                  <a:lnTo>
                    <a:pt x="4148" y="5776"/>
                  </a:lnTo>
                  <a:lnTo>
                    <a:pt x="4186" y="5770"/>
                  </a:lnTo>
                  <a:lnTo>
                    <a:pt x="4186" y="5770"/>
                  </a:lnTo>
                  <a:lnTo>
                    <a:pt x="4212" y="5763"/>
                  </a:lnTo>
                  <a:lnTo>
                    <a:pt x="4239" y="5757"/>
                  </a:lnTo>
                  <a:lnTo>
                    <a:pt x="4265" y="5749"/>
                  </a:lnTo>
                  <a:lnTo>
                    <a:pt x="4289" y="5741"/>
                  </a:lnTo>
                  <a:lnTo>
                    <a:pt x="4314" y="5732"/>
                  </a:lnTo>
                  <a:lnTo>
                    <a:pt x="4339" y="5722"/>
                  </a:lnTo>
                  <a:lnTo>
                    <a:pt x="4362" y="5712"/>
                  </a:lnTo>
                  <a:lnTo>
                    <a:pt x="4385" y="5699"/>
                  </a:lnTo>
                  <a:lnTo>
                    <a:pt x="4408" y="5688"/>
                  </a:lnTo>
                  <a:lnTo>
                    <a:pt x="4431" y="5673"/>
                  </a:lnTo>
                  <a:lnTo>
                    <a:pt x="4453" y="5659"/>
                  </a:lnTo>
                  <a:lnTo>
                    <a:pt x="4475" y="5644"/>
                  </a:lnTo>
                  <a:lnTo>
                    <a:pt x="4497" y="5628"/>
                  </a:lnTo>
                  <a:lnTo>
                    <a:pt x="4517" y="5612"/>
                  </a:lnTo>
                  <a:lnTo>
                    <a:pt x="4538" y="5594"/>
                  </a:lnTo>
                  <a:lnTo>
                    <a:pt x="4557" y="5576"/>
                  </a:lnTo>
                  <a:lnTo>
                    <a:pt x="4557" y="5576"/>
                  </a:lnTo>
                  <a:lnTo>
                    <a:pt x="4580" y="5553"/>
                  </a:lnTo>
                  <a:lnTo>
                    <a:pt x="4603" y="5530"/>
                  </a:lnTo>
                  <a:lnTo>
                    <a:pt x="4623" y="5506"/>
                  </a:lnTo>
                  <a:lnTo>
                    <a:pt x="4644" y="5482"/>
                  </a:lnTo>
                  <a:lnTo>
                    <a:pt x="4664" y="5456"/>
                  </a:lnTo>
                  <a:lnTo>
                    <a:pt x="4684" y="5431"/>
                  </a:lnTo>
                  <a:lnTo>
                    <a:pt x="4702" y="5405"/>
                  </a:lnTo>
                  <a:lnTo>
                    <a:pt x="4720" y="5378"/>
                  </a:lnTo>
                  <a:lnTo>
                    <a:pt x="4754" y="5324"/>
                  </a:lnTo>
                  <a:lnTo>
                    <a:pt x="4785" y="5267"/>
                  </a:lnTo>
                  <a:lnTo>
                    <a:pt x="4814" y="5211"/>
                  </a:lnTo>
                  <a:lnTo>
                    <a:pt x="4841" y="5152"/>
                  </a:lnTo>
                  <a:lnTo>
                    <a:pt x="4841" y="5152"/>
                  </a:lnTo>
                  <a:lnTo>
                    <a:pt x="4858" y="5115"/>
                  </a:lnTo>
                  <a:lnTo>
                    <a:pt x="4873" y="5076"/>
                  </a:lnTo>
                  <a:lnTo>
                    <a:pt x="4889" y="5038"/>
                  </a:lnTo>
                  <a:lnTo>
                    <a:pt x="4903" y="4998"/>
                  </a:lnTo>
                  <a:lnTo>
                    <a:pt x="4930" y="4919"/>
                  </a:lnTo>
                  <a:lnTo>
                    <a:pt x="4953" y="4840"/>
                  </a:lnTo>
                  <a:lnTo>
                    <a:pt x="4973" y="4759"/>
                  </a:lnTo>
                  <a:lnTo>
                    <a:pt x="4993" y="4678"/>
                  </a:lnTo>
                  <a:lnTo>
                    <a:pt x="5008" y="4596"/>
                  </a:lnTo>
                  <a:lnTo>
                    <a:pt x="5022" y="4514"/>
                  </a:lnTo>
                  <a:lnTo>
                    <a:pt x="5022" y="4514"/>
                  </a:lnTo>
                  <a:lnTo>
                    <a:pt x="5035" y="4433"/>
                  </a:lnTo>
                  <a:lnTo>
                    <a:pt x="5040" y="4392"/>
                  </a:lnTo>
                  <a:lnTo>
                    <a:pt x="5045" y="4350"/>
                  </a:lnTo>
                  <a:lnTo>
                    <a:pt x="5048" y="4308"/>
                  </a:lnTo>
                  <a:lnTo>
                    <a:pt x="5050" y="4267"/>
                  </a:lnTo>
                  <a:lnTo>
                    <a:pt x="5052" y="4226"/>
                  </a:lnTo>
                  <a:lnTo>
                    <a:pt x="5050" y="4185"/>
                  </a:lnTo>
                  <a:lnTo>
                    <a:pt x="5050" y="4185"/>
                  </a:lnTo>
                  <a:lnTo>
                    <a:pt x="5048" y="4150"/>
                  </a:lnTo>
                  <a:lnTo>
                    <a:pt x="5045" y="4117"/>
                  </a:lnTo>
                  <a:lnTo>
                    <a:pt x="5040" y="4083"/>
                  </a:lnTo>
                  <a:lnTo>
                    <a:pt x="5035" y="4050"/>
                  </a:lnTo>
                  <a:lnTo>
                    <a:pt x="5029" y="4016"/>
                  </a:lnTo>
                  <a:lnTo>
                    <a:pt x="5021" y="3984"/>
                  </a:lnTo>
                  <a:lnTo>
                    <a:pt x="5013" y="3951"/>
                  </a:lnTo>
                  <a:lnTo>
                    <a:pt x="5004" y="3919"/>
                  </a:lnTo>
                  <a:lnTo>
                    <a:pt x="5004" y="3919"/>
                  </a:lnTo>
                  <a:lnTo>
                    <a:pt x="4993" y="3884"/>
                  </a:lnTo>
                  <a:lnTo>
                    <a:pt x="4981" y="3851"/>
                  </a:lnTo>
                  <a:lnTo>
                    <a:pt x="4968" y="3817"/>
                  </a:lnTo>
                  <a:lnTo>
                    <a:pt x="4954" y="3784"/>
                  </a:lnTo>
                  <a:lnTo>
                    <a:pt x="4940" y="3751"/>
                  </a:lnTo>
                  <a:lnTo>
                    <a:pt x="4925" y="3718"/>
                  </a:lnTo>
                  <a:lnTo>
                    <a:pt x="4909" y="3686"/>
                  </a:lnTo>
                  <a:lnTo>
                    <a:pt x="4893" y="3654"/>
                  </a:lnTo>
                  <a:lnTo>
                    <a:pt x="4857" y="3591"/>
                  </a:lnTo>
                  <a:lnTo>
                    <a:pt x="4820" y="3531"/>
                  </a:lnTo>
                  <a:lnTo>
                    <a:pt x="4779" y="3471"/>
                  </a:lnTo>
                  <a:lnTo>
                    <a:pt x="4738" y="3411"/>
                  </a:lnTo>
                  <a:lnTo>
                    <a:pt x="4694" y="3354"/>
                  </a:lnTo>
                  <a:lnTo>
                    <a:pt x="4648" y="3297"/>
                  </a:lnTo>
                  <a:lnTo>
                    <a:pt x="4602" y="3242"/>
                  </a:lnTo>
                  <a:lnTo>
                    <a:pt x="4554" y="3187"/>
                  </a:lnTo>
                  <a:lnTo>
                    <a:pt x="4507" y="3133"/>
                  </a:lnTo>
                  <a:lnTo>
                    <a:pt x="4458" y="3080"/>
                  </a:lnTo>
                  <a:lnTo>
                    <a:pt x="4361" y="2975"/>
                  </a:lnTo>
                  <a:lnTo>
                    <a:pt x="4361" y="2975"/>
                  </a:lnTo>
                  <a:lnTo>
                    <a:pt x="4265" y="2873"/>
                  </a:lnTo>
                  <a:lnTo>
                    <a:pt x="4168" y="2771"/>
                  </a:lnTo>
                  <a:lnTo>
                    <a:pt x="4120" y="2719"/>
                  </a:lnTo>
                  <a:lnTo>
                    <a:pt x="4074" y="2667"/>
                  </a:lnTo>
                  <a:lnTo>
                    <a:pt x="4026" y="2614"/>
                  </a:lnTo>
                  <a:lnTo>
                    <a:pt x="3981" y="2560"/>
                  </a:lnTo>
                  <a:lnTo>
                    <a:pt x="3981" y="2560"/>
                  </a:lnTo>
                  <a:lnTo>
                    <a:pt x="3940" y="2509"/>
                  </a:lnTo>
                  <a:lnTo>
                    <a:pt x="3900" y="2457"/>
                  </a:lnTo>
                  <a:lnTo>
                    <a:pt x="3862" y="2403"/>
                  </a:lnTo>
                  <a:lnTo>
                    <a:pt x="3824" y="2349"/>
                  </a:lnTo>
                  <a:lnTo>
                    <a:pt x="3824" y="2349"/>
                  </a:lnTo>
                  <a:lnTo>
                    <a:pt x="3776" y="2281"/>
                  </a:lnTo>
                  <a:lnTo>
                    <a:pt x="3726" y="2214"/>
                  </a:lnTo>
                  <a:lnTo>
                    <a:pt x="3675" y="2148"/>
                  </a:lnTo>
                  <a:lnTo>
                    <a:pt x="3624" y="2081"/>
                  </a:lnTo>
                  <a:lnTo>
                    <a:pt x="3624" y="2081"/>
                  </a:lnTo>
                  <a:lnTo>
                    <a:pt x="3568" y="2013"/>
                  </a:lnTo>
                  <a:lnTo>
                    <a:pt x="3512" y="1945"/>
                  </a:lnTo>
                  <a:lnTo>
                    <a:pt x="3456" y="1878"/>
                  </a:lnTo>
                  <a:lnTo>
                    <a:pt x="3397" y="1812"/>
                  </a:lnTo>
                  <a:lnTo>
                    <a:pt x="3339" y="1747"/>
                  </a:lnTo>
                  <a:lnTo>
                    <a:pt x="3279" y="1681"/>
                  </a:lnTo>
                  <a:lnTo>
                    <a:pt x="3218" y="1617"/>
                  </a:lnTo>
                  <a:lnTo>
                    <a:pt x="3157" y="1554"/>
                  </a:lnTo>
                  <a:lnTo>
                    <a:pt x="3157" y="1554"/>
                  </a:lnTo>
                  <a:lnTo>
                    <a:pt x="3103" y="1499"/>
                  </a:lnTo>
                  <a:lnTo>
                    <a:pt x="3049" y="1445"/>
                  </a:lnTo>
                  <a:lnTo>
                    <a:pt x="2994" y="1391"/>
                  </a:lnTo>
                  <a:lnTo>
                    <a:pt x="2938" y="1338"/>
                  </a:lnTo>
                  <a:lnTo>
                    <a:pt x="2881" y="1286"/>
                  </a:lnTo>
                  <a:lnTo>
                    <a:pt x="2824" y="1236"/>
                  </a:lnTo>
                  <a:lnTo>
                    <a:pt x="2766" y="1186"/>
                  </a:lnTo>
                  <a:lnTo>
                    <a:pt x="2707" y="1135"/>
                  </a:lnTo>
                  <a:lnTo>
                    <a:pt x="2707" y="1135"/>
                  </a:lnTo>
                  <a:lnTo>
                    <a:pt x="2672" y="1108"/>
                  </a:lnTo>
                  <a:lnTo>
                    <a:pt x="2638" y="1082"/>
                  </a:lnTo>
                  <a:lnTo>
                    <a:pt x="2602" y="1056"/>
                  </a:lnTo>
                  <a:lnTo>
                    <a:pt x="2567" y="1031"/>
                  </a:lnTo>
                  <a:lnTo>
                    <a:pt x="2530" y="1008"/>
                  </a:lnTo>
                  <a:lnTo>
                    <a:pt x="2493" y="985"/>
                  </a:lnTo>
                  <a:lnTo>
                    <a:pt x="2456" y="963"/>
                  </a:lnTo>
                  <a:lnTo>
                    <a:pt x="2416" y="944"/>
                  </a:lnTo>
                  <a:lnTo>
                    <a:pt x="2416" y="944"/>
                  </a:lnTo>
                  <a:lnTo>
                    <a:pt x="2330" y="904"/>
                  </a:lnTo>
                  <a:lnTo>
                    <a:pt x="2244" y="867"/>
                  </a:lnTo>
                  <a:lnTo>
                    <a:pt x="2156" y="831"/>
                  </a:lnTo>
                  <a:lnTo>
                    <a:pt x="2069" y="796"/>
                  </a:lnTo>
                  <a:lnTo>
                    <a:pt x="2069" y="796"/>
                  </a:lnTo>
                  <a:lnTo>
                    <a:pt x="1957" y="754"/>
                  </a:lnTo>
                  <a:lnTo>
                    <a:pt x="1846" y="713"/>
                  </a:lnTo>
                  <a:lnTo>
                    <a:pt x="1734" y="672"/>
                  </a:lnTo>
                  <a:lnTo>
                    <a:pt x="1621" y="632"/>
                  </a:lnTo>
                  <a:lnTo>
                    <a:pt x="1397" y="554"/>
                  </a:lnTo>
                  <a:lnTo>
                    <a:pt x="1171" y="478"/>
                  </a:lnTo>
                  <a:lnTo>
                    <a:pt x="1171" y="478"/>
                  </a:lnTo>
                  <a:lnTo>
                    <a:pt x="887" y="383"/>
                  </a:lnTo>
                  <a:lnTo>
                    <a:pt x="601" y="292"/>
                  </a:lnTo>
                  <a:lnTo>
                    <a:pt x="601" y="292"/>
                  </a:lnTo>
                  <a:lnTo>
                    <a:pt x="588" y="286"/>
                  </a:lnTo>
                  <a:lnTo>
                    <a:pt x="574" y="280"/>
                  </a:lnTo>
                  <a:lnTo>
                    <a:pt x="574" y="280"/>
                  </a:lnTo>
                  <a:lnTo>
                    <a:pt x="444" y="216"/>
                  </a:lnTo>
                  <a:lnTo>
                    <a:pt x="444" y="216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BA38EB1A-B251-1D0C-C896-ED88F9102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" y="2873"/>
              <a:ext cx="426" cy="633"/>
            </a:xfrm>
            <a:custGeom>
              <a:avLst/>
              <a:gdLst>
                <a:gd name="T0" fmla="*/ 132 w 1277"/>
                <a:gd name="T1" fmla="*/ 44 h 1897"/>
                <a:gd name="T2" fmla="*/ 316 w 1277"/>
                <a:gd name="T3" fmla="*/ 20 h 1897"/>
                <a:gd name="T4" fmla="*/ 439 w 1277"/>
                <a:gd name="T5" fmla="*/ 15 h 1897"/>
                <a:gd name="T6" fmla="*/ 502 w 1277"/>
                <a:gd name="T7" fmla="*/ 19 h 1897"/>
                <a:gd name="T8" fmla="*/ 593 w 1277"/>
                <a:gd name="T9" fmla="*/ 32 h 1897"/>
                <a:gd name="T10" fmla="*/ 682 w 1277"/>
                <a:gd name="T11" fmla="*/ 58 h 1897"/>
                <a:gd name="T12" fmla="*/ 738 w 1277"/>
                <a:gd name="T13" fmla="*/ 82 h 1897"/>
                <a:gd name="T14" fmla="*/ 818 w 1277"/>
                <a:gd name="T15" fmla="*/ 130 h 1897"/>
                <a:gd name="T16" fmla="*/ 891 w 1277"/>
                <a:gd name="T17" fmla="*/ 189 h 1897"/>
                <a:gd name="T18" fmla="*/ 937 w 1277"/>
                <a:gd name="T19" fmla="*/ 231 h 1897"/>
                <a:gd name="T20" fmla="*/ 1000 w 1277"/>
                <a:gd name="T21" fmla="*/ 303 h 1897"/>
                <a:gd name="T22" fmla="*/ 1057 w 1277"/>
                <a:gd name="T23" fmla="*/ 380 h 1897"/>
                <a:gd name="T24" fmla="*/ 1091 w 1277"/>
                <a:gd name="T25" fmla="*/ 434 h 1897"/>
                <a:gd name="T26" fmla="*/ 1130 w 1277"/>
                <a:gd name="T27" fmla="*/ 515 h 1897"/>
                <a:gd name="T28" fmla="*/ 1154 w 1277"/>
                <a:gd name="T29" fmla="*/ 577 h 1897"/>
                <a:gd name="T30" fmla="*/ 1183 w 1277"/>
                <a:gd name="T31" fmla="*/ 677 h 1897"/>
                <a:gd name="T32" fmla="*/ 1229 w 1277"/>
                <a:gd name="T33" fmla="*/ 889 h 1897"/>
                <a:gd name="T34" fmla="*/ 1255 w 1277"/>
                <a:gd name="T35" fmla="*/ 1104 h 1897"/>
                <a:gd name="T36" fmla="*/ 1261 w 1277"/>
                <a:gd name="T37" fmla="*/ 1250 h 1897"/>
                <a:gd name="T38" fmla="*/ 1252 w 1277"/>
                <a:gd name="T39" fmla="*/ 1468 h 1897"/>
                <a:gd name="T40" fmla="*/ 1241 w 1277"/>
                <a:gd name="T41" fmla="*/ 1576 h 1897"/>
                <a:gd name="T42" fmla="*/ 1230 w 1277"/>
                <a:gd name="T43" fmla="*/ 1645 h 1897"/>
                <a:gd name="T44" fmla="*/ 1210 w 1277"/>
                <a:gd name="T45" fmla="*/ 1749 h 1897"/>
                <a:gd name="T46" fmla="*/ 1198 w 1277"/>
                <a:gd name="T47" fmla="*/ 1820 h 1897"/>
                <a:gd name="T48" fmla="*/ 1191 w 1277"/>
                <a:gd name="T49" fmla="*/ 1889 h 1897"/>
                <a:gd name="T50" fmla="*/ 1196 w 1277"/>
                <a:gd name="T51" fmla="*/ 1896 h 1897"/>
                <a:gd name="T52" fmla="*/ 1204 w 1277"/>
                <a:gd name="T53" fmla="*/ 1894 h 1897"/>
                <a:gd name="T54" fmla="*/ 1206 w 1277"/>
                <a:gd name="T55" fmla="*/ 1889 h 1897"/>
                <a:gd name="T56" fmla="*/ 1220 w 1277"/>
                <a:gd name="T57" fmla="*/ 1781 h 1897"/>
                <a:gd name="T58" fmla="*/ 1247 w 1277"/>
                <a:gd name="T59" fmla="*/ 1638 h 1897"/>
                <a:gd name="T60" fmla="*/ 1256 w 1277"/>
                <a:gd name="T61" fmla="*/ 1567 h 1897"/>
                <a:gd name="T62" fmla="*/ 1268 w 1277"/>
                <a:gd name="T63" fmla="*/ 1459 h 1897"/>
                <a:gd name="T64" fmla="*/ 1275 w 1277"/>
                <a:gd name="T65" fmla="*/ 1309 h 1897"/>
                <a:gd name="T66" fmla="*/ 1274 w 1277"/>
                <a:gd name="T67" fmla="*/ 1162 h 1897"/>
                <a:gd name="T68" fmla="*/ 1254 w 1277"/>
                <a:gd name="T69" fmla="*/ 944 h 1897"/>
                <a:gd name="T70" fmla="*/ 1211 w 1277"/>
                <a:gd name="T71" fmla="*/ 729 h 1897"/>
                <a:gd name="T72" fmla="*/ 1187 w 1277"/>
                <a:gd name="T73" fmla="*/ 631 h 1897"/>
                <a:gd name="T74" fmla="*/ 1155 w 1277"/>
                <a:gd name="T75" fmla="*/ 533 h 1897"/>
                <a:gd name="T76" fmla="*/ 1127 w 1277"/>
                <a:gd name="T77" fmla="*/ 471 h 1897"/>
                <a:gd name="T78" fmla="*/ 1080 w 1277"/>
                <a:gd name="T79" fmla="*/ 388 h 1897"/>
                <a:gd name="T80" fmla="*/ 1025 w 1277"/>
                <a:gd name="T81" fmla="*/ 309 h 1897"/>
                <a:gd name="T82" fmla="*/ 984 w 1277"/>
                <a:gd name="T83" fmla="*/ 259 h 1897"/>
                <a:gd name="T84" fmla="*/ 919 w 1277"/>
                <a:gd name="T85" fmla="*/ 193 h 1897"/>
                <a:gd name="T86" fmla="*/ 847 w 1277"/>
                <a:gd name="T87" fmla="*/ 133 h 1897"/>
                <a:gd name="T88" fmla="*/ 796 w 1277"/>
                <a:gd name="T89" fmla="*/ 97 h 1897"/>
                <a:gd name="T90" fmla="*/ 713 w 1277"/>
                <a:gd name="T91" fmla="*/ 54 h 1897"/>
                <a:gd name="T92" fmla="*/ 624 w 1277"/>
                <a:gd name="T93" fmla="*/ 23 h 1897"/>
                <a:gd name="T94" fmla="*/ 563 w 1277"/>
                <a:gd name="T95" fmla="*/ 10 h 1897"/>
                <a:gd name="T96" fmla="*/ 469 w 1277"/>
                <a:gd name="T97" fmla="*/ 1 h 1897"/>
                <a:gd name="T98" fmla="*/ 375 w 1277"/>
                <a:gd name="T99" fmla="*/ 1 h 1897"/>
                <a:gd name="T100" fmla="*/ 188 w 1277"/>
                <a:gd name="T101" fmla="*/ 19 h 1897"/>
                <a:gd name="T102" fmla="*/ 5 w 1277"/>
                <a:gd name="T103" fmla="*/ 47 h 1897"/>
                <a:gd name="T104" fmla="*/ 0 w 1277"/>
                <a:gd name="T105" fmla="*/ 50 h 1897"/>
                <a:gd name="T106" fmla="*/ 1 w 1277"/>
                <a:gd name="T107" fmla="*/ 58 h 1897"/>
                <a:gd name="T108" fmla="*/ 9 w 1277"/>
                <a:gd name="T109" fmla="*/ 62 h 1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77" h="1897">
                  <a:moveTo>
                    <a:pt x="9" y="62"/>
                  </a:moveTo>
                  <a:lnTo>
                    <a:pt x="9" y="62"/>
                  </a:lnTo>
                  <a:lnTo>
                    <a:pt x="132" y="44"/>
                  </a:lnTo>
                  <a:lnTo>
                    <a:pt x="193" y="35"/>
                  </a:lnTo>
                  <a:lnTo>
                    <a:pt x="255" y="27"/>
                  </a:lnTo>
                  <a:lnTo>
                    <a:pt x="316" y="20"/>
                  </a:lnTo>
                  <a:lnTo>
                    <a:pt x="378" y="17"/>
                  </a:lnTo>
                  <a:lnTo>
                    <a:pt x="409" y="15"/>
                  </a:lnTo>
                  <a:lnTo>
                    <a:pt x="439" y="15"/>
                  </a:lnTo>
                  <a:lnTo>
                    <a:pt x="472" y="17"/>
                  </a:lnTo>
                  <a:lnTo>
                    <a:pt x="502" y="19"/>
                  </a:lnTo>
                  <a:lnTo>
                    <a:pt x="502" y="19"/>
                  </a:lnTo>
                  <a:lnTo>
                    <a:pt x="533" y="22"/>
                  </a:lnTo>
                  <a:lnTo>
                    <a:pt x="563" y="27"/>
                  </a:lnTo>
                  <a:lnTo>
                    <a:pt x="593" y="32"/>
                  </a:lnTo>
                  <a:lnTo>
                    <a:pt x="623" y="38"/>
                  </a:lnTo>
                  <a:lnTo>
                    <a:pt x="652" y="47"/>
                  </a:lnTo>
                  <a:lnTo>
                    <a:pt x="682" y="58"/>
                  </a:lnTo>
                  <a:lnTo>
                    <a:pt x="710" y="69"/>
                  </a:lnTo>
                  <a:lnTo>
                    <a:pt x="738" y="82"/>
                  </a:lnTo>
                  <a:lnTo>
                    <a:pt x="738" y="82"/>
                  </a:lnTo>
                  <a:lnTo>
                    <a:pt x="765" y="96"/>
                  </a:lnTo>
                  <a:lnTo>
                    <a:pt x="792" y="113"/>
                  </a:lnTo>
                  <a:lnTo>
                    <a:pt x="818" y="130"/>
                  </a:lnTo>
                  <a:lnTo>
                    <a:pt x="843" y="149"/>
                  </a:lnTo>
                  <a:lnTo>
                    <a:pt x="868" y="168"/>
                  </a:lnTo>
                  <a:lnTo>
                    <a:pt x="891" y="189"/>
                  </a:lnTo>
                  <a:lnTo>
                    <a:pt x="914" y="209"/>
                  </a:lnTo>
                  <a:lnTo>
                    <a:pt x="937" y="231"/>
                  </a:lnTo>
                  <a:lnTo>
                    <a:pt x="937" y="231"/>
                  </a:lnTo>
                  <a:lnTo>
                    <a:pt x="959" y="254"/>
                  </a:lnTo>
                  <a:lnTo>
                    <a:pt x="979" y="279"/>
                  </a:lnTo>
                  <a:lnTo>
                    <a:pt x="1000" y="303"/>
                  </a:lnTo>
                  <a:lnTo>
                    <a:pt x="1020" y="327"/>
                  </a:lnTo>
                  <a:lnTo>
                    <a:pt x="1039" y="353"/>
                  </a:lnTo>
                  <a:lnTo>
                    <a:pt x="1057" y="380"/>
                  </a:lnTo>
                  <a:lnTo>
                    <a:pt x="1074" y="407"/>
                  </a:lnTo>
                  <a:lnTo>
                    <a:pt x="1091" y="434"/>
                  </a:lnTo>
                  <a:lnTo>
                    <a:pt x="1091" y="434"/>
                  </a:lnTo>
                  <a:lnTo>
                    <a:pt x="1105" y="461"/>
                  </a:lnTo>
                  <a:lnTo>
                    <a:pt x="1119" y="488"/>
                  </a:lnTo>
                  <a:lnTo>
                    <a:pt x="1130" y="515"/>
                  </a:lnTo>
                  <a:lnTo>
                    <a:pt x="1142" y="543"/>
                  </a:lnTo>
                  <a:lnTo>
                    <a:pt x="1142" y="543"/>
                  </a:lnTo>
                  <a:lnTo>
                    <a:pt x="1154" y="577"/>
                  </a:lnTo>
                  <a:lnTo>
                    <a:pt x="1164" y="610"/>
                  </a:lnTo>
                  <a:lnTo>
                    <a:pt x="1183" y="677"/>
                  </a:lnTo>
                  <a:lnTo>
                    <a:pt x="1183" y="677"/>
                  </a:lnTo>
                  <a:lnTo>
                    <a:pt x="1200" y="746"/>
                  </a:lnTo>
                  <a:lnTo>
                    <a:pt x="1215" y="818"/>
                  </a:lnTo>
                  <a:lnTo>
                    <a:pt x="1229" y="889"/>
                  </a:lnTo>
                  <a:lnTo>
                    <a:pt x="1239" y="961"/>
                  </a:lnTo>
                  <a:lnTo>
                    <a:pt x="1248" y="1033"/>
                  </a:lnTo>
                  <a:lnTo>
                    <a:pt x="1255" y="1104"/>
                  </a:lnTo>
                  <a:lnTo>
                    <a:pt x="1259" y="1176"/>
                  </a:lnTo>
                  <a:lnTo>
                    <a:pt x="1261" y="1250"/>
                  </a:lnTo>
                  <a:lnTo>
                    <a:pt x="1261" y="1250"/>
                  </a:lnTo>
                  <a:lnTo>
                    <a:pt x="1260" y="1322"/>
                  </a:lnTo>
                  <a:lnTo>
                    <a:pt x="1257" y="1395"/>
                  </a:lnTo>
                  <a:lnTo>
                    <a:pt x="1252" y="1468"/>
                  </a:lnTo>
                  <a:lnTo>
                    <a:pt x="1243" y="1540"/>
                  </a:lnTo>
                  <a:lnTo>
                    <a:pt x="1243" y="1540"/>
                  </a:lnTo>
                  <a:lnTo>
                    <a:pt x="1241" y="1576"/>
                  </a:lnTo>
                  <a:lnTo>
                    <a:pt x="1236" y="1611"/>
                  </a:lnTo>
                  <a:lnTo>
                    <a:pt x="1236" y="1611"/>
                  </a:lnTo>
                  <a:lnTo>
                    <a:pt x="1230" y="1645"/>
                  </a:lnTo>
                  <a:lnTo>
                    <a:pt x="1224" y="1680"/>
                  </a:lnTo>
                  <a:lnTo>
                    <a:pt x="1224" y="1680"/>
                  </a:lnTo>
                  <a:lnTo>
                    <a:pt x="1210" y="1749"/>
                  </a:lnTo>
                  <a:lnTo>
                    <a:pt x="1204" y="1785"/>
                  </a:lnTo>
                  <a:lnTo>
                    <a:pt x="1198" y="1820"/>
                  </a:lnTo>
                  <a:lnTo>
                    <a:pt x="1198" y="1820"/>
                  </a:lnTo>
                  <a:lnTo>
                    <a:pt x="1195" y="1855"/>
                  </a:lnTo>
                  <a:lnTo>
                    <a:pt x="1191" y="1889"/>
                  </a:lnTo>
                  <a:lnTo>
                    <a:pt x="1191" y="1889"/>
                  </a:lnTo>
                  <a:lnTo>
                    <a:pt x="1192" y="1893"/>
                  </a:lnTo>
                  <a:lnTo>
                    <a:pt x="1193" y="1894"/>
                  </a:lnTo>
                  <a:lnTo>
                    <a:pt x="1196" y="1896"/>
                  </a:lnTo>
                  <a:lnTo>
                    <a:pt x="1198" y="1897"/>
                  </a:lnTo>
                  <a:lnTo>
                    <a:pt x="1201" y="1896"/>
                  </a:lnTo>
                  <a:lnTo>
                    <a:pt x="1204" y="1894"/>
                  </a:lnTo>
                  <a:lnTo>
                    <a:pt x="1206" y="1893"/>
                  </a:lnTo>
                  <a:lnTo>
                    <a:pt x="1206" y="1889"/>
                  </a:lnTo>
                  <a:lnTo>
                    <a:pt x="1206" y="1889"/>
                  </a:lnTo>
                  <a:lnTo>
                    <a:pt x="1210" y="1853"/>
                  </a:lnTo>
                  <a:lnTo>
                    <a:pt x="1215" y="1817"/>
                  </a:lnTo>
                  <a:lnTo>
                    <a:pt x="1220" y="1781"/>
                  </a:lnTo>
                  <a:lnTo>
                    <a:pt x="1227" y="1745"/>
                  </a:lnTo>
                  <a:lnTo>
                    <a:pt x="1241" y="1674"/>
                  </a:lnTo>
                  <a:lnTo>
                    <a:pt x="1247" y="1638"/>
                  </a:lnTo>
                  <a:lnTo>
                    <a:pt x="1252" y="1602"/>
                  </a:lnTo>
                  <a:lnTo>
                    <a:pt x="1252" y="1602"/>
                  </a:lnTo>
                  <a:lnTo>
                    <a:pt x="1256" y="1567"/>
                  </a:lnTo>
                  <a:lnTo>
                    <a:pt x="1260" y="1532"/>
                  </a:lnTo>
                  <a:lnTo>
                    <a:pt x="1260" y="1532"/>
                  </a:lnTo>
                  <a:lnTo>
                    <a:pt x="1268" y="1459"/>
                  </a:lnTo>
                  <a:lnTo>
                    <a:pt x="1268" y="1459"/>
                  </a:lnTo>
                  <a:lnTo>
                    <a:pt x="1273" y="1385"/>
                  </a:lnTo>
                  <a:lnTo>
                    <a:pt x="1275" y="1309"/>
                  </a:lnTo>
                  <a:lnTo>
                    <a:pt x="1275" y="1309"/>
                  </a:lnTo>
                  <a:lnTo>
                    <a:pt x="1277" y="1236"/>
                  </a:lnTo>
                  <a:lnTo>
                    <a:pt x="1274" y="1162"/>
                  </a:lnTo>
                  <a:lnTo>
                    <a:pt x="1269" y="1089"/>
                  </a:lnTo>
                  <a:lnTo>
                    <a:pt x="1262" y="1017"/>
                  </a:lnTo>
                  <a:lnTo>
                    <a:pt x="1254" y="944"/>
                  </a:lnTo>
                  <a:lnTo>
                    <a:pt x="1242" y="872"/>
                  </a:lnTo>
                  <a:lnTo>
                    <a:pt x="1228" y="800"/>
                  </a:lnTo>
                  <a:lnTo>
                    <a:pt x="1211" y="729"/>
                  </a:lnTo>
                  <a:lnTo>
                    <a:pt x="1211" y="729"/>
                  </a:lnTo>
                  <a:lnTo>
                    <a:pt x="1196" y="663"/>
                  </a:lnTo>
                  <a:lnTo>
                    <a:pt x="1187" y="631"/>
                  </a:lnTo>
                  <a:lnTo>
                    <a:pt x="1177" y="597"/>
                  </a:lnTo>
                  <a:lnTo>
                    <a:pt x="1166" y="565"/>
                  </a:lnTo>
                  <a:lnTo>
                    <a:pt x="1155" y="533"/>
                  </a:lnTo>
                  <a:lnTo>
                    <a:pt x="1142" y="502"/>
                  </a:lnTo>
                  <a:lnTo>
                    <a:pt x="1127" y="471"/>
                  </a:lnTo>
                  <a:lnTo>
                    <a:pt x="1127" y="471"/>
                  </a:lnTo>
                  <a:lnTo>
                    <a:pt x="1112" y="443"/>
                  </a:lnTo>
                  <a:lnTo>
                    <a:pt x="1097" y="415"/>
                  </a:lnTo>
                  <a:lnTo>
                    <a:pt x="1080" y="388"/>
                  </a:lnTo>
                  <a:lnTo>
                    <a:pt x="1062" y="361"/>
                  </a:lnTo>
                  <a:lnTo>
                    <a:pt x="1045" y="334"/>
                  </a:lnTo>
                  <a:lnTo>
                    <a:pt x="1025" y="309"/>
                  </a:lnTo>
                  <a:lnTo>
                    <a:pt x="1005" y="284"/>
                  </a:lnTo>
                  <a:lnTo>
                    <a:pt x="984" y="259"/>
                  </a:lnTo>
                  <a:lnTo>
                    <a:pt x="984" y="259"/>
                  </a:lnTo>
                  <a:lnTo>
                    <a:pt x="963" y="236"/>
                  </a:lnTo>
                  <a:lnTo>
                    <a:pt x="941" y="214"/>
                  </a:lnTo>
                  <a:lnTo>
                    <a:pt x="919" y="193"/>
                  </a:lnTo>
                  <a:lnTo>
                    <a:pt x="896" y="172"/>
                  </a:lnTo>
                  <a:lnTo>
                    <a:pt x="871" y="153"/>
                  </a:lnTo>
                  <a:lnTo>
                    <a:pt x="847" y="133"/>
                  </a:lnTo>
                  <a:lnTo>
                    <a:pt x="822" y="115"/>
                  </a:lnTo>
                  <a:lnTo>
                    <a:pt x="796" y="97"/>
                  </a:lnTo>
                  <a:lnTo>
                    <a:pt x="796" y="97"/>
                  </a:lnTo>
                  <a:lnTo>
                    <a:pt x="769" y="81"/>
                  </a:lnTo>
                  <a:lnTo>
                    <a:pt x="741" y="67"/>
                  </a:lnTo>
                  <a:lnTo>
                    <a:pt x="713" y="54"/>
                  </a:lnTo>
                  <a:lnTo>
                    <a:pt x="683" y="42"/>
                  </a:lnTo>
                  <a:lnTo>
                    <a:pt x="654" y="32"/>
                  </a:lnTo>
                  <a:lnTo>
                    <a:pt x="624" y="23"/>
                  </a:lnTo>
                  <a:lnTo>
                    <a:pt x="593" y="17"/>
                  </a:lnTo>
                  <a:lnTo>
                    <a:pt x="563" y="10"/>
                  </a:lnTo>
                  <a:lnTo>
                    <a:pt x="563" y="10"/>
                  </a:lnTo>
                  <a:lnTo>
                    <a:pt x="531" y="6"/>
                  </a:lnTo>
                  <a:lnTo>
                    <a:pt x="500" y="4"/>
                  </a:lnTo>
                  <a:lnTo>
                    <a:pt x="469" y="1"/>
                  </a:lnTo>
                  <a:lnTo>
                    <a:pt x="438" y="0"/>
                  </a:lnTo>
                  <a:lnTo>
                    <a:pt x="406" y="0"/>
                  </a:lnTo>
                  <a:lnTo>
                    <a:pt x="375" y="1"/>
                  </a:lnTo>
                  <a:lnTo>
                    <a:pt x="313" y="5"/>
                  </a:lnTo>
                  <a:lnTo>
                    <a:pt x="251" y="11"/>
                  </a:lnTo>
                  <a:lnTo>
                    <a:pt x="188" y="19"/>
                  </a:lnTo>
                  <a:lnTo>
                    <a:pt x="65" y="38"/>
                  </a:lnTo>
                  <a:lnTo>
                    <a:pt x="65" y="38"/>
                  </a:lnTo>
                  <a:lnTo>
                    <a:pt x="5" y="47"/>
                  </a:lnTo>
                  <a:lnTo>
                    <a:pt x="5" y="47"/>
                  </a:lnTo>
                  <a:lnTo>
                    <a:pt x="2" y="47"/>
                  </a:lnTo>
                  <a:lnTo>
                    <a:pt x="0" y="50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1" y="58"/>
                  </a:lnTo>
                  <a:lnTo>
                    <a:pt x="4" y="60"/>
                  </a:lnTo>
                  <a:lnTo>
                    <a:pt x="6" y="62"/>
                  </a:lnTo>
                  <a:lnTo>
                    <a:pt x="9" y="62"/>
                  </a:lnTo>
                  <a:lnTo>
                    <a:pt x="9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08E747B4-17B0-588A-9665-5A1DF766D4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056"/>
              <a:ext cx="208" cy="693"/>
            </a:xfrm>
            <a:custGeom>
              <a:avLst/>
              <a:gdLst>
                <a:gd name="T0" fmla="*/ 566 w 623"/>
                <a:gd name="T1" fmla="*/ 26 h 2081"/>
                <a:gd name="T2" fmla="*/ 527 w 623"/>
                <a:gd name="T3" fmla="*/ 99 h 2081"/>
                <a:gd name="T4" fmla="*/ 509 w 623"/>
                <a:gd name="T5" fmla="*/ 179 h 2081"/>
                <a:gd name="T6" fmla="*/ 507 w 623"/>
                <a:gd name="T7" fmla="*/ 262 h 2081"/>
                <a:gd name="T8" fmla="*/ 516 w 623"/>
                <a:gd name="T9" fmla="*/ 374 h 2081"/>
                <a:gd name="T10" fmla="*/ 530 w 623"/>
                <a:gd name="T11" fmla="*/ 482 h 2081"/>
                <a:gd name="T12" fmla="*/ 537 w 623"/>
                <a:gd name="T13" fmla="*/ 572 h 2081"/>
                <a:gd name="T14" fmla="*/ 542 w 623"/>
                <a:gd name="T15" fmla="*/ 678 h 2081"/>
                <a:gd name="T16" fmla="*/ 563 w 623"/>
                <a:gd name="T17" fmla="*/ 992 h 2081"/>
                <a:gd name="T18" fmla="*/ 592 w 623"/>
                <a:gd name="T19" fmla="*/ 1283 h 2081"/>
                <a:gd name="T20" fmla="*/ 604 w 623"/>
                <a:gd name="T21" fmla="*/ 1383 h 2081"/>
                <a:gd name="T22" fmla="*/ 608 w 623"/>
                <a:gd name="T23" fmla="*/ 1484 h 2081"/>
                <a:gd name="T24" fmla="*/ 603 w 623"/>
                <a:gd name="T25" fmla="*/ 1552 h 2081"/>
                <a:gd name="T26" fmla="*/ 585 w 623"/>
                <a:gd name="T27" fmla="*/ 1633 h 2081"/>
                <a:gd name="T28" fmla="*/ 553 w 623"/>
                <a:gd name="T29" fmla="*/ 1708 h 2081"/>
                <a:gd name="T30" fmla="*/ 525 w 623"/>
                <a:gd name="T31" fmla="*/ 1756 h 2081"/>
                <a:gd name="T32" fmla="*/ 462 w 623"/>
                <a:gd name="T33" fmla="*/ 1842 h 2081"/>
                <a:gd name="T34" fmla="*/ 390 w 623"/>
                <a:gd name="T35" fmla="*/ 1922 h 2081"/>
                <a:gd name="T36" fmla="*/ 332 w 623"/>
                <a:gd name="T37" fmla="*/ 1974 h 2081"/>
                <a:gd name="T38" fmla="*/ 267 w 623"/>
                <a:gd name="T39" fmla="*/ 2019 h 2081"/>
                <a:gd name="T40" fmla="*/ 221 w 623"/>
                <a:gd name="T41" fmla="*/ 2042 h 2081"/>
                <a:gd name="T42" fmla="*/ 157 w 623"/>
                <a:gd name="T43" fmla="*/ 2062 h 2081"/>
                <a:gd name="T44" fmla="*/ 109 w 623"/>
                <a:gd name="T45" fmla="*/ 2064 h 2081"/>
                <a:gd name="T46" fmla="*/ 75 w 623"/>
                <a:gd name="T47" fmla="*/ 2063 h 2081"/>
                <a:gd name="T48" fmla="*/ 44 w 623"/>
                <a:gd name="T49" fmla="*/ 2054 h 2081"/>
                <a:gd name="T50" fmla="*/ 26 w 623"/>
                <a:gd name="T51" fmla="*/ 2037 h 2081"/>
                <a:gd name="T52" fmla="*/ 14 w 623"/>
                <a:gd name="T53" fmla="*/ 2017 h 2081"/>
                <a:gd name="T54" fmla="*/ 8 w 623"/>
                <a:gd name="T55" fmla="*/ 2013 h 2081"/>
                <a:gd name="T56" fmla="*/ 2 w 623"/>
                <a:gd name="T57" fmla="*/ 2018 h 2081"/>
                <a:gd name="T58" fmla="*/ 2 w 623"/>
                <a:gd name="T59" fmla="*/ 2024 h 2081"/>
                <a:gd name="T60" fmla="*/ 19 w 623"/>
                <a:gd name="T61" fmla="*/ 2053 h 2081"/>
                <a:gd name="T62" fmla="*/ 46 w 623"/>
                <a:gd name="T63" fmla="*/ 2072 h 2081"/>
                <a:gd name="T64" fmla="*/ 69 w 623"/>
                <a:gd name="T65" fmla="*/ 2077 h 2081"/>
                <a:gd name="T66" fmla="*/ 140 w 623"/>
                <a:gd name="T67" fmla="*/ 2080 h 2081"/>
                <a:gd name="T68" fmla="*/ 186 w 623"/>
                <a:gd name="T69" fmla="*/ 2071 h 2081"/>
                <a:gd name="T70" fmla="*/ 255 w 623"/>
                <a:gd name="T71" fmla="*/ 2044 h 2081"/>
                <a:gd name="T72" fmla="*/ 317 w 623"/>
                <a:gd name="T73" fmla="*/ 2004 h 2081"/>
                <a:gd name="T74" fmla="*/ 358 w 623"/>
                <a:gd name="T75" fmla="*/ 1972 h 2081"/>
                <a:gd name="T76" fmla="*/ 419 w 623"/>
                <a:gd name="T77" fmla="*/ 1914 h 2081"/>
                <a:gd name="T78" fmla="*/ 491 w 623"/>
                <a:gd name="T79" fmla="*/ 1829 h 2081"/>
                <a:gd name="T80" fmla="*/ 535 w 623"/>
                <a:gd name="T81" fmla="*/ 1769 h 2081"/>
                <a:gd name="T82" fmla="*/ 571 w 623"/>
                <a:gd name="T83" fmla="*/ 1706 h 2081"/>
                <a:gd name="T84" fmla="*/ 591 w 623"/>
                <a:gd name="T85" fmla="*/ 1661 h 2081"/>
                <a:gd name="T86" fmla="*/ 617 w 623"/>
                <a:gd name="T87" fmla="*/ 1563 h 2081"/>
                <a:gd name="T88" fmla="*/ 623 w 623"/>
                <a:gd name="T89" fmla="*/ 1462 h 2081"/>
                <a:gd name="T90" fmla="*/ 619 w 623"/>
                <a:gd name="T91" fmla="*/ 1395 h 2081"/>
                <a:gd name="T92" fmla="*/ 605 w 623"/>
                <a:gd name="T93" fmla="*/ 1259 h 2081"/>
                <a:gd name="T94" fmla="*/ 590 w 623"/>
                <a:gd name="T95" fmla="*/ 1115 h 2081"/>
                <a:gd name="T96" fmla="*/ 564 w 623"/>
                <a:gd name="T97" fmla="*/ 796 h 2081"/>
                <a:gd name="T98" fmla="*/ 553 w 623"/>
                <a:gd name="T99" fmla="*/ 573 h 2081"/>
                <a:gd name="T100" fmla="*/ 548 w 623"/>
                <a:gd name="T101" fmla="*/ 507 h 2081"/>
                <a:gd name="T102" fmla="*/ 527 w 623"/>
                <a:gd name="T103" fmla="*/ 337 h 2081"/>
                <a:gd name="T104" fmla="*/ 522 w 623"/>
                <a:gd name="T105" fmla="*/ 280 h 2081"/>
                <a:gd name="T106" fmla="*/ 523 w 623"/>
                <a:gd name="T107" fmla="*/ 195 h 2081"/>
                <a:gd name="T108" fmla="*/ 539 w 623"/>
                <a:gd name="T109" fmla="*/ 112 h 2081"/>
                <a:gd name="T110" fmla="*/ 562 w 623"/>
                <a:gd name="T111" fmla="*/ 60 h 2081"/>
                <a:gd name="T112" fmla="*/ 594 w 623"/>
                <a:gd name="T113" fmla="*/ 14 h 2081"/>
                <a:gd name="T114" fmla="*/ 596 w 623"/>
                <a:gd name="T115" fmla="*/ 8 h 2081"/>
                <a:gd name="T116" fmla="*/ 591 w 623"/>
                <a:gd name="T117" fmla="*/ 1 h 2081"/>
                <a:gd name="T118" fmla="*/ 583 w 623"/>
                <a:gd name="T119" fmla="*/ 3 h 2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3" h="2081">
                  <a:moveTo>
                    <a:pt x="583" y="3"/>
                  </a:moveTo>
                  <a:lnTo>
                    <a:pt x="583" y="3"/>
                  </a:lnTo>
                  <a:lnTo>
                    <a:pt x="566" y="26"/>
                  </a:lnTo>
                  <a:lnTo>
                    <a:pt x="550" y="49"/>
                  </a:lnTo>
                  <a:lnTo>
                    <a:pt x="537" y="73"/>
                  </a:lnTo>
                  <a:lnTo>
                    <a:pt x="527" y="99"/>
                  </a:lnTo>
                  <a:lnTo>
                    <a:pt x="519" y="125"/>
                  </a:lnTo>
                  <a:lnTo>
                    <a:pt x="513" y="152"/>
                  </a:lnTo>
                  <a:lnTo>
                    <a:pt x="509" y="179"/>
                  </a:lnTo>
                  <a:lnTo>
                    <a:pt x="507" y="206"/>
                  </a:lnTo>
                  <a:lnTo>
                    <a:pt x="507" y="234"/>
                  </a:lnTo>
                  <a:lnTo>
                    <a:pt x="507" y="262"/>
                  </a:lnTo>
                  <a:lnTo>
                    <a:pt x="508" y="290"/>
                  </a:lnTo>
                  <a:lnTo>
                    <a:pt x="509" y="319"/>
                  </a:lnTo>
                  <a:lnTo>
                    <a:pt x="516" y="374"/>
                  </a:lnTo>
                  <a:lnTo>
                    <a:pt x="523" y="428"/>
                  </a:lnTo>
                  <a:lnTo>
                    <a:pt x="523" y="428"/>
                  </a:lnTo>
                  <a:lnTo>
                    <a:pt x="530" y="482"/>
                  </a:lnTo>
                  <a:lnTo>
                    <a:pt x="536" y="536"/>
                  </a:lnTo>
                  <a:lnTo>
                    <a:pt x="536" y="536"/>
                  </a:lnTo>
                  <a:lnTo>
                    <a:pt x="537" y="572"/>
                  </a:lnTo>
                  <a:lnTo>
                    <a:pt x="539" y="608"/>
                  </a:lnTo>
                  <a:lnTo>
                    <a:pt x="542" y="678"/>
                  </a:lnTo>
                  <a:lnTo>
                    <a:pt x="542" y="678"/>
                  </a:lnTo>
                  <a:lnTo>
                    <a:pt x="551" y="835"/>
                  </a:lnTo>
                  <a:lnTo>
                    <a:pt x="563" y="992"/>
                  </a:lnTo>
                  <a:lnTo>
                    <a:pt x="563" y="992"/>
                  </a:lnTo>
                  <a:lnTo>
                    <a:pt x="577" y="1138"/>
                  </a:lnTo>
                  <a:lnTo>
                    <a:pt x="585" y="1210"/>
                  </a:lnTo>
                  <a:lnTo>
                    <a:pt x="592" y="1283"/>
                  </a:lnTo>
                  <a:lnTo>
                    <a:pt x="592" y="1283"/>
                  </a:lnTo>
                  <a:lnTo>
                    <a:pt x="600" y="1350"/>
                  </a:lnTo>
                  <a:lnTo>
                    <a:pt x="604" y="1383"/>
                  </a:lnTo>
                  <a:lnTo>
                    <a:pt x="607" y="1417"/>
                  </a:lnTo>
                  <a:lnTo>
                    <a:pt x="608" y="1450"/>
                  </a:lnTo>
                  <a:lnTo>
                    <a:pt x="608" y="1484"/>
                  </a:lnTo>
                  <a:lnTo>
                    <a:pt x="607" y="1518"/>
                  </a:lnTo>
                  <a:lnTo>
                    <a:pt x="603" y="1552"/>
                  </a:lnTo>
                  <a:lnTo>
                    <a:pt x="603" y="1552"/>
                  </a:lnTo>
                  <a:lnTo>
                    <a:pt x="599" y="1579"/>
                  </a:lnTo>
                  <a:lnTo>
                    <a:pt x="592" y="1606"/>
                  </a:lnTo>
                  <a:lnTo>
                    <a:pt x="585" y="1633"/>
                  </a:lnTo>
                  <a:lnTo>
                    <a:pt x="576" y="1658"/>
                  </a:lnTo>
                  <a:lnTo>
                    <a:pt x="564" y="1683"/>
                  </a:lnTo>
                  <a:lnTo>
                    <a:pt x="553" y="1708"/>
                  </a:lnTo>
                  <a:lnTo>
                    <a:pt x="539" y="1733"/>
                  </a:lnTo>
                  <a:lnTo>
                    <a:pt x="525" y="1756"/>
                  </a:lnTo>
                  <a:lnTo>
                    <a:pt x="525" y="1756"/>
                  </a:lnTo>
                  <a:lnTo>
                    <a:pt x="509" y="1778"/>
                  </a:lnTo>
                  <a:lnTo>
                    <a:pt x="495" y="1800"/>
                  </a:lnTo>
                  <a:lnTo>
                    <a:pt x="462" y="1842"/>
                  </a:lnTo>
                  <a:lnTo>
                    <a:pt x="427" y="1883"/>
                  </a:lnTo>
                  <a:lnTo>
                    <a:pt x="390" y="1922"/>
                  </a:lnTo>
                  <a:lnTo>
                    <a:pt x="390" y="1922"/>
                  </a:lnTo>
                  <a:lnTo>
                    <a:pt x="372" y="1940"/>
                  </a:lnTo>
                  <a:lnTo>
                    <a:pt x="351" y="1956"/>
                  </a:lnTo>
                  <a:lnTo>
                    <a:pt x="332" y="1974"/>
                  </a:lnTo>
                  <a:lnTo>
                    <a:pt x="310" y="1990"/>
                  </a:lnTo>
                  <a:lnTo>
                    <a:pt x="290" y="2005"/>
                  </a:lnTo>
                  <a:lnTo>
                    <a:pt x="267" y="2019"/>
                  </a:lnTo>
                  <a:lnTo>
                    <a:pt x="245" y="2032"/>
                  </a:lnTo>
                  <a:lnTo>
                    <a:pt x="221" y="2042"/>
                  </a:lnTo>
                  <a:lnTo>
                    <a:pt x="221" y="2042"/>
                  </a:lnTo>
                  <a:lnTo>
                    <a:pt x="200" y="2051"/>
                  </a:lnTo>
                  <a:lnTo>
                    <a:pt x="178" y="2058"/>
                  </a:lnTo>
                  <a:lnTo>
                    <a:pt x="157" y="2062"/>
                  </a:lnTo>
                  <a:lnTo>
                    <a:pt x="134" y="2064"/>
                  </a:lnTo>
                  <a:lnTo>
                    <a:pt x="134" y="2064"/>
                  </a:lnTo>
                  <a:lnTo>
                    <a:pt x="109" y="2064"/>
                  </a:lnTo>
                  <a:lnTo>
                    <a:pt x="86" y="2064"/>
                  </a:lnTo>
                  <a:lnTo>
                    <a:pt x="86" y="2064"/>
                  </a:lnTo>
                  <a:lnTo>
                    <a:pt x="75" y="2063"/>
                  </a:lnTo>
                  <a:lnTo>
                    <a:pt x="64" y="2062"/>
                  </a:lnTo>
                  <a:lnTo>
                    <a:pt x="54" y="2058"/>
                  </a:lnTo>
                  <a:lnTo>
                    <a:pt x="44" y="2054"/>
                  </a:lnTo>
                  <a:lnTo>
                    <a:pt x="44" y="2054"/>
                  </a:lnTo>
                  <a:lnTo>
                    <a:pt x="35" y="2046"/>
                  </a:lnTo>
                  <a:lnTo>
                    <a:pt x="26" y="2037"/>
                  </a:lnTo>
                  <a:lnTo>
                    <a:pt x="19" y="2027"/>
                  </a:lnTo>
                  <a:lnTo>
                    <a:pt x="14" y="2017"/>
                  </a:lnTo>
                  <a:lnTo>
                    <a:pt x="14" y="2017"/>
                  </a:lnTo>
                  <a:lnTo>
                    <a:pt x="13" y="2014"/>
                  </a:lnTo>
                  <a:lnTo>
                    <a:pt x="10" y="2013"/>
                  </a:lnTo>
                  <a:lnTo>
                    <a:pt x="8" y="2013"/>
                  </a:lnTo>
                  <a:lnTo>
                    <a:pt x="5" y="2014"/>
                  </a:lnTo>
                  <a:lnTo>
                    <a:pt x="3" y="2015"/>
                  </a:lnTo>
                  <a:lnTo>
                    <a:pt x="2" y="2018"/>
                  </a:lnTo>
                  <a:lnTo>
                    <a:pt x="0" y="2020"/>
                  </a:lnTo>
                  <a:lnTo>
                    <a:pt x="2" y="2024"/>
                  </a:lnTo>
                  <a:lnTo>
                    <a:pt x="2" y="2024"/>
                  </a:lnTo>
                  <a:lnTo>
                    <a:pt x="7" y="2035"/>
                  </a:lnTo>
                  <a:lnTo>
                    <a:pt x="13" y="2045"/>
                  </a:lnTo>
                  <a:lnTo>
                    <a:pt x="19" y="2053"/>
                  </a:lnTo>
                  <a:lnTo>
                    <a:pt x="28" y="2060"/>
                  </a:lnTo>
                  <a:lnTo>
                    <a:pt x="37" y="2067"/>
                  </a:lnTo>
                  <a:lnTo>
                    <a:pt x="46" y="2072"/>
                  </a:lnTo>
                  <a:lnTo>
                    <a:pt x="58" y="2076"/>
                  </a:lnTo>
                  <a:lnTo>
                    <a:pt x="69" y="2077"/>
                  </a:lnTo>
                  <a:lnTo>
                    <a:pt x="69" y="2077"/>
                  </a:lnTo>
                  <a:lnTo>
                    <a:pt x="93" y="2080"/>
                  </a:lnTo>
                  <a:lnTo>
                    <a:pt x="116" y="2081"/>
                  </a:lnTo>
                  <a:lnTo>
                    <a:pt x="140" y="2080"/>
                  </a:lnTo>
                  <a:lnTo>
                    <a:pt x="163" y="2077"/>
                  </a:lnTo>
                  <a:lnTo>
                    <a:pt x="163" y="2077"/>
                  </a:lnTo>
                  <a:lnTo>
                    <a:pt x="186" y="2071"/>
                  </a:lnTo>
                  <a:lnTo>
                    <a:pt x="210" y="2064"/>
                  </a:lnTo>
                  <a:lnTo>
                    <a:pt x="232" y="2054"/>
                  </a:lnTo>
                  <a:lnTo>
                    <a:pt x="255" y="2044"/>
                  </a:lnTo>
                  <a:lnTo>
                    <a:pt x="276" y="2031"/>
                  </a:lnTo>
                  <a:lnTo>
                    <a:pt x="298" y="2018"/>
                  </a:lnTo>
                  <a:lnTo>
                    <a:pt x="317" y="2004"/>
                  </a:lnTo>
                  <a:lnTo>
                    <a:pt x="337" y="1990"/>
                  </a:lnTo>
                  <a:lnTo>
                    <a:pt x="337" y="1990"/>
                  </a:lnTo>
                  <a:lnTo>
                    <a:pt x="358" y="1972"/>
                  </a:lnTo>
                  <a:lnTo>
                    <a:pt x="380" y="1952"/>
                  </a:lnTo>
                  <a:lnTo>
                    <a:pt x="400" y="1934"/>
                  </a:lnTo>
                  <a:lnTo>
                    <a:pt x="419" y="1914"/>
                  </a:lnTo>
                  <a:lnTo>
                    <a:pt x="439" y="1893"/>
                  </a:lnTo>
                  <a:lnTo>
                    <a:pt x="457" y="1873"/>
                  </a:lnTo>
                  <a:lnTo>
                    <a:pt x="491" y="1829"/>
                  </a:lnTo>
                  <a:lnTo>
                    <a:pt x="491" y="1829"/>
                  </a:lnTo>
                  <a:lnTo>
                    <a:pt x="521" y="1789"/>
                  </a:lnTo>
                  <a:lnTo>
                    <a:pt x="535" y="1769"/>
                  </a:lnTo>
                  <a:lnTo>
                    <a:pt x="548" y="1748"/>
                  </a:lnTo>
                  <a:lnTo>
                    <a:pt x="559" y="1728"/>
                  </a:lnTo>
                  <a:lnTo>
                    <a:pt x="571" y="1706"/>
                  </a:lnTo>
                  <a:lnTo>
                    <a:pt x="582" y="1684"/>
                  </a:lnTo>
                  <a:lnTo>
                    <a:pt x="591" y="1661"/>
                  </a:lnTo>
                  <a:lnTo>
                    <a:pt x="591" y="1661"/>
                  </a:lnTo>
                  <a:lnTo>
                    <a:pt x="603" y="1629"/>
                  </a:lnTo>
                  <a:lnTo>
                    <a:pt x="610" y="1597"/>
                  </a:lnTo>
                  <a:lnTo>
                    <a:pt x="617" y="1563"/>
                  </a:lnTo>
                  <a:lnTo>
                    <a:pt x="621" y="1530"/>
                  </a:lnTo>
                  <a:lnTo>
                    <a:pt x="623" y="1495"/>
                  </a:lnTo>
                  <a:lnTo>
                    <a:pt x="623" y="1462"/>
                  </a:lnTo>
                  <a:lnTo>
                    <a:pt x="622" y="1428"/>
                  </a:lnTo>
                  <a:lnTo>
                    <a:pt x="619" y="1395"/>
                  </a:lnTo>
                  <a:lnTo>
                    <a:pt x="619" y="1395"/>
                  </a:lnTo>
                  <a:lnTo>
                    <a:pt x="613" y="1327"/>
                  </a:lnTo>
                  <a:lnTo>
                    <a:pt x="605" y="1259"/>
                  </a:lnTo>
                  <a:lnTo>
                    <a:pt x="605" y="1259"/>
                  </a:lnTo>
                  <a:lnTo>
                    <a:pt x="598" y="1187"/>
                  </a:lnTo>
                  <a:lnTo>
                    <a:pt x="590" y="1115"/>
                  </a:lnTo>
                  <a:lnTo>
                    <a:pt x="590" y="1115"/>
                  </a:lnTo>
                  <a:lnTo>
                    <a:pt x="576" y="956"/>
                  </a:lnTo>
                  <a:lnTo>
                    <a:pt x="564" y="796"/>
                  </a:lnTo>
                  <a:lnTo>
                    <a:pt x="564" y="796"/>
                  </a:lnTo>
                  <a:lnTo>
                    <a:pt x="555" y="640"/>
                  </a:lnTo>
                  <a:lnTo>
                    <a:pt x="555" y="640"/>
                  </a:lnTo>
                  <a:lnTo>
                    <a:pt x="553" y="573"/>
                  </a:lnTo>
                  <a:lnTo>
                    <a:pt x="551" y="541"/>
                  </a:lnTo>
                  <a:lnTo>
                    <a:pt x="548" y="507"/>
                  </a:lnTo>
                  <a:lnTo>
                    <a:pt x="548" y="507"/>
                  </a:lnTo>
                  <a:lnTo>
                    <a:pt x="541" y="451"/>
                  </a:lnTo>
                  <a:lnTo>
                    <a:pt x="533" y="394"/>
                  </a:lnTo>
                  <a:lnTo>
                    <a:pt x="527" y="337"/>
                  </a:lnTo>
                  <a:lnTo>
                    <a:pt x="525" y="308"/>
                  </a:lnTo>
                  <a:lnTo>
                    <a:pt x="522" y="280"/>
                  </a:lnTo>
                  <a:lnTo>
                    <a:pt x="522" y="280"/>
                  </a:lnTo>
                  <a:lnTo>
                    <a:pt x="521" y="252"/>
                  </a:lnTo>
                  <a:lnTo>
                    <a:pt x="522" y="224"/>
                  </a:lnTo>
                  <a:lnTo>
                    <a:pt x="523" y="195"/>
                  </a:lnTo>
                  <a:lnTo>
                    <a:pt x="526" y="167"/>
                  </a:lnTo>
                  <a:lnTo>
                    <a:pt x="532" y="139"/>
                  </a:lnTo>
                  <a:lnTo>
                    <a:pt x="539" y="112"/>
                  </a:lnTo>
                  <a:lnTo>
                    <a:pt x="549" y="85"/>
                  </a:lnTo>
                  <a:lnTo>
                    <a:pt x="562" y="60"/>
                  </a:lnTo>
                  <a:lnTo>
                    <a:pt x="562" y="60"/>
                  </a:lnTo>
                  <a:lnTo>
                    <a:pt x="568" y="48"/>
                  </a:lnTo>
                  <a:lnTo>
                    <a:pt x="577" y="36"/>
                  </a:lnTo>
                  <a:lnTo>
                    <a:pt x="594" y="14"/>
                  </a:lnTo>
                  <a:lnTo>
                    <a:pt x="594" y="14"/>
                  </a:lnTo>
                  <a:lnTo>
                    <a:pt x="596" y="12"/>
                  </a:lnTo>
                  <a:lnTo>
                    <a:pt x="596" y="8"/>
                  </a:lnTo>
                  <a:lnTo>
                    <a:pt x="595" y="5"/>
                  </a:lnTo>
                  <a:lnTo>
                    <a:pt x="594" y="3"/>
                  </a:lnTo>
                  <a:lnTo>
                    <a:pt x="591" y="1"/>
                  </a:lnTo>
                  <a:lnTo>
                    <a:pt x="589" y="0"/>
                  </a:lnTo>
                  <a:lnTo>
                    <a:pt x="586" y="1"/>
                  </a:lnTo>
                  <a:lnTo>
                    <a:pt x="583" y="3"/>
                  </a:lnTo>
                  <a:lnTo>
                    <a:pt x="58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61FB30B5-78F0-BC16-4F6B-0256A4661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3577"/>
              <a:ext cx="221" cy="198"/>
            </a:xfrm>
            <a:custGeom>
              <a:avLst/>
              <a:gdLst>
                <a:gd name="T0" fmla="*/ 648 w 662"/>
                <a:gd name="T1" fmla="*/ 5 h 595"/>
                <a:gd name="T2" fmla="*/ 631 w 662"/>
                <a:gd name="T3" fmla="*/ 70 h 595"/>
                <a:gd name="T4" fmla="*/ 608 w 662"/>
                <a:gd name="T5" fmla="*/ 131 h 595"/>
                <a:gd name="T6" fmla="*/ 580 w 662"/>
                <a:gd name="T7" fmla="*/ 192 h 595"/>
                <a:gd name="T8" fmla="*/ 548 w 662"/>
                <a:gd name="T9" fmla="*/ 249 h 595"/>
                <a:gd name="T10" fmla="*/ 513 w 662"/>
                <a:gd name="T11" fmla="*/ 307 h 595"/>
                <a:gd name="T12" fmla="*/ 457 w 662"/>
                <a:gd name="T13" fmla="*/ 391 h 595"/>
                <a:gd name="T14" fmla="*/ 416 w 662"/>
                <a:gd name="T15" fmla="*/ 445 h 595"/>
                <a:gd name="T16" fmla="*/ 394 w 662"/>
                <a:gd name="T17" fmla="*/ 470 h 595"/>
                <a:gd name="T18" fmla="*/ 371 w 662"/>
                <a:gd name="T19" fmla="*/ 495 h 595"/>
                <a:gd name="T20" fmla="*/ 343 w 662"/>
                <a:gd name="T21" fmla="*/ 515 h 595"/>
                <a:gd name="T22" fmla="*/ 326 w 662"/>
                <a:gd name="T23" fmla="*/ 526 h 595"/>
                <a:gd name="T24" fmla="*/ 290 w 662"/>
                <a:gd name="T25" fmla="*/ 542 h 595"/>
                <a:gd name="T26" fmla="*/ 271 w 662"/>
                <a:gd name="T27" fmla="*/ 550 h 595"/>
                <a:gd name="T28" fmla="*/ 232 w 662"/>
                <a:gd name="T29" fmla="*/ 564 h 595"/>
                <a:gd name="T30" fmla="*/ 191 w 662"/>
                <a:gd name="T31" fmla="*/ 574 h 595"/>
                <a:gd name="T32" fmla="*/ 150 w 662"/>
                <a:gd name="T33" fmla="*/ 579 h 595"/>
                <a:gd name="T34" fmla="*/ 109 w 662"/>
                <a:gd name="T35" fmla="*/ 578 h 595"/>
                <a:gd name="T36" fmla="*/ 93 w 662"/>
                <a:gd name="T37" fmla="*/ 576 h 595"/>
                <a:gd name="T38" fmla="*/ 62 w 662"/>
                <a:gd name="T39" fmla="*/ 564 h 595"/>
                <a:gd name="T40" fmla="*/ 48 w 662"/>
                <a:gd name="T41" fmla="*/ 554 h 595"/>
                <a:gd name="T42" fmla="*/ 41 w 662"/>
                <a:gd name="T43" fmla="*/ 549 h 595"/>
                <a:gd name="T44" fmla="*/ 31 w 662"/>
                <a:gd name="T45" fmla="*/ 535 h 595"/>
                <a:gd name="T46" fmla="*/ 21 w 662"/>
                <a:gd name="T47" fmla="*/ 510 h 595"/>
                <a:gd name="T48" fmla="*/ 17 w 662"/>
                <a:gd name="T49" fmla="*/ 493 h 595"/>
                <a:gd name="T50" fmla="*/ 16 w 662"/>
                <a:gd name="T51" fmla="*/ 472 h 595"/>
                <a:gd name="T52" fmla="*/ 14 w 662"/>
                <a:gd name="T53" fmla="*/ 469 h 595"/>
                <a:gd name="T54" fmla="*/ 11 w 662"/>
                <a:gd name="T55" fmla="*/ 465 h 595"/>
                <a:gd name="T56" fmla="*/ 4 w 662"/>
                <a:gd name="T57" fmla="*/ 465 h 595"/>
                <a:gd name="T58" fmla="*/ 0 w 662"/>
                <a:gd name="T59" fmla="*/ 469 h 595"/>
                <a:gd name="T60" fmla="*/ 0 w 662"/>
                <a:gd name="T61" fmla="*/ 472 h 595"/>
                <a:gd name="T62" fmla="*/ 5 w 662"/>
                <a:gd name="T63" fmla="*/ 513 h 595"/>
                <a:gd name="T64" fmla="*/ 12 w 662"/>
                <a:gd name="T65" fmla="*/ 532 h 595"/>
                <a:gd name="T66" fmla="*/ 22 w 662"/>
                <a:gd name="T67" fmla="*/ 550 h 595"/>
                <a:gd name="T68" fmla="*/ 28 w 662"/>
                <a:gd name="T69" fmla="*/ 556 h 595"/>
                <a:gd name="T70" fmla="*/ 41 w 662"/>
                <a:gd name="T71" fmla="*/ 569 h 595"/>
                <a:gd name="T72" fmla="*/ 64 w 662"/>
                <a:gd name="T73" fmla="*/ 582 h 595"/>
                <a:gd name="T74" fmla="*/ 82 w 662"/>
                <a:gd name="T75" fmla="*/ 588 h 595"/>
                <a:gd name="T76" fmla="*/ 123 w 662"/>
                <a:gd name="T77" fmla="*/ 595 h 595"/>
                <a:gd name="T78" fmla="*/ 166 w 662"/>
                <a:gd name="T79" fmla="*/ 594 h 595"/>
                <a:gd name="T80" fmla="*/ 208 w 662"/>
                <a:gd name="T81" fmla="*/ 586 h 595"/>
                <a:gd name="T82" fmla="*/ 249 w 662"/>
                <a:gd name="T83" fmla="*/ 574 h 595"/>
                <a:gd name="T84" fmla="*/ 269 w 662"/>
                <a:gd name="T85" fmla="*/ 568 h 595"/>
                <a:gd name="T86" fmla="*/ 309 w 662"/>
                <a:gd name="T87" fmla="*/ 550 h 595"/>
                <a:gd name="T88" fmla="*/ 328 w 662"/>
                <a:gd name="T89" fmla="*/ 541 h 595"/>
                <a:gd name="T90" fmla="*/ 360 w 662"/>
                <a:gd name="T91" fmla="*/ 522 h 595"/>
                <a:gd name="T92" fmla="*/ 389 w 662"/>
                <a:gd name="T93" fmla="*/ 500 h 595"/>
                <a:gd name="T94" fmla="*/ 396 w 662"/>
                <a:gd name="T95" fmla="*/ 491 h 595"/>
                <a:gd name="T96" fmla="*/ 421 w 662"/>
                <a:gd name="T97" fmla="*/ 463 h 595"/>
                <a:gd name="T98" fmla="*/ 441 w 662"/>
                <a:gd name="T99" fmla="*/ 437 h 595"/>
                <a:gd name="T100" fmla="*/ 460 w 662"/>
                <a:gd name="T101" fmla="*/ 410 h 595"/>
                <a:gd name="T102" fmla="*/ 503 w 662"/>
                <a:gd name="T103" fmla="*/ 352 h 595"/>
                <a:gd name="T104" fmla="*/ 541 w 662"/>
                <a:gd name="T105" fmla="*/ 292 h 595"/>
                <a:gd name="T106" fmla="*/ 558 w 662"/>
                <a:gd name="T107" fmla="*/ 262 h 595"/>
                <a:gd name="T108" fmla="*/ 592 w 662"/>
                <a:gd name="T109" fmla="*/ 201 h 595"/>
                <a:gd name="T110" fmla="*/ 622 w 662"/>
                <a:gd name="T111" fmla="*/ 138 h 595"/>
                <a:gd name="T112" fmla="*/ 646 w 662"/>
                <a:gd name="T113" fmla="*/ 72 h 595"/>
                <a:gd name="T114" fmla="*/ 655 w 662"/>
                <a:gd name="T115" fmla="*/ 39 h 595"/>
                <a:gd name="T116" fmla="*/ 662 w 662"/>
                <a:gd name="T117" fmla="*/ 10 h 595"/>
                <a:gd name="T118" fmla="*/ 660 w 662"/>
                <a:gd name="T119" fmla="*/ 4 h 595"/>
                <a:gd name="T120" fmla="*/ 657 w 662"/>
                <a:gd name="T121" fmla="*/ 0 h 595"/>
                <a:gd name="T122" fmla="*/ 650 w 662"/>
                <a:gd name="T123" fmla="*/ 1 h 595"/>
                <a:gd name="T124" fmla="*/ 648 w 662"/>
                <a:gd name="T125" fmla="*/ 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2" h="595">
                  <a:moveTo>
                    <a:pt x="648" y="5"/>
                  </a:moveTo>
                  <a:lnTo>
                    <a:pt x="648" y="5"/>
                  </a:lnTo>
                  <a:lnTo>
                    <a:pt x="640" y="37"/>
                  </a:lnTo>
                  <a:lnTo>
                    <a:pt x="631" y="70"/>
                  </a:lnTo>
                  <a:lnTo>
                    <a:pt x="619" y="100"/>
                  </a:lnTo>
                  <a:lnTo>
                    <a:pt x="608" y="131"/>
                  </a:lnTo>
                  <a:lnTo>
                    <a:pt x="594" y="162"/>
                  </a:lnTo>
                  <a:lnTo>
                    <a:pt x="580" y="192"/>
                  </a:lnTo>
                  <a:lnTo>
                    <a:pt x="564" y="221"/>
                  </a:lnTo>
                  <a:lnTo>
                    <a:pt x="548" y="249"/>
                  </a:lnTo>
                  <a:lnTo>
                    <a:pt x="548" y="249"/>
                  </a:lnTo>
                  <a:lnTo>
                    <a:pt x="513" y="307"/>
                  </a:lnTo>
                  <a:lnTo>
                    <a:pt x="476" y="364"/>
                  </a:lnTo>
                  <a:lnTo>
                    <a:pt x="457" y="391"/>
                  </a:lnTo>
                  <a:lnTo>
                    <a:pt x="436" y="418"/>
                  </a:lnTo>
                  <a:lnTo>
                    <a:pt x="416" y="445"/>
                  </a:lnTo>
                  <a:lnTo>
                    <a:pt x="394" y="470"/>
                  </a:lnTo>
                  <a:lnTo>
                    <a:pt x="394" y="470"/>
                  </a:lnTo>
                  <a:lnTo>
                    <a:pt x="382" y="483"/>
                  </a:lnTo>
                  <a:lnTo>
                    <a:pt x="371" y="495"/>
                  </a:lnTo>
                  <a:lnTo>
                    <a:pt x="357" y="505"/>
                  </a:lnTo>
                  <a:lnTo>
                    <a:pt x="343" y="515"/>
                  </a:lnTo>
                  <a:lnTo>
                    <a:pt x="343" y="515"/>
                  </a:lnTo>
                  <a:lnTo>
                    <a:pt x="326" y="526"/>
                  </a:lnTo>
                  <a:lnTo>
                    <a:pt x="308" y="535"/>
                  </a:lnTo>
                  <a:lnTo>
                    <a:pt x="290" y="542"/>
                  </a:lnTo>
                  <a:lnTo>
                    <a:pt x="271" y="550"/>
                  </a:lnTo>
                  <a:lnTo>
                    <a:pt x="271" y="550"/>
                  </a:lnTo>
                  <a:lnTo>
                    <a:pt x="252" y="558"/>
                  </a:lnTo>
                  <a:lnTo>
                    <a:pt x="232" y="564"/>
                  </a:lnTo>
                  <a:lnTo>
                    <a:pt x="212" y="569"/>
                  </a:lnTo>
                  <a:lnTo>
                    <a:pt x="191" y="574"/>
                  </a:lnTo>
                  <a:lnTo>
                    <a:pt x="171" y="577"/>
                  </a:lnTo>
                  <a:lnTo>
                    <a:pt x="150" y="579"/>
                  </a:lnTo>
                  <a:lnTo>
                    <a:pt x="130" y="579"/>
                  </a:lnTo>
                  <a:lnTo>
                    <a:pt x="109" y="578"/>
                  </a:lnTo>
                  <a:lnTo>
                    <a:pt x="109" y="578"/>
                  </a:lnTo>
                  <a:lnTo>
                    <a:pt x="93" y="576"/>
                  </a:lnTo>
                  <a:lnTo>
                    <a:pt x="76" y="571"/>
                  </a:lnTo>
                  <a:lnTo>
                    <a:pt x="62" y="564"/>
                  </a:lnTo>
                  <a:lnTo>
                    <a:pt x="54" y="559"/>
                  </a:lnTo>
                  <a:lnTo>
                    <a:pt x="48" y="554"/>
                  </a:lnTo>
                  <a:lnTo>
                    <a:pt x="48" y="554"/>
                  </a:lnTo>
                  <a:lnTo>
                    <a:pt x="41" y="549"/>
                  </a:lnTo>
                  <a:lnTo>
                    <a:pt x="36" y="541"/>
                  </a:lnTo>
                  <a:lnTo>
                    <a:pt x="31" y="535"/>
                  </a:lnTo>
                  <a:lnTo>
                    <a:pt x="26" y="527"/>
                  </a:lnTo>
                  <a:lnTo>
                    <a:pt x="21" y="510"/>
                  </a:lnTo>
                  <a:lnTo>
                    <a:pt x="17" y="493"/>
                  </a:lnTo>
                  <a:lnTo>
                    <a:pt x="17" y="493"/>
                  </a:lnTo>
                  <a:lnTo>
                    <a:pt x="16" y="483"/>
                  </a:lnTo>
                  <a:lnTo>
                    <a:pt x="16" y="472"/>
                  </a:lnTo>
                  <a:lnTo>
                    <a:pt x="16" y="472"/>
                  </a:lnTo>
                  <a:lnTo>
                    <a:pt x="14" y="469"/>
                  </a:lnTo>
                  <a:lnTo>
                    <a:pt x="13" y="466"/>
                  </a:lnTo>
                  <a:lnTo>
                    <a:pt x="11" y="465"/>
                  </a:lnTo>
                  <a:lnTo>
                    <a:pt x="8" y="465"/>
                  </a:lnTo>
                  <a:lnTo>
                    <a:pt x="4" y="465"/>
                  </a:lnTo>
                  <a:lnTo>
                    <a:pt x="2" y="466"/>
                  </a:lnTo>
                  <a:lnTo>
                    <a:pt x="0" y="469"/>
                  </a:lnTo>
                  <a:lnTo>
                    <a:pt x="0" y="472"/>
                  </a:lnTo>
                  <a:lnTo>
                    <a:pt x="0" y="472"/>
                  </a:lnTo>
                  <a:lnTo>
                    <a:pt x="2" y="492"/>
                  </a:lnTo>
                  <a:lnTo>
                    <a:pt x="5" y="513"/>
                  </a:lnTo>
                  <a:lnTo>
                    <a:pt x="8" y="523"/>
                  </a:lnTo>
                  <a:lnTo>
                    <a:pt x="12" y="532"/>
                  </a:lnTo>
                  <a:lnTo>
                    <a:pt x="17" y="541"/>
                  </a:lnTo>
                  <a:lnTo>
                    <a:pt x="22" y="550"/>
                  </a:lnTo>
                  <a:lnTo>
                    <a:pt x="22" y="550"/>
                  </a:lnTo>
                  <a:lnTo>
                    <a:pt x="28" y="556"/>
                  </a:lnTo>
                  <a:lnTo>
                    <a:pt x="35" y="563"/>
                  </a:lnTo>
                  <a:lnTo>
                    <a:pt x="41" y="569"/>
                  </a:lnTo>
                  <a:lnTo>
                    <a:pt x="49" y="574"/>
                  </a:lnTo>
                  <a:lnTo>
                    <a:pt x="64" y="582"/>
                  </a:lnTo>
                  <a:lnTo>
                    <a:pt x="82" y="588"/>
                  </a:lnTo>
                  <a:lnTo>
                    <a:pt x="82" y="588"/>
                  </a:lnTo>
                  <a:lnTo>
                    <a:pt x="103" y="592"/>
                  </a:lnTo>
                  <a:lnTo>
                    <a:pt x="123" y="595"/>
                  </a:lnTo>
                  <a:lnTo>
                    <a:pt x="145" y="595"/>
                  </a:lnTo>
                  <a:lnTo>
                    <a:pt x="166" y="594"/>
                  </a:lnTo>
                  <a:lnTo>
                    <a:pt x="187" y="590"/>
                  </a:lnTo>
                  <a:lnTo>
                    <a:pt x="208" y="586"/>
                  </a:lnTo>
                  <a:lnTo>
                    <a:pt x="228" y="581"/>
                  </a:lnTo>
                  <a:lnTo>
                    <a:pt x="249" y="574"/>
                  </a:lnTo>
                  <a:lnTo>
                    <a:pt x="249" y="574"/>
                  </a:lnTo>
                  <a:lnTo>
                    <a:pt x="269" y="568"/>
                  </a:lnTo>
                  <a:lnTo>
                    <a:pt x="290" y="559"/>
                  </a:lnTo>
                  <a:lnTo>
                    <a:pt x="309" y="550"/>
                  </a:lnTo>
                  <a:lnTo>
                    <a:pt x="328" y="541"/>
                  </a:lnTo>
                  <a:lnTo>
                    <a:pt x="328" y="541"/>
                  </a:lnTo>
                  <a:lnTo>
                    <a:pt x="345" y="532"/>
                  </a:lnTo>
                  <a:lnTo>
                    <a:pt x="360" y="522"/>
                  </a:lnTo>
                  <a:lnTo>
                    <a:pt x="375" y="511"/>
                  </a:lnTo>
                  <a:lnTo>
                    <a:pt x="389" y="500"/>
                  </a:lnTo>
                  <a:lnTo>
                    <a:pt x="389" y="500"/>
                  </a:lnTo>
                  <a:lnTo>
                    <a:pt x="396" y="491"/>
                  </a:lnTo>
                  <a:lnTo>
                    <a:pt x="405" y="482"/>
                  </a:lnTo>
                  <a:lnTo>
                    <a:pt x="421" y="463"/>
                  </a:lnTo>
                  <a:lnTo>
                    <a:pt x="421" y="463"/>
                  </a:lnTo>
                  <a:lnTo>
                    <a:pt x="441" y="437"/>
                  </a:lnTo>
                  <a:lnTo>
                    <a:pt x="460" y="410"/>
                  </a:lnTo>
                  <a:lnTo>
                    <a:pt x="460" y="410"/>
                  </a:lnTo>
                  <a:lnTo>
                    <a:pt x="482" y="382"/>
                  </a:lnTo>
                  <a:lnTo>
                    <a:pt x="503" y="352"/>
                  </a:lnTo>
                  <a:lnTo>
                    <a:pt x="522" y="323"/>
                  </a:lnTo>
                  <a:lnTo>
                    <a:pt x="541" y="292"/>
                  </a:lnTo>
                  <a:lnTo>
                    <a:pt x="541" y="292"/>
                  </a:lnTo>
                  <a:lnTo>
                    <a:pt x="558" y="262"/>
                  </a:lnTo>
                  <a:lnTo>
                    <a:pt x="576" y="231"/>
                  </a:lnTo>
                  <a:lnTo>
                    <a:pt x="592" y="201"/>
                  </a:lnTo>
                  <a:lnTo>
                    <a:pt x="608" y="170"/>
                  </a:lnTo>
                  <a:lnTo>
                    <a:pt x="622" y="138"/>
                  </a:lnTo>
                  <a:lnTo>
                    <a:pt x="635" y="106"/>
                  </a:lnTo>
                  <a:lnTo>
                    <a:pt x="646" y="72"/>
                  </a:lnTo>
                  <a:lnTo>
                    <a:pt x="655" y="39"/>
                  </a:lnTo>
                  <a:lnTo>
                    <a:pt x="655" y="39"/>
                  </a:lnTo>
                  <a:lnTo>
                    <a:pt x="662" y="10"/>
                  </a:lnTo>
                  <a:lnTo>
                    <a:pt x="662" y="10"/>
                  </a:lnTo>
                  <a:lnTo>
                    <a:pt x="662" y="7"/>
                  </a:lnTo>
                  <a:lnTo>
                    <a:pt x="660" y="4"/>
                  </a:lnTo>
                  <a:lnTo>
                    <a:pt x="659" y="1"/>
                  </a:lnTo>
                  <a:lnTo>
                    <a:pt x="657" y="0"/>
                  </a:lnTo>
                  <a:lnTo>
                    <a:pt x="653" y="0"/>
                  </a:lnTo>
                  <a:lnTo>
                    <a:pt x="650" y="1"/>
                  </a:lnTo>
                  <a:lnTo>
                    <a:pt x="649" y="3"/>
                  </a:lnTo>
                  <a:lnTo>
                    <a:pt x="648" y="5"/>
                  </a:lnTo>
                  <a:lnTo>
                    <a:pt x="64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CE5523BF-987A-549B-E093-C029E936F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" y="3520"/>
              <a:ext cx="211" cy="239"/>
            </a:xfrm>
            <a:custGeom>
              <a:avLst/>
              <a:gdLst>
                <a:gd name="T0" fmla="*/ 618 w 634"/>
                <a:gd name="T1" fmla="*/ 7 h 715"/>
                <a:gd name="T2" fmla="*/ 613 w 634"/>
                <a:gd name="T3" fmla="*/ 54 h 715"/>
                <a:gd name="T4" fmla="*/ 602 w 634"/>
                <a:gd name="T5" fmla="*/ 99 h 715"/>
                <a:gd name="T6" fmla="*/ 593 w 634"/>
                <a:gd name="T7" fmla="*/ 126 h 715"/>
                <a:gd name="T8" fmla="*/ 559 w 634"/>
                <a:gd name="T9" fmla="*/ 205 h 715"/>
                <a:gd name="T10" fmla="*/ 534 w 634"/>
                <a:gd name="T11" fmla="*/ 259 h 715"/>
                <a:gd name="T12" fmla="*/ 449 w 634"/>
                <a:gd name="T13" fmla="*/ 420 h 715"/>
                <a:gd name="T14" fmla="*/ 426 w 634"/>
                <a:gd name="T15" fmla="*/ 465 h 715"/>
                <a:gd name="T16" fmla="*/ 404 w 634"/>
                <a:gd name="T17" fmla="*/ 508 h 715"/>
                <a:gd name="T18" fmla="*/ 375 w 634"/>
                <a:gd name="T19" fmla="*/ 565 h 715"/>
                <a:gd name="T20" fmla="*/ 340 w 634"/>
                <a:gd name="T21" fmla="*/ 619 h 715"/>
                <a:gd name="T22" fmla="*/ 327 w 634"/>
                <a:gd name="T23" fmla="*/ 635 h 715"/>
                <a:gd name="T24" fmla="*/ 300 w 634"/>
                <a:gd name="T25" fmla="*/ 664 h 715"/>
                <a:gd name="T26" fmla="*/ 267 w 634"/>
                <a:gd name="T27" fmla="*/ 687 h 715"/>
                <a:gd name="T28" fmla="*/ 249 w 634"/>
                <a:gd name="T29" fmla="*/ 695 h 715"/>
                <a:gd name="T30" fmla="*/ 230 w 634"/>
                <a:gd name="T31" fmla="*/ 698 h 715"/>
                <a:gd name="T32" fmla="*/ 209 w 634"/>
                <a:gd name="T33" fmla="*/ 700 h 715"/>
                <a:gd name="T34" fmla="*/ 199 w 634"/>
                <a:gd name="T35" fmla="*/ 698 h 715"/>
                <a:gd name="T36" fmla="*/ 170 w 634"/>
                <a:gd name="T37" fmla="*/ 689 h 715"/>
                <a:gd name="T38" fmla="*/ 132 w 634"/>
                <a:gd name="T39" fmla="*/ 671 h 715"/>
                <a:gd name="T40" fmla="*/ 107 w 634"/>
                <a:gd name="T41" fmla="*/ 656 h 715"/>
                <a:gd name="T42" fmla="*/ 61 w 634"/>
                <a:gd name="T43" fmla="*/ 620 h 715"/>
                <a:gd name="T44" fmla="*/ 39 w 634"/>
                <a:gd name="T45" fmla="*/ 601 h 715"/>
                <a:gd name="T46" fmla="*/ 13 w 634"/>
                <a:gd name="T47" fmla="*/ 576 h 715"/>
                <a:gd name="T48" fmla="*/ 8 w 634"/>
                <a:gd name="T49" fmla="*/ 575 h 715"/>
                <a:gd name="T50" fmla="*/ 3 w 634"/>
                <a:gd name="T51" fmla="*/ 576 h 715"/>
                <a:gd name="T52" fmla="*/ 0 w 634"/>
                <a:gd name="T53" fmla="*/ 582 h 715"/>
                <a:gd name="T54" fmla="*/ 3 w 634"/>
                <a:gd name="T55" fmla="*/ 588 h 715"/>
                <a:gd name="T56" fmla="*/ 26 w 634"/>
                <a:gd name="T57" fmla="*/ 610 h 715"/>
                <a:gd name="T58" fmla="*/ 76 w 634"/>
                <a:gd name="T59" fmla="*/ 652 h 715"/>
                <a:gd name="T60" fmla="*/ 102 w 634"/>
                <a:gd name="T61" fmla="*/ 671 h 715"/>
                <a:gd name="T62" fmla="*/ 143 w 634"/>
                <a:gd name="T63" fmla="*/ 696 h 715"/>
                <a:gd name="T64" fmla="*/ 176 w 634"/>
                <a:gd name="T65" fmla="*/ 709 h 715"/>
                <a:gd name="T66" fmla="*/ 188 w 634"/>
                <a:gd name="T67" fmla="*/ 711 h 715"/>
                <a:gd name="T68" fmla="*/ 225 w 634"/>
                <a:gd name="T69" fmla="*/ 715 h 715"/>
                <a:gd name="T70" fmla="*/ 253 w 634"/>
                <a:gd name="T71" fmla="*/ 710 h 715"/>
                <a:gd name="T72" fmla="*/ 263 w 634"/>
                <a:gd name="T73" fmla="*/ 706 h 715"/>
                <a:gd name="T74" fmla="*/ 282 w 634"/>
                <a:gd name="T75" fmla="*/ 697 h 715"/>
                <a:gd name="T76" fmla="*/ 316 w 634"/>
                <a:gd name="T77" fmla="*/ 670 h 715"/>
                <a:gd name="T78" fmla="*/ 331 w 634"/>
                <a:gd name="T79" fmla="*/ 655 h 715"/>
                <a:gd name="T80" fmla="*/ 366 w 634"/>
                <a:gd name="T81" fmla="*/ 608 h 715"/>
                <a:gd name="T82" fmla="*/ 395 w 634"/>
                <a:gd name="T83" fmla="*/ 558 h 715"/>
                <a:gd name="T84" fmla="*/ 448 w 634"/>
                <a:gd name="T85" fmla="*/ 456 h 715"/>
                <a:gd name="T86" fmla="*/ 504 w 634"/>
                <a:gd name="T87" fmla="*/ 348 h 715"/>
                <a:gd name="T88" fmla="*/ 561 w 634"/>
                <a:gd name="T89" fmla="*/ 239 h 715"/>
                <a:gd name="T90" fmla="*/ 585 w 634"/>
                <a:gd name="T91" fmla="*/ 183 h 715"/>
                <a:gd name="T92" fmla="*/ 608 w 634"/>
                <a:gd name="T93" fmla="*/ 127 h 715"/>
                <a:gd name="T94" fmla="*/ 616 w 634"/>
                <a:gd name="T95" fmla="*/ 102 h 715"/>
                <a:gd name="T96" fmla="*/ 628 w 634"/>
                <a:gd name="T97" fmla="*/ 54 h 715"/>
                <a:gd name="T98" fmla="*/ 632 w 634"/>
                <a:gd name="T99" fmla="*/ 28 h 715"/>
                <a:gd name="T100" fmla="*/ 634 w 634"/>
                <a:gd name="T101" fmla="*/ 7 h 715"/>
                <a:gd name="T102" fmla="*/ 631 w 634"/>
                <a:gd name="T103" fmla="*/ 2 h 715"/>
                <a:gd name="T104" fmla="*/ 626 w 634"/>
                <a:gd name="T105" fmla="*/ 0 h 715"/>
                <a:gd name="T106" fmla="*/ 621 w 634"/>
                <a:gd name="T107" fmla="*/ 2 h 715"/>
                <a:gd name="T108" fmla="*/ 618 w 634"/>
                <a:gd name="T109" fmla="*/ 7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34" h="715">
                  <a:moveTo>
                    <a:pt x="618" y="7"/>
                  </a:moveTo>
                  <a:lnTo>
                    <a:pt x="618" y="7"/>
                  </a:lnTo>
                  <a:lnTo>
                    <a:pt x="617" y="30"/>
                  </a:lnTo>
                  <a:lnTo>
                    <a:pt x="613" y="54"/>
                  </a:lnTo>
                  <a:lnTo>
                    <a:pt x="608" y="75"/>
                  </a:lnTo>
                  <a:lnTo>
                    <a:pt x="602" y="99"/>
                  </a:lnTo>
                  <a:lnTo>
                    <a:pt x="602" y="99"/>
                  </a:lnTo>
                  <a:lnTo>
                    <a:pt x="593" y="126"/>
                  </a:lnTo>
                  <a:lnTo>
                    <a:pt x="582" y="153"/>
                  </a:lnTo>
                  <a:lnTo>
                    <a:pt x="559" y="205"/>
                  </a:lnTo>
                  <a:lnTo>
                    <a:pt x="559" y="205"/>
                  </a:lnTo>
                  <a:lnTo>
                    <a:pt x="534" y="259"/>
                  </a:lnTo>
                  <a:lnTo>
                    <a:pt x="505" y="313"/>
                  </a:lnTo>
                  <a:lnTo>
                    <a:pt x="449" y="420"/>
                  </a:lnTo>
                  <a:lnTo>
                    <a:pt x="449" y="420"/>
                  </a:lnTo>
                  <a:lnTo>
                    <a:pt x="426" y="465"/>
                  </a:lnTo>
                  <a:lnTo>
                    <a:pt x="404" y="508"/>
                  </a:lnTo>
                  <a:lnTo>
                    <a:pt x="404" y="508"/>
                  </a:lnTo>
                  <a:lnTo>
                    <a:pt x="389" y="537"/>
                  </a:lnTo>
                  <a:lnTo>
                    <a:pt x="375" y="565"/>
                  </a:lnTo>
                  <a:lnTo>
                    <a:pt x="358" y="593"/>
                  </a:lnTo>
                  <a:lnTo>
                    <a:pt x="340" y="619"/>
                  </a:lnTo>
                  <a:lnTo>
                    <a:pt x="340" y="619"/>
                  </a:lnTo>
                  <a:lnTo>
                    <a:pt x="327" y="635"/>
                  </a:lnTo>
                  <a:lnTo>
                    <a:pt x="314" y="650"/>
                  </a:lnTo>
                  <a:lnTo>
                    <a:pt x="300" y="664"/>
                  </a:lnTo>
                  <a:lnTo>
                    <a:pt x="284" y="677"/>
                  </a:lnTo>
                  <a:lnTo>
                    <a:pt x="267" y="687"/>
                  </a:lnTo>
                  <a:lnTo>
                    <a:pt x="258" y="691"/>
                  </a:lnTo>
                  <a:lnTo>
                    <a:pt x="249" y="695"/>
                  </a:lnTo>
                  <a:lnTo>
                    <a:pt x="240" y="697"/>
                  </a:lnTo>
                  <a:lnTo>
                    <a:pt x="230" y="698"/>
                  </a:lnTo>
                  <a:lnTo>
                    <a:pt x="220" y="700"/>
                  </a:lnTo>
                  <a:lnTo>
                    <a:pt x="209" y="700"/>
                  </a:lnTo>
                  <a:lnTo>
                    <a:pt x="209" y="700"/>
                  </a:lnTo>
                  <a:lnTo>
                    <a:pt x="199" y="698"/>
                  </a:lnTo>
                  <a:lnTo>
                    <a:pt x="189" y="696"/>
                  </a:lnTo>
                  <a:lnTo>
                    <a:pt x="170" y="689"/>
                  </a:lnTo>
                  <a:lnTo>
                    <a:pt x="150" y="682"/>
                  </a:lnTo>
                  <a:lnTo>
                    <a:pt x="132" y="671"/>
                  </a:lnTo>
                  <a:lnTo>
                    <a:pt x="132" y="671"/>
                  </a:lnTo>
                  <a:lnTo>
                    <a:pt x="107" y="656"/>
                  </a:lnTo>
                  <a:lnTo>
                    <a:pt x="84" y="639"/>
                  </a:lnTo>
                  <a:lnTo>
                    <a:pt x="61" y="620"/>
                  </a:lnTo>
                  <a:lnTo>
                    <a:pt x="39" y="601"/>
                  </a:lnTo>
                  <a:lnTo>
                    <a:pt x="39" y="601"/>
                  </a:lnTo>
                  <a:lnTo>
                    <a:pt x="13" y="576"/>
                  </a:lnTo>
                  <a:lnTo>
                    <a:pt x="13" y="576"/>
                  </a:lnTo>
                  <a:lnTo>
                    <a:pt x="11" y="575"/>
                  </a:lnTo>
                  <a:lnTo>
                    <a:pt x="8" y="575"/>
                  </a:lnTo>
                  <a:lnTo>
                    <a:pt x="4" y="575"/>
                  </a:lnTo>
                  <a:lnTo>
                    <a:pt x="3" y="576"/>
                  </a:lnTo>
                  <a:lnTo>
                    <a:pt x="0" y="579"/>
                  </a:lnTo>
                  <a:lnTo>
                    <a:pt x="0" y="582"/>
                  </a:lnTo>
                  <a:lnTo>
                    <a:pt x="0" y="585"/>
                  </a:lnTo>
                  <a:lnTo>
                    <a:pt x="3" y="588"/>
                  </a:lnTo>
                  <a:lnTo>
                    <a:pt x="3" y="588"/>
                  </a:lnTo>
                  <a:lnTo>
                    <a:pt x="26" y="610"/>
                  </a:lnTo>
                  <a:lnTo>
                    <a:pt x="50" y="632"/>
                  </a:lnTo>
                  <a:lnTo>
                    <a:pt x="76" y="652"/>
                  </a:lnTo>
                  <a:lnTo>
                    <a:pt x="102" y="671"/>
                  </a:lnTo>
                  <a:lnTo>
                    <a:pt x="102" y="671"/>
                  </a:lnTo>
                  <a:lnTo>
                    <a:pt x="122" y="684"/>
                  </a:lnTo>
                  <a:lnTo>
                    <a:pt x="143" y="696"/>
                  </a:lnTo>
                  <a:lnTo>
                    <a:pt x="164" y="705"/>
                  </a:lnTo>
                  <a:lnTo>
                    <a:pt x="176" y="709"/>
                  </a:lnTo>
                  <a:lnTo>
                    <a:pt x="188" y="711"/>
                  </a:lnTo>
                  <a:lnTo>
                    <a:pt x="188" y="711"/>
                  </a:lnTo>
                  <a:lnTo>
                    <a:pt x="205" y="714"/>
                  </a:lnTo>
                  <a:lnTo>
                    <a:pt x="225" y="715"/>
                  </a:lnTo>
                  <a:lnTo>
                    <a:pt x="244" y="713"/>
                  </a:lnTo>
                  <a:lnTo>
                    <a:pt x="253" y="710"/>
                  </a:lnTo>
                  <a:lnTo>
                    <a:pt x="263" y="706"/>
                  </a:lnTo>
                  <a:lnTo>
                    <a:pt x="263" y="706"/>
                  </a:lnTo>
                  <a:lnTo>
                    <a:pt x="272" y="702"/>
                  </a:lnTo>
                  <a:lnTo>
                    <a:pt x="282" y="697"/>
                  </a:lnTo>
                  <a:lnTo>
                    <a:pt x="299" y="684"/>
                  </a:lnTo>
                  <a:lnTo>
                    <a:pt x="316" y="670"/>
                  </a:lnTo>
                  <a:lnTo>
                    <a:pt x="331" y="655"/>
                  </a:lnTo>
                  <a:lnTo>
                    <a:pt x="331" y="655"/>
                  </a:lnTo>
                  <a:lnTo>
                    <a:pt x="349" y="633"/>
                  </a:lnTo>
                  <a:lnTo>
                    <a:pt x="366" y="608"/>
                  </a:lnTo>
                  <a:lnTo>
                    <a:pt x="381" y="584"/>
                  </a:lnTo>
                  <a:lnTo>
                    <a:pt x="395" y="558"/>
                  </a:lnTo>
                  <a:lnTo>
                    <a:pt x="421" y="507"/>
                  </a:lnTo>
                  <a:lnTo>
                    <a:pt x="448" y="456"/>
                  </a:lnTo>
                  <a:lnTo>
                    <a:pt x="448" y="456"/>
                  </a:lnTo>
                  <a:lnTo>
                    <a:pt x="504" y="348"/>
                  </a:lnTo>
                  <a:lnTo>
                    <a:pt x="532" y="294"/>
                  </a:lnTo>
                  <a:lnTo>
                    <a:pt x="561" y="239"/>
                  </a:lnTo>
                  <a:lnTo>
                    <a:pt x="561" y="239"/>
                  </a:lnTo>
                  <a:lnTo>
                    <a:pt x="585" y="183"/>
                  </a:lnTo>
                  <a:lnTo>
                    <a:pt x="596" y="155"/>
                  </a:lnTo>
                  <a:lnTo>
                    <a:pt x="608" y="127"/>
                  </a:lnTo>
                  <a:lnTo>
                    <a:pt x="608" y="127"/>
                  </a:lnTo>
                  <a:lnTo>
                    <a:pt x="616" y="102"/>
                  </a:lnTo>
                  <a:lnTo>
                    <a:pt x="623" y="78"/>
                  </a:lnTo>
                  <a:lnTo>
                    <a:pt x="628" y="54"/>
                  </a:lnTo>
                  <a:lnTo>
                    <a:pt x="632" y="28"/>
                  </a:lnTo>
                  <a:lnTo>
                    <a:pt x="632" y="28"/>
                  </a:lnTo>
                  <a:lnTo>
                    <a:pt x="634" y="7"/>
                  </a:lnTo>
                  <a:lnTo>
                    <a:pt x="634" y="7"/>
                  </a:lnTo>
                  <a:lnTo>
                    <a:pt x="632" y="4"/>
                  </a:lnTo>
                  <a:lnTo>
                    <a:pt x="631" y="2"/>
                  </a:lnTo>
                  <a:lnTo>
                    <a:pt x="628" y="1"/>
                  </a:lnTo>
                  <a:lnTo>
                    <a:pt x="626" y="0"/>
                  </a:lnTo>
                  <a:lnTo>
                    <a:pt x="623" y="1"/>
                  </a:lnTo>
                  <a:lnTo>
                    <a:pt x="621" y="2"/>
                  </a:lnTo>
                  <a:lnTo>
                    <a:pt x="618" y="4"/>
                  </a:lnTo>
                  <a:lnTo>
                    <a:pt x="618" y="7"/>
                  </a:lnTo>
                  <a:lnTo>
                    <a:pt x="61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D3C587C4-6CFA-8639-2639-BFF297E54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4" y="3331"/>
              <a:ext cx="253" cy="758"/>
            </a:xfrm>
            <a:custGeom>
              <a:avLst/>
              <a:gdLst>
                <a:gd name="T0" fmla="*/ 657 w 760"/>
                <a:gd name="T1" fmla="*/ 398 h 2275"/>
                <a:gd name="T2" fmla="*/ 618 w 760"/>
                <a:gd name="T3" fmla="*/ 462 h 2275"/>
                <a:gd name="T4" fmla="*/ 579 w 760"/>
                <a:gd name="T5" fmla="*/ 563 h 2275"/>
                <a:gd name="T6" fmla="*/ 545 w 760"/>
                <a:gd name="T7" fmla="*/ 708 h 2275"/>
                <a:gd name="T8" fmla="*/ 496 w 760"/>
                <a:gd name="T9" fmla="*/ 979 h 2275"/>
                <a:gd name="T10" fmla="*/ 446 w 760"/>
                <a:gd name="T11" fmla="*/ 1323 h 2275"/>
                <a:gd name="T12" fmla="*/ 400 w 760"/>
                <a:gd name="T13" fmla="*/ 1617 h 2275"/>
                <a:gd name="T14" fmla="*/ 372 w 760"/>
                <a:gd name="T15" fmla="*/ 1847 h 2275"/>
                <a:gd name="T16" fmla="*/ 334 w 760"/>
                <a:gd name="T17" fmla="*/ 2023 h 2275"/>
                <a:gd name="T18" fmla="*/ 300 w 760"/>
                <a:gd name="T19" fmla="*/ 2121 h 2275"/>
                <a:gd name="T20" fmla="*/ 269 w 760"/>
                <a:gd name="T21" fmla="*/ 2175 h 2275"/>
                <a:gd name="T22" fmla="*/ 222 w 760"/>
                <a:gd name="T23" fmla="*/ 2226 h 2275"/>
                <a:gd name="T24" fmla="*/ 160 w 760"/>
                <a:gd name="T25" fmla="*/ 2258 h 2275"/>
                <a:gd name="T26" fmla="*/ 119 w 760"/>
                <a:gd name="T27" fmla="*/ 2255 h 2275"/>
                <a:gd name="T28" fmla="*/ 78 w 760"/>
                <a:gd name="T29" fmla="*/ 2221 h 2275"/>
                <a:gd name="T30" fmla="*/ 46 w 760"/>
                <a:gd name="T31" fmla="*/ 2154 h 2275"/>
                <a:gd name="T32" fmla="*/ 25 w 760"/>
                <a:gd name="T33" fmla="*/ 2069 h 2275"/>
                <a:gd name="T34" fmla="*/ 16 w 760"/>
                <a:gd name="T35" fmla="*/ 1965 h 2275"/>
                <a:gd name="T36" fmla="*/ 25 w 760"/>
                <a:gd name="T37" fmla="*/ 1819 h 2275"/>
                <a:gd name="T38" fmla="*/ 68 w 760"/>
                <a:gd name="T39" fmla="*/ 1537 h 2275"/>
                <a:gd name="T40" fmla="*/ 155 w 760"/>
                <a:gd name="T41" fmla="*/ 976 h 2275"/>
                <a:gd name="T42" fmla="*/ 200 w 760"/>
                <a:gd name="T43" fmla="*/ 555 h 2275"/>
                <a:gd name="T44" fmla="*/ 210 w 760"/>
                <a:gd name="T45" fmla="*/ 412 h 2275"/>
                <a:gd name="T46" fmla="*/ 204 w 760"/>
                <a:gd name="T47" fmla="*/ 277 h 2275"/>
                <a:gd name="T48" fmla="*/ 188 w 760"/>
                <a:gd name="T49" fmla="*/ 108 h 2275"/>
                <a:gd name="T50" fmla="*/ 187 w 760"/>
                <a:gd name="T51" fmla="*/ 8 h 2275"/>
                <a:gd name="T52" fmla="*/ 181 w 760"/>
                <a:gd name="T53" fmla="*/ 0 h 2275"/>
                <a:gd name="T54" fmla="*/ 172 w 760"/>
                <a:gd name="T55" fmla="*/ 8 h 2275"/>
                <a:gd name="T56" fmla="*/ 173 w 760"/>
                <a:gd name="T57" fmla="*/ 112 h 2275"/>
                <a:gd name="T58" fmla="*/ 188 w 760"/>
                <a:gd name="T59" fmla="*/ 284 h 2275"/>
                <a:gd name="T60" fmla="*/ 195 w 760"/>
                <a:gd name="T61" fmla="*/ 421 h 2275"/>
                <a:gd name="T62" fmla="*/ 183 w 760"/>
                <a:gd name="T63" fmla="*/ 565 h 2275"/>
                <a:gd name="T64" fmla="*/ 137 w 760"/>
                <a:gd name="T65" fmla="*/ 997 h 2275"/>
                <a:gd name="T66" fmla="*/ 72 w 760"/>
                <a:gd name="T67" fmla="*/ 1424 h 2275"/>
                <a:gd name="T68" fmla="*/ 16 w 760"/>
                <a:gd name="T69" fmla="*/ 1778 h 2275"/>
                <a:gd name="T70" fmla="*/ 0 w 760"/>
                <a:gd name="T71" fmla="*/ 1918 h 2275"/>
                <a:gd name="T72" fmla="*/ 4 w 760"/>
                <a:gd name="T73" fmla="*/ 2018 h 2275"/>
                <a:gd name="T74" fmla="*/ 20 w 760"/>
                <a:gd name="T75" fmla="*/ 2119 h 2275"/>
                <a:gd name="T76" fmla="*/ 41 w 760"/>
                <a:gd name="T77" fmla="*/ 2183 h 2275"/>
                <a:gd name="T78" fmla="*/ 77 w 760"/>
                <a:gd name="T79" fmla="*/ 2243 h 2275"/>
                <a:gd name="T80" fmla="*/ 109 w 760"/>
                <a:gd name="T81" fmla="*/ 2267 h 2275"/>
                <a:gd name="T82" fmla="*/ 164 w 760"/>
                <a:gd name="T83" fmla="*/ 2272 h 2275"/>
                <a:gd name="T84" fmla="*/ 216 w 760"/>
                <a:gd name="T85" fmla="*/ 2249 h 2275"/>
                <a:gd name="T86" fmla="*/ 259 w 760"/>
                <a:gd name="T87" fmla="*/ 2212 h 2275"/>
                <a:gd name="T88" fmla="*/ 302 w 760"/>
                <a:gd name="T89" fmla="*/ 2150 h 2275"/>
                <a:gd name="T90" fmla="*/ 329 w 760"/>
                <a:gd name="T91" fmla="*/ 2091 h 2275"/>
                <a:gd name="T92" fmla="*/ 377 w 760"/>
                <a:gd name="T93" fmla="*/ 1914 h 2275"/>
                <a:gd name="T94" fmla="*/ 405 w 760"/>
                <a:gd name="T95" fmla="*/ 1699 h 2275"/>
                <a:gd name="T96" fmla="*/ 423 w 760"/>
                <a:gd name="T97" fmla="*/ 1559 h 2275"/>
                <a:gd name="T98" fmla="*/ 456 w 760"/>
                <a:gd name="T99" fmla="*/ 1358 h 2275"/>
                <a:gd name="T100" fmla="*/ 530 w 760"/>
                <a:gd name="T101" fmla="*/ 871 h 2275"/>
                <a:gd name="T102" fmla="*/ 569 w 760"/>
                <a:gd name="T103" fmla="*/ 665 h 2275"/>
                <a:gd name="T104" fmla="*/ 601 w 760"/>
                <a:gd name="T105" fmla="*/ 542 h 2275"/>
                <a:gd name="T106" fmla="*/ 629 w 760"/>
                <a:gd name="T107" fmla="*/ 475 h 2275"/>
                <a:gd name="T108" fmla="*/ 679 w 760"/>
                <a:gd name="T109" fmla="*/ 394 h 2275"/>
                <a:gd name="T110" fmla="*/ 759 w 760"/>
                <a:gd name="T111" fmla="*/ 293 h 2275"/>
                <a:gd name="T112" fmla="*/ 760 w 760"/>
                <a:gd name="T113" fmla="*/ 285 h 2275"/>
                <a:gd name="T114" fmla="*/ 751 w 760"/>
                <a:gd name="T115" fmla="*/ 280 h 2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60" h="2275">
                  <a:moveTo>
                    <a:pt x="748" y="283"/>
                  </a:moveTo>
                  <a:lnTo>
                    <a:pt x="748" y="283"/>
                  </a:lnTo>
                  <a:lnTo>
                    <a:pt x="687" y="358"/>
                  </a:lnTo>
                  <a:lnTo>
                    <a:pt x="657" y="398"/>
                  </a:lnTo>
                  <a:lnTo>
                    <a:pt x="643" y="419"/>
                  </a:lnTo>
                  <a:lnTo>
                    <a:pt x="630" y="439"/>
                  </a:lnTo>
                  <a:lnTo>
                    <a:pt x="630" y="439"/>
                  </a:lnTo>
                  <a:lnTo>
                    <a:pt x="618" y="462"/>
                  </a:lnTo>
                  <a:lnTo>
                    <a:pt x="606" y="487"/>
                  </a:lnTo>
                  <a:lnTo>
                    <a:pt x="596" y="511"/>
                  </a:lnTo>
                  <a:lnTo>
                    <a:pt x="587" y="537"/>
                  </a:lnTo>
                  <a:lnTo>
                    <a:pt x="579" y="563"/>
                  </a:lnTo>
                  <a:lnTo>
                    <a:pt x="571" y="588"/>
                  </a:lnTo>
                  <a:lnTo>
                    <a:pt x="559" y="641"/>
                  </a:lnTo>
                  <a:lnTo>
                    <a:pt x="559" y="641"/>
                  </a:lnTo>
                  <a:lnTo>
                    <a:pt x="545" y="708"/>
                  </a:lnTo>
                  <a:lnTo>
                    <a:pt x="532" y="774"/>
                  </a:lnTo>
                  <a:lnTo>
                    <a:pt x="507" y="911"/>
                  </a:lnTo>
                  <a:lnTo>
                    <a:pt x="507" y="911"/>
                  </a:lnTo>
                  <a:lnTo>
                    <a:pt x="496" y="979"/>
                  </a:lnTo>
                  <a:lnTo>
                    <a:pt x="486" y="1047"/>
                  </a:lnTo>
                  <a:lnTo>
                    <a:pt x="466" y="1184"/>
                  </a:lnTo>
                  <a:lnTo>
                    <a:pt x="466" y="1184"/>
                  </a:lnTo>
                  <a:lnTo>
                    <a:pt x="446" y="1323"/>
                  </a:lnTo>
                  <a:lnTo>
                    <a:pt x="424" y="1460"/>
                  </a:lnTo>
                  <a:lnTo>
                    <a:pt x="424" y="1460"/>
                  </a:lnTo>
                  <a:lnTo>
                    <a:pt x="407" y="1564"/>
                  </a:lnTo>
                  <a:lnTo>
                    <a:pt x="400" y="1617"/>
                  </a:lnTo>
                  <a:lnTo>
                    <a:pt x="392" y="1670"/>
                  </a:lnTo>
                  <a:lnTo>
                    <a:pt x="392" y="1670"/>
                  </a:lnTo>
                  <a:lnTo>
                    <a:pt x="383" y="1758"/>
                  </a:lnTo>
                  <a:lnTo>
                    <a:pt x="372" y="1847"/>
                  </a:lnTo>
                  <a:lnTo>
                    <a:pt x="364" y="1892"/>
                  </a:lnTo>
                  <a:lnTo>
                    <a:pt x="356" y="1936"/>
                  </a:lnTo>
                  <a:lnTo>
                    <a:pt x="346" y="1979"/>
                  </a:lnTo>
                  <a:lnTo>
                    <a:pt x="334" y="2023"/>
                  </a:lnTo>
                  <a:lnTo>
                    <a:pt x="334" y="2023"/>
                  </a:lnTo>
                  <a:lnTo>
                    <a:pt x="323" y="2063"/>
                  </a:lnTo>
                  <a:lnTo>
                    <a:pt x="307" y="2101"/>
                  </a:lnTo>
                  <a:lnTo>
                    <a:pt x="300" y="2121"/>
                  </a:lnTo>
                  <a:lnTo>
                    <a:pt x="289" y="2139"/>
                  </a:lnTo>
                  <a:lnTo>
                    <a:pt x="279" y="2157"/>
                  </a:lnTo>
                  <a:lnTo>
                    <a:pt x="269" y="2175"/>
                  </a:lnTo>
                  <a:lnTo>
                    <a:pt x="269" y="2175"/>
                  </a:lnTo>
                  <a:lnTo>
                    <a:pt x="259" y="2189"/>
                  </a:lnTo>
                  <a:lnTo>
                    <a:pt x="247" y="2201"/>
                  </a:lnTo>
                  <a:lnTo>
                    <a:pt x="234" y="2214"/>
                  </a:lnTo>
                  <a:lnTo>
                    <a:pt x="222" y="2226"/>
                  </a:lnTo>
                  <a:lnTo>
                    <a:pt x="207" y="2237"/>
                  </a:lnTo>
                  <a:lnTo>
                    <a:pt x="192" y="2246"/>
                  </a:lnTo>
                  <a:lnTo>
                    <a:pt x="177" y="2253"/>
                  </a:lnTo>
                  <a:lnTo>
                    <a:pt x="160" y="2258"/>
                  </a:lnTo>
                  <a:lnTo>
                    <a:pt x="160" y="2258"/>
                  </a:lnTo>
                  <a:lnTo>
                    <a:pt x="145" y="2259"/>
                  </a:lnTo>
                  <a:lnTo>
                    <a:pt x="132" y="2258"/>
                  </a:lnTo>
                  <a:lnTo>
                    <a:pt x="119" y="2255"/>
                  </a:lnTo>
                  <a:lnTo>
                    <a:pt x="107" y="2249"/>
                  </a:lnTo>
                  <a:lnTo>
                    <a:pt x="97" y="2241"/>
                  </a:lnTo>
                  <a:lnTo>
                    <a:pt x="87" y="2232"/>
                  </a:lnTo>
                  <a:lnTo>
                    <a:pt x="78" y="2221"/>
                  </a:lnTo>
                  <a:lnTo>
                    <a:pt x="70" y="2209"/>
                  </a:lnTo>
                  <a:lnTo>
                    <a:pt x="63" y="2196"/>
                  </a:lnTo>
                  <a:lnTo>
                    <a:pt x="57" y="2182"/>
                  </a:lnTo>
                  <a:lnTo>
                    <a:pt x="46" y="2154"/>
                  </a:lnTo>
                  <a:lnTo>
                    <a:pt x="38" y="2127"/>
                  </a:lnTo>
                  <a:lnTo>
                    <a:pt x="33" y="2103"/>
                  </a:lnTo>
                  <a:lnTo>
                    <a:pt x="33" y="2103"/>
                  </a:lnTo>
                  <a:lnTo>
                    <a:pt x="25" y="2069"/>
                  </a:lnTo>
                  <a:lnTo>
                    <a:pt x="22" y="2034"/>
                  </a:lnTo>
                  <a:lnTo>
                    <a:pt x="18" y="2000"/>
                  </a:lnTo>
                  <a:lnTo>
                    <a:pt x="16" y="1965"/>
                  </a:lnTo>
                  <a:lnTo>
                    <a:pt x="16" y="1965"/>
                  </a:lnTo>
                  <a:lnTo>
                    <a:pt x="15" y="1929"/>
                  </a:lnTo>
                  <a:lnTo>
                    <a:pt x="18" y="1892"/>
                  </a:lnTo>
                  <a:lnTo>
                    <a:pt x="22" y="1856"/>
                  </a:lnTo>
                  <a:lnTo>
                    <a:pt x="25" y="1819"/>
                  </a:lnTo>
                  <a:lnTo>
                    <a:pt x="25" y="1819"/>
                  </a:lnTo>
                  <a:lnTo>
                    <a:pt x="36" y="1748"/>
                  </a:lnTo>
                  <a:lnTo>
                    <a:pt x="46" y="1679"/>
                  </a:lnTo>
                  <a:lnTo>
                    <a:pt x="68" y="1537"/>
                  </a:lnTo>
                  <a:lnTo>
                    <a:pt x="114" y="1257"/>
                  </a:lnTo>
                  <a:lnTo>
                    <a:pt x="114" y="1257"/>
                  </a:lnTo>
                  <a:lnTo>
                    <a:pt x="136" y="1117"/>
                  </a:lnTo>
                  <a:lnTo>
                    <a:pt x="155" y="976"/>
                  </a:lnTo>
                  <a:lnTo>
                    <a:pt x="172" y="836"/>
                  </a:lnTo>
                  <a:lnTo>
                    <a:pt x="187" y="695"/>
                  </a:lnTo>
                  <a:lnTo>
                    <a:pt x="187" y="695"/>
                  </a:lnTo>
                  <a:lnTo>
                    <a:pt x="200" y="555"/>
                  </a:lnTo>
                  <a:lnTo>
                    <a:pt x="200" y="555"/>
                  </a:lnTo>
                  <a:lnTo>
                    <a:pt x="206" y="484"/>
                  </a:lnTo>
                  <a:lnTo>
                    <a:pt x="209" y="448"/>
                  </a:lnTo>
                  <a:lnTo>
                    <a:pt x="210" y="412"/>
                  </a:lnTo>
                  <a:lnTo>
                    <a:pt x="210" y="412"/>
                  </a:lnTo>
                  <a:lnTo>
                    <a:pt x="210" y="379"/>
                  </a:lnTo>
                  <a:lnTo>
                    <a:pt x="209" y="344"/>
                  </a:lnTo>
                  <a:lnTo>
                    <a:pt x="204" y="277"/>
                  </a:lnTo>
                  <a:lnTo>
                    <a:pt x="197" y="209"/>
                  </a:lnTo>
                  <a:lnTo>
                    <a:pt x="191" y="141"/>
                  </a:lnTo>
                  <a:lnTo>
                    <a:pt x="191" y="141"/>
                  </a:lnTo>
                  <a:lnTo>
                    <a:pt x="188" y="108"/>
                  </a:lnTo>
                  <a:lnTo>
                    <a:pt x="187" y="74"/>
                  </a:lnTo>
                  <a:lnTo>
                    <a:pt x="187" y="41"/>
                  </a:lnTo>
                  <a:lnTo>
                    <a:pt x="187" y="8"/>
                  </a:lnTo>
                  <a:lnTo>
                    <a:pt x="187" y="8"/>
                  </a:lnTo>
                  <a:lnTo>
                    <a:pt x="187" y="5"/>
                  </a:lnTo>
                  <a:lnTo>
                    <a:pt x="186" y="3"/>
                  </a:lnTo>
                  <a:lnTo>
                    <a:pt x="183" y="1"/>
                  </a:lnTo>
                  <a:lnTo>
                    <a:pt x="181" y="0"/>
                  </a:lnTo>
                  <a:lnTo>
                    <a:pt x="177" y="1"/>
                  </a:lnTo>
                  <a:lnTo>
                    <a:pt x="174" y="3"/>
                  </a:lnTo>
                  <a:lnTo>
                    <a:pt x="173" y="5"/>
                  </a:lnTo>
                  <a:lnTo>
                    <a:pt x="172" y="8"/>
                  </a:lnTo>
                  <a:lnTo>
                    <a:pt x="172" y="8"/>
                  </a:lnTo>
                  <a:lnTo>
                    <a:pt x="172" y="42"/>
                  </a:lnTo>
                  <a:lnTo>
                    <a:pt x="172" y="77"/>
                  </a:lnTo>
                  <a:lnTo>
                    <a:pt x="173" y="112"/>
                  </a:lnTo>
                  <a:lnTo>
                    <a:pt x="175" y="146"/>
                  </a:lnTo>
                  <a:lnTo>
                    <a:pt x="182" y="214"/>
                  </a:lnTo>
                  <a:lnTo>
                    <a:pt x="188" y="284"/>
                  </a:lnTo>
                  <a:lnTo>
                    <a:pt x="188" y="284"/>
                  </a:lnTo>
                  <a:lnTo>
                    <a:pt x="192" y="318"/>
                  </a:lnTo>
                  <a:lnTo>
                    <a:pt x="193" y="352"/>
                  </a:lnTo>
                  <a:lnTo>
                    <a:pt x="195" y="387"/>
                  </a:lnTo>
                  <a:lnTo>
                    <a:pt x="195" y="421"/>
                  </a:lnTo>
                  <a:lnTo>
                    <a:pt x="195" y="421"/>
                  </a:lnTo>
                  <a:lnTo>
                    <a:pt x="193" y="457"/>
                  </a:lnTo>
                  <a:lnTo>
                    <a:pt x="191" y="493"/>
                  </a:lnTo>
                  <a:lnTo>
                    <a:pt x="183" y="565"/>
                  </a:lnTo>
                  <a:lnTo>
                    <a:pt x="183" y="565"/>
                  </a:lnTo>
                  <a:lnTo>
                    <a:pt x="170" y="709"/>
                  </a:lnTo>
                  <a:lnTo>
                    <a:pt x="155" y="853"/>
                  </a:lnTo>
                  <a:lnTo>
                    <a:pt x="137" y="997"/>
                  </a:lnTo>
                  <a:lnTo>
                    <a:pt x="116" y="1141"/>
                  </a:lnTo>
                  <a:lnTo>
                    <a:pt x="116" y="1141"/>
                  </a:lnTo>
                  <a:lnTo>
                    <a:pt x="95" y="1282"/>
                  </a:lnTo>
                  <a:lnTo>
                    <a:pt x="72" y="1424"/>
                  </a:lnTo>
                  <a:lnTo>
                    <a:pt x="47" y="1566"/>
                  </a:lnTo>
                  <a:lnTo>
                    <a:pt x="25" y="1708"/>
                  </a:lnTo>
                  <a:lnTo>
                    <a:pt x="25" y="1708"/>
                  </a:lnTo>
                  <a:lnTo>
                    <a:pt x="16" y="1778"/>
                  </a:lnTo>
                  <a:lnTo>
                    <a:pt x="6" y="1847"/>
                  </a:lnTo>
                  <a:lnTo>
                    <a:pt x="6" y="1847"/>
                  </a:lnTo>
                  <a:lnTo>
                    <a:pt x="2" y="1883"/>
                  </a:lnTo>
                  <a:lnTo>
                    <a:pt x="0" y="1918"/>
                  </a:lnTo>
                  <a:lnTo>
                    <a:pt x="0" y="1918"/>
                  </a:lnTo>
                  <a:lnTo>
                    <a:pt x="0" y="1951"/>
                  </a:lnTo>
                  <a:lnTo>
                    <a:pt x="1" y="1984"/>
                  </a:lnTo>
                  <a:lnTo>
                    <a:pt x="4" y="2018"/>
                  </a:lnTo>
                  <a:lnTo>
                    <a:pt x="7" y="2051"/>
                  </a:lnTo>
                  <a:lnTo>
                    <a:pt x="7" y="2051"/>
                  </a:lnTo>
                  <a:lnTo>
                    <a:pt x="13" y="2085"/>
                  </a:lnTo>
                  <a:lnTo>
                    <a:pt x="20" y="2119"/>
                  </a:lnTo>
                  <a:lnTo>
                    <a:pt x="29" y="2151"/>
                  </a:lnTo>
                  <a:lnTo>
                    <a:pt x="36" y="2168"/>
                  </a:lnTo>
                  <a:lnTo>
                    <a:pt x="41" y="2183"/>
                  </a:lnTo>
                  <a:lnTo>
                    <a:pt x="41" y="2183"/>
                  </a:lnTo>
                  <a:lnTo>
                    <a:pt x="52" y="2209"/>
                  </a:lnTo>
                  <a:lnTo>
                    <a:pt x="60" y="2221"/>
                  </a:lnTo>
                  <a:lnTo>
                    <a:pt x="68" y="2232"/>
                  </a:lnTo>
                  <a:lnTo>
                    <a:pt x="77" y="2243"/>
                  </a:lnTo>
                  <a:lnTo>
                    <a:pt x="86" y="2252"/>
                  </a:lnTo>
                  <a:lnTo>
                    <a:pt x="97" y="2261"/>
                  </a:lnTo>
                  <a:lnTo>
                    <a:pt x="109" y="2267"/>
                  </a:lnTo>
                  <a:lnTo>
                    <a:pt x="109" y="2267"/>
                  </a:lnTo>
                  <a:lnTo>
                    <a:pt x="123" y="2272"/>
                  </a:lnTo>
                  <a:lnTo>
                    <a:pt x="137" y="2275"/>
                  </a:lnTo>
                  <a:lnTo>
                    <a:pt x="150" y="2275"/>
                  </a:lnTo>
                  <a:lnTo>
                    <a:pt x="164" y="2272"/>
                  </a:lnTo>
                  <a:lnTo>
                    <a:pt x="178" y="2268"/>
                  </a:lnTo>
                  <a:lnTo>
                    <a:pt x="191" y="2263"/>
                  </a:lnTo>
                  <a:lnTo>
                    <a:pt x="204" y="2257"/>
                  </a:lnTo>
                  <a:lnTo>
                    <a:pt x="216" y="2249"/>
                  </a:lnTo>
                  <a:lnTo>
                    <a:pt x="216" y="2249"/>
                  </a:lnTo>
                  <a:lnTo>
                    <a:pt x="232" y="2237"/>
                  </a:lnTo>
                  <a:lnTo>
                    <a:pt x="246" y="2225"/>
                  </a:lnTo>
                  <a:lnTo>
                    <a:pt x="259" y="2212"/>
                  </a:lnTo>
                  <a:lnTo>
                    <a:pt x="270" y="2198"/>
                  </a:lnTo>
                  <a:lnTo>
                    <a:pt x="282" y="2182"/>
                  </a:lnTo>
                  <a:lnTo>
                    <a:pt x="292" y="2166"/>
                  </a:lnTo>
                  <a:lnTo>
                    <a:pt x="302" y="2150"/>
                  </a:lnTo>
                  <a:lnTo>
                    <a:pt x="310" y="2132"/>
                  </a:lnTo>
                  <a:lnTo>
                    <a:pt x="310" y="2132"/>
                  </a:lnTo>
                  <a:lnTo>
                    <a:pt x="320" y="2112"/>
                  </a:lnTo>
                  <a:lnTo>
                    <a:pt x="329" y="2091"/>
                  </a:lnTo>
                  <a:lnTo>
                    <a:pt x="343" y="2047"/>
                  </a:lnTo>
                  <a:lnTo>
                    <a:pt x="356" y="2004"/>
                  </a:lnTo>
                  <a:lnTo>
                    <a:pt x="368" y="1960"/>
                  </a:lnTo>
                  <a:lnTo>
                    <a:pt x="377" y="1914"/>
                  </a:lnTo>
                  <a:lnTo>
                    <a:pt x="383" y="1869"/>
                  </a:lnTo>
                  <a:lnTo>
                    <a:pt x="396" y="1779"/>
                  </a:lnTo>
                  <a:lnTo>
                    <a:pt x="396" y="1779"/>
                  </a:lnTo>
                  <a:lnTo>
                    <a:pt x="405" y="1699"/>
                  </a:lnTo>
                  <a:lnTo>
                    <a:pt x="414" y="1621"/>
                  </a:lnTo>
                  <a:lnTo>
                    <a:pt x="414" y="1621"/>
                  </a:lnTo>
                  <a:lnTo>
                    <a:pt x="418" y="1590"/>
                  </a:lnTo>
                  <a:lnTo>
                    <a:pt x="423" y="1559"/>
                  </a:lnTo>
                  <a:lnTo>
                    <a:pt x="434" y="1496"/>
                  </a:lnTo>
                  <a:lnTo>
                    <a:pt x="434" y="1496"/>
                  </a:lnTo>
                  <a:lnTo>
                    <a:pt x="456" y="1358"/>
                  </a:lnTo>
                  <a:lnTo>
                    <a:pt x="456" y="1358"/>
                  </a:lnTo>
                  <a:lnTo>
                    <a:pt x="477" y="1219"/>
                  </a:lnTo>
                  <a:lnTo>
                    <a:pt x="497" y="1079"/>
                  </a:lnTo>
                  <a:lnTo>
                    <a:pt x="519" y="940"/>
                  </a:lnTo>
                  <a:lnTo>
                    <a:pt x="530" y="871"/>
                  </a:lnTo>
                  <a:lnTo>
                    <a:pt x="542" y="800"/>
                  </a:lnTo>
                  <a:lnTo>
                    <a:pt x="542" y="800"/>
                  </a:lnTo>
                  <a:lnTo>
                    <a:pt x="556" y="733"/>
                  </a:lnTo>
                  <a:lnTo>
                    <a:pt x="569" y="665"/>
                  </a:lnTo>
                  <a:lnTo>
                    <a:pt x="569" y="665"/>
                  </a:lnTo>
                  <a:lnTo>
                    <a:pt x="583" y="602"/>
                  </a:lnTo>
                  <a:lnTo>
                    <a:pt x="592" y="573"/>
                  </a:lnTo>
                  <a:lnTo>
                    <a:pt x="601" y="542"/>
                  </a:lnTo>
                  <a:lnTo>
                    <a:pt x="601" y="542"/>
                  </a:lnTo>
                  <a:lnTo>
                    <a:pt x="609" y="519"/>
                  </a:lnTo>
                  <a:lnTo>
                    <a:pt x="619" y="497"/>
                  </a:lnTo>
                  <a:lnTo>
                    <a:pt x="629" y="475"/>
                  </a:lnTo>
                  <a:lnTo>
                    <a:pt x="641" y="455"/>
                  </a:lnTo>
                  <a:lnTo>
                    <a:pt x="652" y="434"/>
                  </a:lnTo>
                  <a:lnTo>
                    <a:pt x="665" y="414"/>
                  </a:lnTo>
                  <a:lnTo>
                    <a:pt x="679" y="394"/>
                  </a:lnTo>
                  <a:lnTo>
                    <a:pt x="693" y="375"/>
                  </a:lnTo>
                  <a:lnTo>
                    <a:pt x="693" y="375"/>
                  </a:lnTo>
                  <a:lnTo>
                    <a:pt x="727" y="334"/>
                  </a:lnTo>
                  <a:lnTo>
                    <a:pt x="759" y="293"/>
                  </a:lnTo>
                  <a:lnTo>
                    <a:pt x="759" y="293"/>
                  </a:lnTo>
                  <a:lnTo>
                    <a:pt x="760" y="290"/>
                  </a:lnTo>
                  <a:lnTo>
                    <a:pt x="760" y="288"/>
                  </a:lnTo>
                  <a:lnTo>
                    <a:pt x="760" y="285"/>
                  </a:lnTo>
                  <a:lnTo>
                    <a:pt x="757" y="283"/>
                  </a:lnTo>
                  <a:lnTo>
                    <a:pt x="756" y="280"/>
                  </a:lnTo>
                  <a:lnTo>
                    <a:pt x="754" y="280"/>
                  </a:lnTo>
                  <a:lnTo>
                    <a:pt x="751" y="280"/>
                  </a:lnTo>
                  <a:lnTo>
                    <a:pt x="748" y="283"/>
                  </a:lnTo>
                  <a:lnTo>
                    <a:pt x="748" y="2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5B9D1CE0-965C-061D-7B95-83C58C7CC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" y="2777"/>
              <a:ext cx="1143" cy="1034"/>
            </a:xfrm>
            <a:custGeom>
              <a:avLst/>
              <a:gdLst>
                <a:gd name="T0" fmla="*/ 3170 w 3429"/>
                <a:gd name="T1" fmla="*/ 1964 h 3104"/>
                <a:gd name="T2" fmla="*/ 3335 w 3429"/>
                <a:gd name="T3" fmla="*/ 1551 h 3104"/>
                <a:gd name="T4" fmla="*/ 3413 w 3429"/>
                <a:gd name="T5" fmla="*/ 1212 h 3104"/>
                <a:gd name="T6" fmla="*/ 3419 w 3429"/>
                <a:gd name="T7" fmla="*/ 827 h 3104"/>
                <a:gd name="T8" fmla="*/ 3324 w 3429"/>
                <a:gd name="T9" fmla="*/ 503 h 3104"/>
                <a:gd name="T10" fmla="*/ 3078 w 3429"/>
                <a:gd name="T11" fmla="*/ 204 h 3104"/>
                <a:gd name="T12" fmla="*/ 2906 w 3429"/>
                <a:gd name="T13" fmla="*/ 98 h 3104"/>
                <a:gd name="T14" fmla="*/ 2688 w 3429"/>
                <a:gd name="T15" fmla="*/ 27 h 3104"/>
                <a:gd name="T16" fmla="*/ 2289 w 3429"/>
                <a:gd name="T17" fmla="*/ 2 h 3104"/>
                <a:gd name="T18" fmla="*/ 1908 w 3429"/>
                <a:gd name="T19" fmla="*/ 54 h 3104"/>
                <a:gd name="T20" fmla="*/ 1564 w 3429"/>
                <a:gd name="T21" fmla="*/ 146 h 3104"/>
                <a:gd name="T22" fmla="*/ 1338 w 3429"/>
                <a:gd name="T23" fmla="*/ 224 h 3104"/>
                <a:gd name="T24" fmla="*/ 1241 w 3429"/>
                <a:gd name="T25" fmla="*/ 331 h 3104"/>
                <a:gd name="T26" fmla="*/ 1094 w 3429"/>
                <a:gd name="T27" fmla="*/ 572 h 3104"/>
                <a:gd name="T28" fmla="*/ 760 w 3429"/>
                <a:gd name="T29" fmla="*/ 903 h 3104"/>
                <a:gd name="T30" fmla="*/ 419 w 3429"/>
                <a:gd name="T31" fmla="*/ 1221 h 3104"/>
                <a:gd name="T32" fmla="*/ 245 w 3429"/>
                <a:gd name="T33" fmla="*/ 1482 h 3104"/>
                <a:gd name="T34" fmla="*/ 59 w 3429"/>
                <a:gd name="T35" fmla="*/ 1911 h 3104"/>
                <a:gd name="T36" fmla="*/ 0 w 3429"/>
                <a:gd name="T37" fmla="*/ 2146 h 3104"/>
                <a:gd name="T38" fmla="*/ 24 w 3429"/>
                <a:gd name="T39" fmla="*/ 2390 h 3104"/>
                <a:gd name="T40" fmla="*/ 47 w 3429"/>
                <a:gd name="T41" fmla="*/ 2783 h 3104"/>
                <a:gd name="T42" fmla="*/ 33 w 3429"/>
                <a:gd name="T43" fmla="*/ 2977 h 3104"/>
                <a:gd name="T44" fmla="*/ 42 w 3429"/>
                <a:gd name="T45" fmla="*/ 3075 h 3104"/>
                <a:gd name="T46" fmla="*/ 127 w 3429"/>
                <a:gd name="T47" fmla="*/ 3100 h 3104"/>
                <a:gd name="T48" fmla="*/ 255 w 3429"/>
                <a:gd name="T49" fmla="*/ 3015 h 3104"/>
                <a:gd name="T50" fmla="*/ 407 w 3429"/>
                <a:gd name="T51" fmla="*/ 2825 h 3104"/>
                <a:gd name="T52" fmla="*/ 468 w 3429"/>
                <a:gd name="T53" fmla="*/ 2655 h 3104"/>
                <a:gd name="T54" fmla="*/ 486 w 3429"/>
                <a:gd name="T55" fmla="*/ 2306 h 3104"/>
                <a:gd name="T56" fmla="*/ 532 w 3429"/>
                <a:gd name="T57" fmla="*/ 2124 h 3104"/>
                <a:gd name="T58" fmla="*/ 615 w 3429"/>
                <a:gd name="T59" fmla="*/ 2010 h 3104"/>
                <a:gd name="T60" fmla="*/ 583 w 3429"/>
                <a:gd name="T61" fmla="*/ 2023 h 3104"/>
                <a:gd name="T62" fmla="*/ 493 w 3429"/>
                <a:gd name="T63" fmla="*/ 2179 h 3104"/>
                <a:gd name="T64" fmla="*/ 465 w 3429"/>
                <a:gd name="T65" fmla="*/ 2488 h 3104"/>
                <a:gd name="T66" fmla="*/ 427 w 3429"/>
                <a:gd name="T67" fmla="*/ 2751 h 3104"/>
                <a:gd name="T68" fmla="*/ 301 w 3429"/>
                <a:gd name="T69" fmla="*/ 2946 h 3104"/>
                <a:gd name="T70" fmla="*/ 159 w 3429"/>
                <a:gd name="T71" fmla="*/ 3072 h 3104"/>
                <a:gd name="T72" fmla="*/ 65 w 3429"/>
                <a:gd name="T73" fmla="*/ 3075 h 3104"/>
                <a:gd name="T74" fmla="*/ 45 w 3429"/>
                <a:gd name="T75" fmla="*/ 3023 h 3104"/>
                <a:gd name="T76" fmla="*/ 63 w 3429"/>
                <a:gd name="T77" fmla="*/ 2857 h 3104"/>
                <a:gd name="T78" fmla="*/ 63 w 3429"/>
                <a:gd name="T79" fmla="*/ 2554 h 3104"/>
                <a:gd name="T80" fmla="*/ 19 w 3429"/>
                <a:gd name="T81" fmla="*/ 2235 h 3104"/>
                <a:gd name="T82" fmla="*/ 34 w 3429"/>
                <a:gd name="T83" fmla="*/ 2023 h 3104"/>
                <a:gd name="T84" fmla="*/ 205 w 3429"/>
                <a:gd name="T85" fmla="*/ 1613 h 3104"/>
                <a:gd name="T86" fmla="*/ 355 w 3429"/>
                <a:gd name="T87" fmla="*/ 1324 h 3104"/>
                <a:gd name="T88" fmla="*/ 596 w 3429"/>
                <a:gd name="T89" fmla="*/ 1064 h 3104"/>
                <a:gd name="T90" fmla="*/ 1011 w 3429"/>
                <a:gd name="T91" fmla="*/ 692 h 3104"/>
                <a:gd name="T92" fmla="*/ 1216 w 3429"/>
                <a:gd name="T93" fmla="*/ 414 h 3104"/>
                <a:gd name="T94" fmla="*/ 1311 w 3429"/>
                <a:gd name="T95" fmla="*/ 263 h 3104"/>
                <a:gd name="T96" fmla="*/ 1484 w 3429"/>
                <a:gd name="T97" fmla="*/ 182 h 3104"/>
                <a:gd name="T98" fmla="*/ 1726 w 3429"/>
                <a:gd name="T99" fmla="*/ 122 h 3104"/>
                <a:gd name="T100" fmla="*/ 2101 w 3429"/>
                <a:gd name="T101" fmla="*/ 34 h 3104"/>
                <a:gd name="T102" fmla="*/ 2537 w 3429"/>
                <a:gd name="T103" fmla="*/ 20 h 3104"/>
                <a:gd name="T104" fmla="*/ 2806 w 3429"/>
                <a:gd name="T105" fmla="*/ 73 h 3104"/>
                <a:gd name="T106" fmla="*/ 3069 w 3429"/>
                <a:gd name="T107" fmla="*/ 215 h 3104"/>
                <a:gd name="T108" fmla="*/ 3216 w 3429"/>
                <a:gd name="T109" fmla="*/ 362 h 3104"/>
                <a:gd name="T110" fmla="*/ 3379 w 3429"/>
                <a:gd name="T111" fmla="*/ 702 h 3104"/>
                <a:gd name="T112" fmla="*/ 3411 w 3429"/>
                <a:gd name="T113" fmla="*/ 1080 h 3104"/>
                <a:gd name="T114" fmla="*/ 3349 w 3429"/>
                <a:gd name="T115" fmla="*/ 1451 h 3104"/>
                <a:gd name="T116" fmla="*/ 3202 w 3429"/>
                <a:gd name="T117" fmla="*/ 1857 h 3104"/>
                <a:gd name="T118" fmla="*/ 3049 w 3429"/>
                <a:gd name="T119" fmla="*/ 2132 h 3104"/>
                <a:gd name="T120" fmla="*/ 3061 w 3429"/>
                <a:gd name="T121" fmla="*/ 2141 h 3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29" h="3104">
                  <a:moveTo>
                    <a:pt x="3062" y="2139"/>
                  </a:moveTo>
                  <a:lnTo>
                    <a:pt x="3062" y="2139"/>
                  </a:lnTo>
                  <a:lnTo>
                    <a:pt x="3083" y="2111"/>
                  </a:lnTo>
                  <a:lnTo>
                    <a:pt x="3102" y="2083"/>
                  </a:lnTo>
                  <a:lnTo>
                    <a:pt x="3120" y="2053"/>
                  </a:lnTo>
                  <a:lnTo>
                    <a:pt x="3137" y="2024"/>
                  </a:lnTo>
                  <a:lnTo>
                    <a:pt x="3153" y="1994"/>
                  </a:lnTo>
                  <a:lnTo>
                    <a:pt x="3170" y="1964"/>
                  </a:lnTo>
                  <a:lnTo>
                    <a:pt x="3199" y="1902"/>
                  </a:lnTo>
                  <a:lnTo>
                    <a:pt x="3228" y="1839"/>
                  </a:lnTo>
                  <a:lnTo>
                    <a:pt x="3254" y="1775"/>
                  </a:lnTo>
                  <a:lnTo>
                    <a:pt x="3279" y="1710"/>
                  </a:lnTo>
                  <a:lnTo>
                    <a:pt x="3303" y="1646"/>
                  </a:lnTo>
                  <a:lnTo>
                    <a:pt x="3303" y="1646"/>
                  </a:lnTo>
                  <a:lnTo>
                    <a:pt x="3320" y="1599"/>
                  </a:lnTo>
                  <a:lnTo>
                    <a:pt x="3335" y="1551"/>
                  </a:lnTo>
                  <a:lnTo>
                    <a:pt x="3351" y="1504"/>
                  </a:lnTo>
                  <a:lnTo>
                    <a:pt x="3365" y="1455"/>
                  </a:lnTo>
                  <a:lnTo>
                    <a:pt x="3376" y="1407"/>
                  </a:lnTo>
                  <a:lnTo>
                    <a:pt x="3388" y="1359"/>
                  </a:lnTo>
                  <a:lnTo>
                    <a:pt x="3398" y="1308"/>
                  </a:lnTo>
                  <a:lnTo>
                    <a:pt x="3407" y="1260"/>
                  </a:lnTo>
                  <a:lnTo>
                    <a:pt x="3407" y="1260"/>
                  </a:lnTo>
                  <a:lnTo>
                    <a:pt x="3413" y="1212"/>
                  </a:lnTo>
                  <a:lnTo>
                    <a:pt x="3420" y="1165"/>
                  </a:lnTo>
                  <a:lnTo>
                    <a:pt x="3424" y="1116"/>
                  </a:lnTo>
                  <a:lnTo>
                    <a:pt x="3428" y="1068"/>
                  </a:lnTo>
                  <a:lnTo>
                    <a:pt x="3429" y="1019"/>
                  </a:lnTo>
                  <a:lnTo>
                    <a:pt x="3429" y="971"/>
                  </a:lnTo>
                  <a:lnTo>
                    <a:pt x="3428" y="923"/>
                  </a:lnTo>
                  <a:lnTo>
                    <a:pt x="3424" y="874"/>
                  </a:lnTo>
                  <a:lnTo>
                    <a:pt x="3419" y="827"/>
                  </a:lnTo>
                  <a:lnTo>
                    <a:pt x="3412" y="778"/>
                  </a:lnTo>
                  <a:lnTo>
                    <a:pt x="3403" y="732"/>
                  </a:lnTo>
                  <a:lnTo>
                    <a:pt x="3392" y="684"/>
                  </a:lnTo>
                  <a:lnTo>
                    <a:pt x="3378" y="638"/>
                  </a:lnTo>
                  <a:lnTo>
                    <a:pt x="3362" y="593"/>
                  </a:lnTo>
                  <a:lnTo>
                    <a:pt x="3344" y="548"/>
                  </a:lnTo>
                  <a:lnTo>
                    <a:pt x="3324" y="503"/>
                  </a:lnTo>
                  <a:lnTo>
                    <a:pt x="3324" y="503"/>
                  </a:lnTo>
                  <a:lnTo>
                    <a:pt x="3301" y="461"/>
                  </a:lnTo>
                  <a:lnTo>
                    <a:pt x="3276" y="418"/>
                  </a:lnTo>
                  <a:lnTo>
                    <a:pt x="3248" y="379"/>
                  </a:lnTo>
                  <a:lnTo>
                    <a:pt x="3219" y="340"/>
                  </a:lnTo>
                  <a:lnTo>
                    <a:pt x="3187" y="303"/>
                  </a:lnTo>
                  <a:lnTo>
                    <a:pt x="3152" y="268"/>
                  </a:lnTo>
                  <a:lnTo>
                    <a:pt x="3116" y="235"/>
                  </a:lnTo>
                  <a:lnTo>
                    <a:pt x="3078" y="204"/>
                  </a:lnTo>
                  <a:lnTo>
                    <a:pt x="3078" y="204"/>
                  </a:lnTo>
                  <a:lnTo>
                    <a:pt x="3054" y="186"/>
                  </a:lnTo>
                  <a:lnTo>
                    <a:pt x="3031" y="169"/>
                  </a:lnTo>
                  <a:lnTo>
                    <a:pt x="3007" y="154"/>
                  </a:lnTo>
                  <a:lnTo>
                    <a:pt x="2983" y="138"/>
                  </a:lnTo>
                  <a:lnTo>
                    <a:pt x="2957" y="124"/>
                  </a:lnTo>
                  <a:lnTo>
                    <a:pt x="2931" y="111"/>
                  </a:lnTo>
                  <a:lnTo>
                    <a:pt x="2906" y="98"/>
                  </a:lnTo>
                  <a:lnTo>
                    <a:pt x="2880" y="87"/>
                  </a:lnTo>
                  <a:lnTo>
                    <a:pt x="2853" y="75"/>
                  </a:lnTo>
                  <a:lnTo>
                    <a:pt x="2826" y="65"/>
                  </a:lnTo>
                  <a:lnTo>
                    <a:pt x="2799" y="56"/>
                  </a:lnTo>
                  <a:lnTo>
                    <a:pt x="2772" y="47"/>
                  </a:lnTo>
                  <a:lnTo>
                    <a:pt x="2744" y="39"/>
                  </a:lnTo>
                  <a:lnTo>
                    <a:pt x="2716" y="33"/>
                  </a:lnTo>
                  <a:lnTo>
                    <a:pt x="2688" y="27"/>
                  </a:lnTo>
                  <a:lnTo>
                    <a:pt x="2660" y="20"/>
                  </a:lnTo>
                  <a:lnTo>
                    <a:pt x="2660" y="20"/>
                  </a:lnTo>
                  <a:lnTo>
                    <a:pt x="2598" y="11"/>
                  </a:lnTo>
                  <a:lnTo>
                    <a:pt x="2537" y="5"/>
                  </a:lnTo>
                  <a:lnTo>
                    <a:pt x="2475" y="1"/>
                  </a:lnTo>
                  <a:lnTo>
                    <a:pt x="2414" y="0"/>
                  </a:lnTo>
                  <a:lnTo>
                    <a:pt x="2352" y="0"/>
                  </a:lnTo>
                  <a:lnTo>
                    <a:pt x="2289" y="2"/>
                  </a:lnTo>
                  <a:lnTo>
                    <a:pt x="2228" y="6"/>
                  </a:lnTo>
                  <a:lnTo>
                    <a:pt x="2166" y="12"/>
                  </a:lnTo>
                  <a:lnTo>
                    <a:pt x="2166" y="12"/>
                  </a:lnTo>
                  <a:lnTo>
                    <a:pt x="2102" y="20"/>
                  </a:lnTo>
                  <a:lnTo>
                    <a:pt x="2037" y="29"/>
                  </a:lnTo>
                  <a:lnTo>
                    <a:pt x="1973" y="41"/>
                  </a:lnTo>
                  <a:lnTo>
                    <a:pt x="1908" y="54"/>
                  </a:lnTo>
                  <a:lnTo>
                    <a:pt x="1908" y="54"/>
                  </a:lnTo>
                  <a:lnTo>
                    <a:pt x="1838" y="72"/>
                  </a:lnTo>
                  <a:lnTo>
                    <a:pt x="1769" y="92"/>
                  </a:lnTo>
                  <a:lnTo>
                    <a:pt x="1769" y="92"/>
                  </a:lnTo>
                  <a:lnTo>
                    <a:pt x="1715" y="109"/>
                  </a:lnTo>
                  <a:lnTo>
                    <a:pt x="1688" y="116"/>
                  </a:lnTo>
                  <a:lnTo>
                    <a:pt x="1661" y="123"/>
                  </a:lnTo>
                  <a:lnTo>
                    <a:pt x="1661" y="123"/>
                  </a:lnTo>
                  <a:lnTo>
                    <a:pt x="1564" y="146"/>
                  </a:lnTo>
                  <a:lnTo>
                    <a:pt x="1516" y="158"/>
                  </a:lnTo>
                  <a:lnTo>
                    <a:pt x="1467" y="170"/>
                  </a:lnTo>
                  <a:lnTo>
                    <a:pt x="1467" y="170"/>
                  </a:lnTo>
                  <a:lnTo>
                    <a:pt x="1423" y="185"/>
                  </a:lnTo>
                  <a:lnTo>
                    <a:pt x="1401" y="194"/>
                  </a:lnTo>
                  <a:lnTo>
                    <a:pt x="1379" y="203"/>
                  </a:lnTo>
                  <a:lnTo>
                    <a:pt x="1359" y="213"/>
                  </a:lnTo>
                  <a:lnTo>
                    <a:pt x="1338" y="224"/>
                  </a:lnTo>
                  <a:lnTo>
                    <a:pt x="1319" y="237"/>
                  </a:lnTo>
                  <a:lnTo>
                    <a:pt x="1300" y="251"/>
                  </a:lnTo>
                  <a:lnTo>
                    <a:pt x="1300" y="251"/>
                  </a:lnTo>
                  <a:lnTo>
                    <a:pt x="1287" y="263"/>
                  </a:lnTo>
                  <a:lnTo>
                    <a:pt x="1276" y="276"/>
                  </a:lnTo>
                  <a:lnTo>
                    <a:pt x="1266" y="289"/>
                  </a:lnTo>
                  <a:lnTo>
                    <a:pt x="1257" y="303"/>
                  </a:lnTo>
                  <a:lnTo>
                    <a:pt x="1241" y="331"/>
                  </a:lnTo>
                  <a:lnTo>
                    <a:pt x="1227" y="361"/>
                  </a:lnTo>
                  <a:lnTo>
                    <a:pt x="1227" y="361"/>
                  </a:lnTo>
                  <a:lnTo>
                    <a:pt x="1203" y="405"/>
                  </a:lnTo>
                  <a:lnTo>
                    <a:pt x="1180" y="448"/>
                  </a:lnTo>
                  <a:lnTo>
                    <a:pt x="1155" y="490"/>
                  </a:lnTo>
                  <a:lnTo>
                    <a:pt x="1127" y="530"/>
                  </a:lnTo>
                  <a:lnTo>
                    <a:pt x="1127" y="530"/>
                  </a:lnTo>
                  <a:lnTo>
                    <a:pt x="1094" y="572"/>
                  </a:lnTo>
                  <a:lnTo>
                    <a:pt x="1062" y="614"/>
                  </a:lnTo>
                  <a:lnTo>
                    <a:pt x="1028" y="652"/>
                  </a:lnTo>
                  <a:lnTo>
                    <a:pt x="992" y="691"/>
                  </a:lnTo>
                  <a:lnTo>
                    <a:pt x="955" y="728"/>
                  </a:lnTo>
                  <a:lnTo>
                    <a:pt x="916" y="764"/>
                  </a:lnTo>
                  <a:lnTo>
                    <a:pt x="878" y="799"/>
                  </a:lnTo>
                  <a:lnTo>
                    <a:pt x="839" y="834"/>
                  </a:lnTo>
                  <a:lnTo>
                    <a:pt x="760" y="903"/>
                  </a:lnTo>
                  <a:lnTo>
                    <a:pt x="680" y="971"/>
                  </a:lnTo>
                  <a:lnTo>
                    <a:pt x="601" y="1040"/>
                  </a:lnTo>
                  <a:lnTo>
                    <a:pt x="562" y="1075"/>
                  </a:lnTo>
                  <a:lnTo>
                    <a:pt x="525" y="1111"/>
                  </a:lnTo>
                  <a:lnTo>
                    <a:pt x="525" y="1111"/>
                  </a:lnTo>
                  <a:lnTo>
                    <a:pt x="488" y="1147"/>
                  </a:lnTo>
                  <a:lnTo>
                    <a:pt x="454" y="1183"/>
                  </a:lnTo>
                  <a:lnTo>
                    <a:pt x="419" y="1221"/>
                  </a:lnTo>
                  <a:lnTo>
                    <a:pt x="386" y="1260"/>
                  </a:lnTo>
                  <a:lnTo>
                    <a:pt x="355" y="1299"/>
                  </a:lnTo>
                  <a:lnTo>
                    <a:pt x="325" y="1341"/>
                  </a:lnTo>
                  <a:lnTo>
                    <a:pt x="297" y="1383"/>
                  </a:lnTo>
                  <a:lnTo>
                    <a:pt x="271" y="1427"/>
                  </a:lnTo>
                  <a:lnTo>
                    <a:pt x="271" y="1427"/>
                  </a:lnTo>
                  <a:lnTo>
                    <a:pt x="257" y="1454"/>
                  </a:lnTo>
                  <a:lnTo>
                    <a:pt x="245" y="1482"/>
                  </a:lnTo>
                  <a:lnTo>
                    <a:pt x="220" y="1537"/>
                  </a:lnTo>
                  <a:lnTo>
                    <a:pt x="196" y="1594"/>
                  </a:lnTo>
                  <a:lnTo>
                    <a:pt x="173" y="1650"/>
                  </a:lnTo>
                  <a:lnTo>
                    <a:pt x="173" y="1650"/>
                  </a:lnTo>
                  <a:lnTo>
                    <a:pt x="114" y="1780"/>
                  </a:lnTo>
                  <a:lnTo>
                    <a:pt x="86" y="1845"/>
                  </a:lnTo>
                  <a:lnTo>
                    <a:pt x="59" y="1911"/>
                  </a:lnTo>
                  <a:lnTo>
                    <a:pt x="59" y="1911"/>
                  </a:lnTo>
                  <a:lnTo>
                    <a:pt x="34" y="1975"/>
                  </a:lnTo>
                  <a:lnTo>
                    <a:pt x="23" y="2007"/>
                  </a:lnTo>
                  <a:lnTo>
                    <a:pt x="14" y="2039"/>
                  </a:lnTo>
                  <a:lnTo>
                    <a:pt x="14" y="2039"/>
                  </a:lnTo>
                  <a:lnTo>
                    <a:pt x="7" y="2066"/>
                  </a:lnTo>
                  <a:lnTo>
                    <a:pt x="4" y="2092"/>
                  </a:lnTo>
                  <a:lnTo>
                    <a:pt x="1" y="2119"/>
                  </a:lnTo>
                  <a:lnTo>
                    <a:pt x="0" y="2146"/>
                  </a:lnTo>
                  <a:lnTo>
                    <a:pt x="0" y="2146"/>
                  </a:lnTo>
                  <a:lnTo>
                    <a:pt x="0" y="2177"/>
                  </a:lnTo>
                  <a:lnTo>
                    <a:pt x="1" y="2208"/>
                  </a:lnTo>
                  <a:lnTo>
                    <a:pt x="4" y="2238"/>
                  </a:lnTo>
                  <a:lnTo>
                    <a:pt x="7" y="2268"/>
                  </a:lnTo>
                  <a:lnTo>
                    <a:pt x="15" y="2330"/>
                  </a:lnTo>
                  <a:lnTo>
                    <a:pt x="24" y="2390"/>
                  </a:lnTo>
                  <a:lnTo>
                    <a:pt x="24" y="2390"/>
                  </a:lnTo>
                  <a:lnTo>
                    <a:pt x="34" y="2450"/>
                  </a:lnTo>
                  <a:lnTo>
                    <a:pt x="42" y="2511"/>
                  </a:lnTo>
                  <a:lnTo>
                    <a:pt x="42" y="2511"/>
                  </a:lnTo>
                  <a:lnTo>
                    <a:pt x="45" y="2543"/>
                  </a:lnTo>
                  <a:lnTo>
                    <a:pt x="47" y="2575"/>
                  </a:lnTo>
                  <a:lnTo>
                    <a:pt x="47" y="2639"/>
                  </a:lnTo>
                  <a:lnTo>
                    <a:pt x="47" y="2639"/>
                  </a:lnTo>
                  <a:lnTo>
                    <a:pt x="47" y="2783"/>
                  </a:lnTo>
                  <a:lnTo>
                    <a:pt x="47" y="2783"/>
                  </a:lnTo>
                  <a:lnTo>
                    <a:pt x="47" y="2834"/>
                  </a:lnTo>
                  <a:lnTo>
                    <a:pt x="47" y="2861"/>
                  </a:lnTo>
                  <a:lnTo>
                    <a:pt x="45" y="2887"/>
                  </a:lnTo>
                  <a:lnTo>
                    <a:pt x="45" y="2887"/>
                  </a:lnTo>
                  <a:lnTo>
                    <a:pt x="38" y="2932"/>
                  </a:lnTo>
                  <a:lnTo>
                    <a:pt x="33" y="2977"/>
                  </a:lnTo>
                  <a:lnTo>
                    <a:pt x="33" y="2977"/>
                  </a:lnTo>
                  <a:lnTo>
                    <a:pt x="30" y="2995"/>
                  </a:lnTo>
                  <a:lnTo>
                    <a:pt x="28" y="3014"/>
                  </a:lnTo>
                  <a:lnTo>
                    <a:pt x="28" y="3033"/>
                  </a:lnTo>
                  <a:lnTo>
                    <a:pt x="29" y="3042"/>
                  </a:lnTo>
                  <a:lnTo>
                    <a:pt x="30" y="3051"/>
                  </a:lnTo>
                  <a:lnTo>
                    <a:pt x="30" y="3051"/>
                  </a:lnTo>
                  <a:lnTo>
                    <a:pt x="36" y="3064"/>
                  </a:lnTo>
                  <a:lnTo>
                    <a:pt x="42" y="3075"/>
                  </a:lnTo>
                  <a:lnTo>
                    <a:pt x="51" y="3085"/>
                  </a:lnTo>
                  <a:lnTo>
                    <a:pt x="61" y="3093"/>
                  </a:lnTo>
                  <a:lnTo>
                    <a:pt x="73" y="3098"/>
                  </a:lnTo>
                  <a:lnTo>
                    <a:pt x="86" y="3102"/>
                  </a:lnTo>
                  <a:lnTo>
                    <a:pt x="98" y="3104"/>
                  </a:lnTo>
                  <a:lnTo>
                    <a:pt x="111" y="3103"/>
                  </a:lnTo>
                  <a:lnTo>
                    <a:pt x="111" y="3103"/>
                  </a:lnTo>
                  <a:lnTo>
                    <a:pt x="127" y="3100"/>
                  </a:lnTo>
                  <a:lnTo>
                    <a:pt x="142" y="3096"/>
                  </a:lnTo>
                  <a:lnTo>
                    <a:pt x="157" y="3089"/>
                  </a:lnTo>
                  <a:lnTo>
                    <a:pt x="171" y="3081"/>
                  </a:lnTo>
                  <a:lnTo>
                    <a:pt x="186" y="3073"/>
                  </a:lnTo>
                  <a:lnTo>
                    <a:pt x="200" y="3063"/>
                  </a:lnTo>
                  <a:lnTo>
                    <a:pt x="225" y="3042"/>
                  </a:lnTo>
                  <a:lnTo>
                    <a:pt x="225" y="3042"/>
                  </a:lnTo>
                  <a:lnTo>
                    <a:pt x="255" y="3015"/>
                  </a:lnTo>
                  <a:lnTo>
                    <a:pt x="283" y="2987"/>
                  </a:lnTo>
                  <a:lnTo>
                    <a:pt x="311" y="2956"/>
                  </a:lnTo>
                  <a:lnTo>
                    <a:pt x="337" y="2926"/>
                  </a:lnTo>
                  <a:lnTo>
                    <a:pt x="337" y="2926"/>
                  </a:lnTo>
                  <a:lnTo>
                    <a:pt x="356" y="2901"/>
                  </a:lnTo>
                  <a:lnTo>
                    <a:pt x="374" y="2877"/>
                  </a:lnTo>
                  <a:lnTo>
                    <a:pt x="391" y="2852"/>
                  </a:lnTo>
                  <a:lnTo>
                    <a:pt x="407" y="2825"/>
                  </a:lnTo>
                  <a:lnTo>
                    <a:pt x="407" y="2825"/>
                  </a:lnTo>
                  <a:lnTo>
                    <a:pt x="419" y="2802"/>
                  </a:lnTo>
                  <a:lnTo>
                    <a:pt x="430" y="2779"/>
                  </a:lnTo>
                  <a:lnTo>
                    <a:pt x="441" y="2755"/>
                  </a:lnTo>
                  <a:lnTo>
                    <a:pt x="448" y="2730"/>
                  </a:lnTo>
                  <a:lnTo>
                    <a:pt x="456" y="2706"/>
                  </a:lnTo>
                  <a:lnTo>
                    <a:pt x="462" y="2680"/>
                  </a:lnTo>
                  <a:lnTo>
                    <a:pt x="468" y="2655"/>
                  </a:lnTo>
                  <a:lnTo>
                    <a:pt x="471" y="2629"/>
                  </a:lnTo>
                  <a:lnTo>
                    <a:pt x="471" y="2629"/>
                  </a:lnTo>
                  <a:lnTo>
                    <a:pt x="474" y="2602"/>
                  </a:lnTo>
                  <a:lnTo>
                    <a:pt x="477" y="2575"/>
                  </a:lnTo>
                  <a:lnTo>
                    <a:pt x="479" y="2522"/>
                  </a:lnTo>
                  <a:lnTo>
                    <a:pt x="480" y="2414"/>
                  </a:lnTo>
                  <a:lnTo>
                    <a:pt x="482" y="2360"/>
                  </a:lnTo>
                  <a:lnTo>
                    <a:pt x="486" y="2306"/>
                  </a:lnTo>
                  <a:lnTo>
                    <a:pt x="488" y="2279"/>
                  </a:lnTo>
                  <a:lnTo>
                    <a:pt x="492" y="2254"/>
                  </a:lnTo>
                  <a:lnTo>
                    <a:pt x="497" y="2227"/>
                  </a:lnTo>
                  <a:lnTo>
                    <a:pt x="504" y="2201"/>
                  </a:lnTo>
                  <a:lnTo>
                    <a:pt x="504" y="2201"/>
                  </a:lnTo>
                  <a:lnTo>
                    <a:pt x="511" y="2174"/>
                  </a:lnTo>
                  <a:lnTo>
                    <a:pt x="520" y="2148"/>
                  </a:lnTo>
                  <a:lnTo>
                    <a:pt x="532" y="2124"/>
                  </a:lnTo>
                  <a:lnTo>
                    <a:pt x="545" y="2101"/>
                  </a:lnTo>
                  <a:lnTo>
                    <a:pt x="559" y="2078"/>
                  </a:lnTo>
                  <a:lnTo>
                    <a:pt x="575" y="2056"/>
                  </a:lnTo>
                  <a:lnTo>
                    <a:pt x="593" y="2035"/>
                  </a:lnTo>
                  <a:lnTo>
                    <a:pt x="612" y="2015"/>
                  </a:lnTo>
                  <a:lnTo>
                    <a:pt x="612" y="2015"/>
                  </a:lnTo>
                  <a:lnTo>
                    <a:pt x="614" y="2012"/>
                  </a:lnTo>
                  <a:lnTo>
                    <a:pt x="615" y="2010"/>
                  </a:lnTo>
                  <a:lnTo>
                    <a:pt x="614" y="2007"/>
                  </a:lnTo>
                  <a:lnTo>
                    <a:pt x="612" y="2005"/>
                  </a:lnTo>
                  <a:lnTo>
                    <a:pt x="610" y="2003"/>
                  </a:lnTo>
                  <a:lnTo>
                    <a:pt x="607" y="2002"/>
                  </a:lnTo>
                  <a:lnTo>
                    <a:pt x="605" y="2002"/>
                  </a:lnTo>
                  <a:lnTo>
                    <a:pt x="601" y="2005"/>
                  </a:lnTo>
                  <a:lnTo>
                    <a:pt x="601" y="2005"/>
                  </a:lnTo>
                  <a:lnTo>
                    <a:pt x="583" y="2023"/>
                  </a:lnTo>
                  <a:lnTo>
                    <a:pt x="566" y="2043"/>
                  </a:lnTo>
                  <a:lnTo>
                    <a:pt x="550" y="2064"/>
                  </a:lnTo>
                  <a:lnTo>
                    <a:pt x="536" y="2086"/>
                  </a:lnTo>
                  <a:lnTo>
                    <a:pt x="523" y="2107"/>
                  </a:lnTo>
                  <a:lnTo>
                    <a:pt x="511" y="2130"/>
                  </a:lnTo>
                  <a:lnTo>
                    <a:pt x="501" y="2155"/>
                  </a:lnTo>
                  <a:lnTo>
                    <a:pt x="493" y="2179"/>
                  </a:lnTo>
                  <a:lnTo>
                    <a:pt x="493" y="2179"/>
                  </a:lnTo>
                  <a:lnTo>
                    <a:pt x="487" y="2205"/>
                  </a:lnTo>
                  <a:lnTo>
                    <a:pt x="480" y="2229"/>
                  </a:lnTo>
                  <a:lnTo>
                    <a:pt x="477" y="2254"/>
                  </a:lnTo>
                  <a:lnTo>
                    <a:pt x="473" y="2279"/>
                  </a:lnTo>
                  <a:lnTo>
                    <a:pt x="469" y="2330"/>
                  </a:lnTo>
                  <a:lnTo>
                    <a:pt x="466" y="2381"/>
                  </a:lnTo>
                  <a:lnTo>
                    <a:pt x="466" y="2381"/>
                  </a:lnTo>
                  <a:lnTo>
                    <a:pt x="465" y="2488"/>
                  </a:lnTo>
                  <a:lnTo>
                    <a:pt x="462" y="2542"/>
                  </a:lnTo>
                  <a:lnTo>
                    <a:pt x="460" y="2595"/>
                  </a:lnTo>
                  <a:lnTo>
                    <a:pt x="456" y="2621"/>
                  </a:lnTo>
                  <a:lnTo>
                    <a:pt x="454" y="2648"/>
                  </a:lnTo>
                  <a:lnTo>
                    <a:pt x="448" y="2674"/>
                  </a:lnTo>
                  <a:lnTo>
                    <a:pt x="442" y="2699"/>
                  </a:lnTo>
                  <a:lnTo>
                    <a:pt x="434" y="2725"/>
                  </a:lnTo>
                  <a:lnTo>
                    <a:pt x="427" y="2751"/>
                  </a:lnTo>
                  <a:lnTo>
                    <a:pt x="416" y="2775"/>
                  </a:lnTo>
                  <a:lnTo>
                    <a:pt x="404" y="2800"/>
                  </a:lnTo>
                  <a:lnTo>
                    <a:pt x="404" y="2800"/>
                  </a:lnTo>
                  <a:lnTo>
                    <a:pt x="387" y="2830"/>
                  </a:lnTo>
                  <a:lnTo>
                    <a:pt x="368" y="2860"/>
                  </a:lnTo>
                  <a:lnTo>
                    <a:pt x="347" y="2890"/>
                  </a:lnTo>
                  <a:lnTo>
                    <a:pt x="324" y="2918"/>
                  </a:lnTo>
                  <a:lnTo>
                    <a:pt x="301" y="2946"/>
                  </a:lnTo>
                  <a:lnTo>
                    <a:pt x="278" y="2972"/>
                  </a:lnTo>
                  <a:lnTo>
                    <a:pt x="252" y="2997"/>
                  </a:lnTo>
                  <a:lnTo>
                    <a:pt x="227" y="3021"/>
                  </a:lnTo>
                  <a:lnTo>
                    <a:pt x="227" y="3021"/>
                  </a:lnTo>
                  <a:lnTo>
                    <a:pt x="201" y="3042"/>
                  </a:lnTo>
                  <a:lnTo>
                    <a:pt x="188" y="3053"/>
                  </a:lnTo>
                  <a:lnTo>
                    <a:pt x="173" y="3063"/>
                  </a:lnTo>
                  <a:lnTo>
                    <a:pt x="159" y="3072"/>
                  </a:lnTo>
                  <a:lnTo>
                    <a:pt x="143" y="3080"/>
                  </a:lnTo>
                  <a:lnTo>
                    <a:pt x="128" y="3085"/>
                  </a:lnTo>
                  <a:lnTo>
                    <a:pt x="111" y="3087"/>
                  </a:lnTo>
                  <a:lnTo>
                    <a:pt x="111" y="3087"/>
                  </a:lnTo>
                  <a:lnTo>
                    <a:pt x="98" y="3089"/>
                  </a:lnTo>
                  <a:lnTo>
                    <a:pt x="87" y="3086"/>
                  </a:lnTo>
                  <a:lnTo>
                    <a:pt x="75" y="3082"/>
                  </a:lnTo>
                  <a:lnTo>
                    <a:pt x="65" y="3075"/>
                  </a:lnTo>
                  <a:lnTo>
                    <a:pt x="65" y="3075"/>
                  </a:lnTo>
                  <a:lnTo>
                    <a:pt x="59" y="3069"/>
                  </a:lnTo>
                  <a:lnTo>
                    <a:pt x="55" y="3064"/>
                  </a:lnTo>
                  <a:lnTo>
                    <a:pt x="51" y="3058"/>
                  </a:lnTo>
                  <a:lnTo>
                    <a:pt x="48" y="3051"/>
                  </a:lnTo>
                  <a:lnTo>
                    <a:pt x="46" y="3045"/>
                  </a:lnTo>
                  <a:lnTo>
                    <a:pt x="45" y="3039"/>
                  </a:lnTo>
                  <a:lnTo>
                    <a:pt x="45" y="3023"/>
                  </a:lnTo>
                  <a:lnTo>
                    <a:pt x="45" y="3023"/>
                  </a:lnTo>
                  <a:lnTo>
                    <a:pt x="45" y="3003"/>
                  </a:lnTo>
                  <a:lnTo>
                    <a:pt x="47" y="2982"/>
                  </a:lnTo>
                  <a:lnTo>
                    <a:pt x="52" y="2940"/>
                  </a:lnTo>
                  <a:lnTo>
                    <a:pt x="59" y="2899"/>
                  </a:lnTo>
                  <a:lnTo>
                    <a:pt x="61" y="2878"/>
                  </a:lnTo>
                  <a:lnTo>
                    <a:pt x="63" y="2857"/>
                  </a:lnTo>
                  <a:lnTo>
                    <a:pt x="63" y="2857"/>
                  </a:lnTo>
                  <a:lnTo>
                    <a:pt x="64" y="2824"/>
                  </a:lnTo>
                  <a:lnTo>
                    <a:pt x="64" y="2792"/>
                  </a:lnTo>
                  <a:lnTo>
                    <a:pt x="63" y="2726"/>
                  </a:lnTo>
                  <a:lnTo>
                    <a:pt x="63" y="2726"/>
                  </a:lnTo>
                  <a:lnTo>
                    <a:pt x="63" y="2655"/>
                  </a:lnTo>
                  <a:lnTo>
                    <a:pt x="63" y="2584"/>
                  </a:lnTo>
                  <a:lnTo>
                    <a:pt x="63" y="2584"/>
                  </a:lnTo>
                  <a:lnTo>
                    <a:pt x="63" y="2554"/>
                  </a:lnTo>
                  <a:lnTo>
                    <a:pt x="60" y="2526"/>
                  </a:lnTo>
                  <a:lnTo>
                    <a:pt x="56" y="2497"/>
                  </a:lnTo>
                  <a:lnTo>
                    <a:pt x="52" y="2468"/>
                  </a:lnTo>
                  <a:lnTo>
                    <a:pt x="43" y="2410"/>
                  </a:lnTo>
                  <a:lnTo>
                    <a:pt x="34" y="2354"/>
                  </a:lnTo>
                  <a:lnTo>
                    <a:pt x="34" y="2354"/>
                  </a:lnTo>
                  <a:lnTo>
                    <a:pt x="25" y="2295"/>
                  </a:lnTo>
                  <a:lnTo>
                    <a:pt x="19" y="2235"/>
                  </a:lnTo>
                  <a:lnTo>
                    <a:pt x="16" y="2205"/>
                  </a:lnTo>
                  <a:lnTo>
                    <a:pt x="15" y="2174"/>
                  </a:lnTo>
                  <a:lnTo>
                    <a:pt x="15" y="2145"/>
                  </a:lnTo>
                  <a:lnTo>
                    <a:pt x="16" y="2115"/>
                  </a:lnTo>
                  <a:lnTo>
                    <a:pt x="16" y="2115"/>
                  </a:lnTo>
                  <a:lnTo>
                    <a:pt x="20" y="2084"/>
                  </a:lnTo>
                  <a:lnTo>
                    <a:pt x="27" y="2053"/>
                  </a:lnTo>
                  <a:lnTo>
                    <a:pt x="34" y="2023"/>
                  </a:lnTo>
                  <a:lnTo>
                    <a:pt x="43" y="1993"/>
                  </a:lnTo>
                  <a:lnTo>
                    <a:pt x="54" y="1964"/>
                  </a:lnTo>
                  <a:lnTo>
                    <a:pt x="65" y="1934"/>
                  </a:lnTo>
                  <a:lnTo>
                    <a:pt x="89" y="1876"/>
                  </a:lnTo>
                  <a:lnTo>
                    <a:pt x="89" y="1876"/>
                  </a:lnTo>
                  <a:lnTo>
                    <a:pt x="118" y="1809"/>
                  </a:lnTo>
                  <a:lnTo>
                    <a:pt x="147" y="1744"/>
                  </a:lnTo>
                  <a:lnTo>
                    <a:pt x="205" y="1613"/>
                  </a:lnTo>
                  <a:lnTo>
                    <a:pt x="205" y="1613"/>
                  </a:lnTo>
                  <a:lnTo>
                    <a:pt x="250" y="1509"/>
                  </a:lnTo>
                  <a:lnTo>
                    <a:pt x="273" y="1459"/>
                  </a:lnTo>
                  <a:lnTo>
                    <a:pt x="287" y="1433"/>
                  </a:lnTo>
                  <a:lnTo>
                    <a:pt x="300" y="1409"/>
                  </a:lnTo>
                  <a:lnTo>
                    <a:pt x="300" y="1409"/>
                  </a:lnTo>
                  <a:lnTo>
                    <a:pt x="327" y="1365"/>
                  </a:lnTo>
                  <a:lnTo>
                    <a:pt x="355" y="1324"/>
                  </a:lnTo>
                  <a:lnTo>
                    <a:pt x="386" y="1284"/>
                  </a:lnTo>
                  <a:lnTo>
                    <a:pt x="418" y="1246"/>
                  </a:lnTo>
                  <a:lnTo>
                    <a:pt x="418" y="1246"/>
                  </a:lnTo>
                  <a:lnTo>
                    <a:pt x="452" y="1207"/>
                  </a:lnTo>
                  <a:lnTo>
                    <a:pt x="487" y="1170"/>
                  </a:lnTo>
                  <a:lnTo>
                    <a:pt x="523" y="1134"/>
                  </a:lnTo>
                  <a:lnTo>
                    <a:pt x="559" y="1099"/>
                  </a:lnTo>
                  <a:lnTo>
                    <a:pt x="596" y="1064"/>
                  </a:lnTo>
                  <a:lnTo>
                    <a:pt x="634" y="1031"/>
                  </a:lnTo>
                  <a:lnTo>
                    <a:pt x="711" y="964"/>
                  </a:lnTo>
                  <a:lnTo>
                    <a:pt x="788" y="899"/>
                  </a:lnTo>
                  <a:lnTo>
                    <a:pt x="864" y="832"/>
                  </a:lnTo>
                  <a:lnTo>
                    <a:pt x="902" y="797"/>
                  </a:lnTo>
                  <a:lnTo>
                    <a:pt x="939" y="763"/>
                  </a:lnTo>
                  <a:lnTo>
                    <a:pt x="975" y="728"/>
                  </a:lnTo>
                  <a:lnTo>
                    <a:pt x="1011" y="692"/>
                  </a:lnTo>
                  <a:lnTo>
                    <a:pt x="1011" y="692"/>
                  </a:lnTo>
                  <a:lnTo>
                    <a:pt x="1044" y="655"/>
                  </a:lnTo>
                  <a:lnTo>
                    <a:pt x="1078" y="617"/>
                  </a:lnTo>
                  <a:lnTo>
                    <a:pt x="1109" y="579"/>
                  </a:lnTo>
                  <a:lnTo>
                    <a:pt x="1138" y="539"/>
                  </a:lnTo>
                  <a:lnTo>
                    <a:pt x="1166" y="499"/>
                  </a:lnTo>
                  <a:lnTo>
                    <a:pt x="1192" y="457"/>
                  </a:lnTo>
                  <a:lnTo>
                    <a:pt x="1216" y="414"/>
                  </a:lnTo>
                  <a:lnTo>
                    <a:pt x="1239" y="370"/>
                  </a:lnTo>
                  <a:lnTo>
                    <a:pt x="1239" y="370"/>
                  </a:lnTo>
                  <a:lnTo>
                    <a:pt x="1253" y="340"/>
                  </a:lnTo>
                  <a:lnTo>
                    <a:pt x="1269" y="312"/>
                  </a:lnTo>
                  <a:lnTo>
                    <a:pt x="1278" y="299"/>
                  </a:lnTo>
                  <a:lnTo>
                    <a:pt x="1288" y="286"/>
                  </a:lnTo>
                  <a:lnTo>
                    <a:pt x="1298" y="274"/>
                  </a:lnTo>
                  <a:lnTo>
                    <a:pt x="1311" y="263"/>
                  </a:lnTo>
                  <a:lnTo>
                    <a:pt x="1311" y="263"/>
                  </a:lnTo>
                  <a:lnTo>
                    <a:pt x="1330" y="247"/>
                  </a:lnTo>
                  <a:lnTo>
                    <a:pt x="1350" y="235"/>
                  </a:lnTo>
                  <a:lnTo>
                    <a:pt x="1371" y="223"/>
                  </a:lnTo>
                  <a:lnTo>
                    <a:pt x="1393" y="213"/>
                  </a:lnTo>
                  <a:lnTo>
                    <a:pt x="1415" y="204"/>
                  </a:lnTo>
                  <a:lnTo>
                    <a:pt x="1438" y="196"/>
                  </a:lnTo>
                  <a:lnTo>
                    <a:pt x="1484" y="182"/>
                  </a:lnTo>
                  <a:lnTo>
                    <a:pt x="1484" y="182"/>
                  </a:lnTo>
                  <a:lnTo>
                    <a:pt x="1532" y="169"/>
                  </a:lnTo>
                  <a:lnTo>
                    <a:pt x="1579" y="159"/>
                  </a:lnTo>
                  <a:lnTo>
                    <a:pt x="1626" y="147"/>
                  </a:lnTo>
                  <a:lnTo>
                    <a:pt x="1673" y="136"/>
                  </a:lnTo>
                  <a:lnTo>
                    <a:pt x="1673" y="136"/>
                  </a:lnTo>
                  <a:lnTo>
                    <a:pt x="1700" y="129"/>
                  </a:lnTo>
                  <a:lnTo>
                    <a:pt x="1726" y="122"/>
                  </a:lnTo>
                  <a:lnTo>
                    <a:pt x="1778" y="105"/>
                  </a:lnTo>
                  <a:lnTo>
                    <a:pt x="1778" y="105"/>
                  </a:lnTo>
                  <a:lnTo>
                    <a:pt x="1847" y="86"/>
                  </a:lnTo>
                  <a:lnTo>
                    <a:pt x="1916" y="68"/>
                  </a:lnTo>
                  <a:lnTo>
                    <a:pt x="1916" y="68"/>
                  </a:lnTo>
                  <a:lnTo>
                    <a:pt x="1976" y="55"/>
                  </a:lnTo>
                  <a:lnTo>
                    <a:pt x="2039" y="45"/>
                  </a:lnTo>
                  <a:lnTo>
                    <a:pt x="2101" y="34"/>
                  </a:lnTo>
                  <a:lnTo>
                    <a:pt x="2164" y="27"/>
                  </a:lnTo>
                  <a:lnTo>
                    <a:pt x="2226" y="21"/>
                  </a:lnTo>
                  <a:lnTo>
                    <a:pt x="2289" y="18"/>
                  </a:lnTo>
                  <a:lnTo>
                    <a:pt x="2352" y="15"/>
                  </a:lnTo>
                  <a:lnTo>
                    <a:pt x="2414" y="15"/>
                  </a:lnTo>
                  <a:lnTo>
                    <a:pt x="2414" y="15"/>
                  </a:lnTo>
                  <a:lnTo>
                    <a:pt x="2475" y="16"/>
                  </a:lnTo>
                  <a:lnTo>
                    <a:pt x="2537" y="20"/>
                  </a:lnTo>
                  <a:lnTo>
                    <a:pt x="2597" y="27"/>
                  </a:lnTo>
                  <a:lnTo>
                    <a:pt x="2628" y="30"/>
                  </a:lnTo>
                  <a:lnTo>
                    <a:pt x="2657" y="36"/>
                  </a:lnTo>
                  <a:lnTo>
                    <a:pt x="2688" y="42"/>
                  </a:lnTo>
                  <a:lnTo>
                    <a:pt x="2717" y="48"/>
                  </a:lnTo>
                  <a:lnTo>
                    <a:pt x="2747" y="56"/>
                  </a:lnTo>
                  <a:lnTo>
                    <a:pt x="2776" y="64"/>
                  </a:lnTo>
                  <a:lnTo>
                    <a:pt x="2806" y="73"/>
                  </a:lnTo>
                  <a:lnTo>
                    <a:pt x="2834" y="83"/>
                  </a:lnTo>
                  <a:lnTo>
                    <a:pt x="2862" y="95"/>
                  </a:lnTo>
                  <a:lnTo>
                    <a:pt x="2890" y="107"/>
                  </a:lnTo>
                  <a:lnTo>
                    <a:pt x="2890" y="107"/>
                  </a:lnTo>
                  <a:lnTo>
                    <a:pt x="2938" y="131"/>
                  </a:lnTo>
                  <a:lnTo>
                    <a:pt x="2983" y="156"/>
                  </a:lnTo>
                  <a:lnTo>
                    <a:pt x="3026" y="185"/>
                  </a:lnTo>
                  <a:lnTo>
                    <a:pt x="3069" y="215"/>
                  </a:lnTo>
                  <a:lnTo>
                    <a:pt x="3108" y="249"/>
                  </a:lnTo>
                  <a:lnTo>
                    <a:pt x="3128" y="265"/>
                  </a:lnTo>
                  <a:lnTo>
                    <a:pt x="3147" y="285"/>
                  </a:lnTo>
                  <a:lnTo>
                    <a:pt x="3165" y="303"/>
                  </a:lnTo>
                  <a:lnTo>
                    <a:pt x="3183" y="322"/>
                  </a:lnTo>
                  <a:lnTo>
                    <a:pt x="3199" y="341"/>
                  </a:lnTo>
                  <a:lnTo>
                    <a:pt x="3216" y="362"/>
                  </a:lnTo>
                  <a:lnTo>
                    <a:pt x="3216" y="362"/>
                  </a:lnTo>
                  <a:lnTo>
                    <a:pt x="3245" y="400"/>
                  </a:lnTo>
                  <a:lnTo>
                    <a:pt x="3271" y="440"/>
                  </a:lnTo>
                  <a:lnTo>
                    <a:pt x="3295" y="481"/>
                  </a:lnTo>
                  <a:lnTo>
                    <a:pt x="3316" y="524"/>
                  </a:lnTo>
                  <a:lnTo>
                    <a:pt x="3335" y="567"/>
                  </a:lnTo>
                  <a:lnTo>
                    <a:pt x="3352" y="611"/>
                  </a:lnTo>
                  <a:lnTo>
                    <a:pt x="3367" y="656"/>
                  </a:lnTo>
                  <a:lnTo>
                    <a:pt x="3379" y="702"/>
                  </a:lnTo>
                  <a:lnTo>
                    <a:pt x="3389" y="748"/>
                  </a:lnTo>
                  <a:lnTo>
                    <a:pt x="3398" y="795"/>
                  </a:lnTo>
                  <a:lnTo>
                    <a:pt x="3404" y="842"/>
                  </a:lnTo>
                  <a:lnTo>
                    <a:pt x="3410" y="890"/>
                  </a:lnTo>
                  <a:lnTo>
                    <a:pt x="3412" y="937"/>
                  </a:lnTo>
                  <a:lnTo>
                    <a:pt x="3413" y="985"/>
                  </a:lnTo>
                  <a:lnTo>
                    <a:pt x="3413" y="1032"/>
                  </a:lnTo>
                  <a:lnTo>
                    <a:pt x="3411" y="1080"/>
                  </a:lnTo>
                  <a:lnTo>
                    <a:pt x="3411" y="1080"/>
                  </a:lnTo>
                  <a:lnTo>
                    <a:pt x="3407" y="1134"/>
                  </a:lnTo>
                  <a:lnTo>
                    <a:pt x="3402" y="1188"/>
                  </a:lnTo>
                  <a:lnTo>
                    <a:pt x="3394" y="1240"/>
                  </a:lnTo>
                  <a:lnTo>
                    <a:pt x="3385" y="1293"/>
                  </a:lnTo>
                  <a:lnTo>
                    <a:pt x="3375" y="1347"/>
                  </a:lnTo>
                  <a:lnTo>
                    <a:pt x="3362" y="1400"/>
                  </a:lnTo>
                  <a:lnTo>
                    <a:pt x="3349" y="1451"/>
                  </a:lnTo>
                  <a:lnTo>
                    <a:pt x="3335" y="1504"/>
                  </a:lnTo>
                  <a:lnTo>
                    <a:pt x="3319" y="1555"/>
                  </a:lnTo>
                  <a:lnTo>
                    <a:pt x="3302" y="1606"/>
                  </a:lnTo>
                  <a:lnTo>
                    <a:pt x="3284" y="1657"/>
                  </a:lnTo>
                  <a:lnTo>
                    <a:pt x="3265" y="1708"/>
                  </a:lnTo>
                  <a:lnTo>
                    <a:pt x="3244" y="1758"/>
                  </a:lnTo>
                  <a:lnTo>
                    <a:pt x="3224" y="1807"/>
                  </a:lnTo>
                  <a:lnTo>
                    <a:pt x="3202" y="1857"/>
                  </a:lnTo>
                  <a:lnTo>
                    <a:pt x="3180" y="1906"/>
                  </a:lnTo>
                  <a:lnTo>
                    <a:pt x="3180" y="1906"/>
                  </a:lnTo>
                  <a:lnTo>
                    <a:pt x="3151" y="1964"/>
                  </a:lnTo>
                  <a:lnTo>
                    <a:pt x="3120" y="2021"/>
                  </a:lnTo>
                  <a:lnTo>
                    <a:pt x="3103" y="2050"/>
                  </a:lnTo>
                  <a:lnTo>
                    <a:pt x="3087" y="2078"/>
                  </a:lnTo>
                  <a:lnTo>
                    <a:pt x="3069" y="2105"/>
                  </a:lnTo>
                  <a:lnTo>
                    <a:pt x="3049" y="2132"/>
                  </a:lnTo>
                  <a:lnTo>
                    <a:pt x="3049" y="2132"/>
                  </a:lnTo>
                  <a:lnTo>
                    <a:pt x="3048" y="2134"/>
                  </a:lnTo>
                  <a:lnTo>
                    <a:pt x="3048" y="2137"/>
                  </a:lnTo>
                  <a:lnTo>
                    <a:pt x="3049" y="2139"/>
                  </a:lnTo>
                  <a:lnTo>
                    <a:pt x="3052" y="2141"/>
                  </a:lnTo>
                  <a:lnTo>
                    <a:pt x="3054" y="2142"/>
                  </a:lnTo>
                  <a:lnTo>
                    <a:pt x="3057" y="2142"/>
                  </a:lnTo>
                  <a:lnTo>
                    <a:pt x="3061" y="2141"/>
                  </a:lnTo>
                  <a:lnTo>
                    <a:pt x="3062" y="2139"/>
                  </a:lnTo>
                  <a:lnTo>
                    <a:pt x="3062" y="21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5E519687-ED95-E365-CF86-A2ACEBD9F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1" y="3498"/>
              <a:ext cx="155" cy="8"/>
            </a:xfrm>
            <a:custGeom>
              <a:avLst/>
              <a:gdLst>
                <a:gd name="T0" fmla="*/ 8 w 464"/>
                <a:gd name="T1" fmla="*/ 23 h 23"/>
                <a:gd name="T2" fmla="*/ 8 w 464"/>
                <a:gd name="T3" fmla="*/ 23 h 23"/>
                <a:gd name="T4" fmla="*/ 95 w 464"/>
                <a:gd name="T5" fmla="*/ 22 h 23"/>
                <a:gd name="T6" fmla="*/ 184 w 464"/>
                <a:gd name="T7" fmla="*/ 20 h 23"/>
                <a:gd name="T8" fmla="*/ 358 w 464"/>
                <a:gd name="T9" fmla="*/ 17 h 23"/>
                <a:gd name="T10" fmla="*/ 358 w 464"/>
                <a:gd name="T11" fmla="*/ 17 h 23"/>
                <a:gd name="T12" fmla="*/ 457 w 464"/>
                <a:gd name="T13" fmla="*/ 15 h 23"/>
                <a:gd name="T14" fmla="*/ 457 w 464"/>
                <a:gd name="T15" fmla="*/ 15 h 23"/>
                <a:gd name="T16" fmla="*/ 461 w 464"/>
                <a:gd name="T17" fmla="*/ 15 h 23"/>
                <a:gd name="T18" fmla="*/ 462 w 464"/>
                <a:gd name="T19" fmla="*/ 13 h 23"/>
                <a:gd name="T20" fmla="*/ 463 w 464"/>
                <a:gd name="T21" fmla="*/ 11 h 23"/>
                <a:gd name="T22" fmla="*/ 464 w 464"/>
                <a:gd name="T23" fmla="*/ 8 h 23"/>
                <a:gd name="T24" fmla="*/ 463 w 464"/>
                <a:gd name="T25" fmla="*/ 5 h 23"/>
                <a:gd name="T26" fmla="*/ 462 w 464"/>
                <a:gd name="T27" fmla="*/ 2 h 23"/>
                <a:gd name="T28" fmla="*/ 461 w 464"/>
                <a:gd name="T29" fmla="*/ 1 h 23"/>
                <a:gd name="T30" fmla="*/ 457 w 464"/>
                <a:gd name="T31" fmla="*/ 0 h 23"/>
                <a:gd name="T32" fmla="*/ 457 w 464"/>
                <a:gd name="T33" fmla="*/ 0 h 23"/>
                <a:gd name="T34" fmla="*/ 370 w 464"/>
                <a:gd name="T35" fmla="*/ 1 h 23"/>
                <a:gd name="T36" fmla="*/ 281 w 464"/>
                <a:gd name="T37" fmla="*/ 2 h 23"/>
                <a:gd name="T38" fmla="*/ 107 w 464"/>
                <a:gd name="T39" fmla="*/ 6 h 23"/>
                <a:gd name="T40" fmla="*/ 107 w 464"/>
                <a:gd name="T41" fmla="*/ 6 h 23"/>
                <a:gd name="T42" fmla="*/ 8 w 464"/>
                <a:gd name="T43" fmla="*/ 8 h 23"/>
                <a:gd name="T44" fmla="*/ 8 w 464"/>
                <a:gd name="T45" fmla="*/ 8 h 23"/>
                <a:gd name="T46" fmla="*/ 4 w 464"/>
                <a:gd name="T47" fmla="*/ 9 h 23"/>
                <a:gd name="T48" fmla="*/ 3 w 464"/>
                <a:gd name="T49" fmla="*/ 10 h 23"/>
                <a:gd name="T50" fmla="*/ 2 w 464"/>
                <a:gd name="T51" fmla="*/ 13 h 23"/>
                <a:gd name="T52" fmla="*/ 0 w 464"/>
                <a:gd name="T53" fmla="*/ 15 h 23"/>
                <a:gd name="T54" fmla="*/ 2 w 464"/>
                <a:gd name="T55" fmla="*/ 18 h 23"/>
                <a:gd name="T56" fmla="*/ 3 w 464"/>
                <a:gd name="T57" fmla="*/ 20 h 23"/>
                <a:gd name="T58" fmla="*/ 4 w 464"/>
                <a:gd name="T59" fmla="*/ 23 h 23"/>
                <a:gd name="T60" fmla="*/ 8 w 464"/>
                <a:gd name="T61" fmla="*/ 23 h 23"/>
                <a:gd name="T62" fmla="*/ 8 w 464"/>
                <a:gd name="T6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4" h="23">
                  <a:moveTo>
                    <a:pt x="8" y="23"/>
                  </a:moveTo>
                  <a:lnTo>
                    <a:pt x="8" y="23"/>
                  </a:lnTo>
                  <a:lnTo>
                    <a:pt x="95" y="22"/>
                  </a:lnTo>
                  <a:lnTo>
                    <a:pt x="184" y="20"/>
                  </a:lnTo>
                  <a:lnTo>
                    <a:pt x="358" y="17"/>
                  </a:lnTo>
                  <a:lnTo>
                    <a:pt x="358" y="17"/>
                  </a:lnTo>
                  <a:lnTo>
                    <a:pt x="457" y="15"/>
                  </a:lnTo>
                  <a:lnTo>
                    <a:pt x="457" y="15"/>
                  </a:lnTo>
                  <a:lnTo>
                    <a:pt x="461" y="15"/>
                  </a:lnTo>
                  <a:lnTo>
                    <a:pt x="462" y="13"/>
                  </a:lnTo>
                  <a:lnTo>
                    <a:pt x="463" y="11"/>
                  </a:lnTo>
                  <a:lnTo>
                    <a:pt x="464" y="8"/>
                  </a:lnTo>
                  <a:lnTo>
                    <a:pt x="463" y="5"/>
                  </a:lnTo>
                  <a:lnTo>
                    <a:pt x="462" y="2"/>
                  </a:lnTo>
                  <a:lnTo>
                    <a:pt x="461" y="1"/>
                  </a:lnTo>
                  <a:lnTo>
                    <a:pt x="457" y="0"/>
                  </a:lnTo>
                  <a:lnTo>
                    <a:pt x="457" y="0"/>
                  </a:lnTo>
                  <a:lnTo>
                    <a:pt x="370" y="1"/>
                  </a:lnTo>
                  <a:lnTo>
                    <a:pt x="281" y="2"/>
                  </a:lnTo>
                  <a:lnTo>
                    <a:pt x="107" y="6"/>
                  </a:lnTo>
                  <a:lnTo>
                    <a:pt x="107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9"/>
                  </a:lnTo>
                  <a:lnTo>
                    <a:pt x="3" y="10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3" y="20"/>
                  </a:lnTo>
                  <a:lnTo>
                    <a:pt x="4" y="23"/>
                  </a:lnTo>
                  <a:lnTo>
                    <a:pt x="8" y="23"/>
                  </a:lnTo>
                  <a:lnTo>
                    <a:pt x="8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48E272CF-C40A-5911-D59C-1E096E2D8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" y="2312"/>
              <a:ext cx="73" cy="557"/>
            </a:xfrm>
            <a:custGeom>
              <a:avLst/>
              <a:gdLst>
                <a:gd name="T0" fmla="*/ 15 w 220"/>
                <a:gd name="T1" fmla="*/ 1666 h 1673"/>
                <a:gd name="T2" fmla="*/ 37 w 220"/>
                <a:gd name="T3" fmla="*/ 1341 h 1673"/>
                <a:gd name="T4" fmla="*/ 48 w 220"/>
                <a:gd name="T5" fmla="*/ 1176 h 1673"/>
                <a:gd name="T6" fmla="*/ 60 w 220"/>
                <a:gd name="T7" fmla="*/ 1011 h 1673"/>
                <a:gd name="T8" fmla="*/ 82 w 220"/>
                <a:gd name="T9" fmla="*/ 765 h 1673"/>
                <a:gd name="T10" fmla="*/ 91 w 220"/>
                <a:gd name="T11" fmla="*/ 684 h 1673"/>
                <a:gd name="T12" fmla="*/ 112 w 220"/>
                <a:gd name="T13" fmla="*/ 522 h 1673"/>
                <a:gd name="T14" fmla="*/ 138 w 220"/>
                <a:gd name="T15" fmla="*/ 361 h 1673"/>
                <a:gd name="T16" fmla="*/ 153 w 220"/>
                <a:gd name="T17" fmla="*/ 282 h 1673"/>
                <a:gd name="T18" fmla="*/ 189 w 220"/>
                <a:gd name="T19" fmla="*/ 126 h 1673"/>
                <a:gd name="T20" fmla="*/ 210 w 220"/>
                <a:gd name="T21" fmla="*/ 47 h 1673"/>
                <a:gd name="T22" fmla="*/ 220 w 220"/>
                <a:gd name="T23" fmla="*/ 10 h 1673"/>
                <a:gd name="T24" fmla="*/ 219 w 220"/>
                <a:gd name="T25" fmla="*/ 4 h 1673"/>
                <a:gd name="T26" fmla="*/ 215 w 220"/>
                <a:gd name="T27" fmla="*/ 0 h 1673"/>
                <a:gd name="T28" fmla="*/ 210 w 220"/>
                <a:gd name="T29" fmla="*/ 1 h 1673"/>
                <a:gd name="T30" fmla="*/ 205 w 220"/>
                <a:gd name="T31" fmla="*/ 5 h 1673"/>
                <a:gd name="T32" fmla="*/ 184 w 220"/>
                <a:gd name="T33" fmla="*/ 83 h 1673"/>
                <a:gd name="T34" fmla="*/ 147 w 220"/>
                <a:gd name="T35" fmla="*/ 240 h 1673"/>
                <a:gd name="T36" fmla="*/ 130 w 220"/>
                <a:gd name="T37" fmla="*/ 318 h 1673"/>
                <a:gd name="T38" fmla="*/ 103 w 220"/>
                <a:gd name="T39" fmla="*/ 479 h 1673"/>
                <a:gd name="T40" fmla="*/ 80 w 220"/>
                <a:gd name="T41" fmla="*/ 639 h 1673"/>
                <a:gd name="T42" fmla="*/ 71 w 220"/>
                <a:gd name="T43" fmla="*/ 722 h 1673"/>
                <a:gd name="T44" fmla="*/ 48 w 220"/>
                <a:gd name="T45" fmla="*/ 968 h 1673"/>
                <a:gd name="T46" fmla="*/ 35 w 220"/>
                <a:gd name="T47" fmla="*/ 1133 h 1673"/>
                <a:gd name="T48" fmla="*/ 24 w 220"/>
                <a:gd name="T49" fmla="*/ 1297 h 1673"/>
                <a:gd name="T50" fmla="*/ 2 w 220"/>
                <a:gd name="T51" fmla="*/ 1625 h 1673"/>
                <a:gd name="T52" fmla="*/ 0 w 220"/>
                <a:gd name="T53" fmla="*/ 1666 h 1673"/>
                <a:gd name="T54" fmla="*/ 0 w 220"/>
                <a:gd name="T55" fmla="*/ 1669 h 1673"/>
                <a:gd name="T56" fmla="*/ 3 w 220"/>
                <a:gd name="T57" fmla="*/ 1672 h 1673"/>
                <a:gd name="T58" fmla="*/ 9 w 220"/>
                <a:gd name="T59" fmla="*/ 1672 h 1673"/>
                <a:gd name="T60" fmla="*/ 14 w 220"/>
                <a:gd name="T61" fmla="*/ 1669 h 1673"/>
                <a:gd name="T62" fmla="*/ 15 w 220"/>
                <a:gd name="T63" fmla="*/ 1666 h 1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0" h="1673">
                  <a:moveTo>
                    <a:pt x="15" y="1666"/>
                  </a:moveTo>
                  <a:lnTo>
                    <a:pt x="15" y="1666"/>
                  </a:lnTo>
                  <a:lnTo>
                    <a:pt x="26" y="1502"/>
                  </a:lnTo>
                  <a:lnTo>
                    <a:pt x="37" y="1341"/>
                  </a:lnTo>
                  <a:lnTo>
                    <a:pt x="37" y="1341"/>
                  </a:lnTo>
                  <a:lnTo>
                    <a:pt x="48" y="1176"/>
                  </a:lnTo>
                  <a:lnTo>
                    <a:pt x="60" y="1011"/>
                  </a:lnTo>
                  <a:lnTo>
                    <a:pt x="60" y="1011"/>
                  </a:lnTo>
                  <a:lnTo>
                    <a:pt x="74" y="847"/>
                  </a:lnTo>
                  <a:lnTo>
                    <a:pt x="82" y="765"/>
                  </a:lnTo>
                  <a:lnTo>
                    <a:pt x="91" y="684"/>
                  </a:lnTo>
                  <a:lnTo>
                    <a:pt x="91" y="684"/>
                  </a:lnTo>
                  <a:lnTo>
                    <a:pt x="101" y="603"/>
                  </a:lnTo>
                  <a:lnTo>
                    <a:pt x="112" y="522"/>
                  </a:lnTo>
                  <a:lnTo>
                    <a:pt x="124" y="442"/>
                  </a:lnTo>
                  <a:lnTo>
                    <a:pt x="138" y="361"/>
                  </a:lnTo>
                  <a:lnTo>
                    <a:pt x="138" y="361"/>
                  </a:lnTo>
                  <a:lnTo>
                    <a:pt x="153" y="282"/>
                  </a:lnTo>
                  <a:lnTo>
                    <a:pt x="170" y="204"/>
                  </a:lnTo>
                  <a:lnTo>
                    <a:pt x="189" y="126"/>
                  </a:lnTo>
                  <a:lnTo>
                    <a:pt x="210" y="47"/>
                  </a:lnTo>
                  <a:lnTo>
                    <a:pt x="210" y="47"/>
                  </a:lnTo>
                  <a:lnTo>
                    <a:pt x="220" y="10"/>
                  </a:lnTo>
                  <a:lnTo>
                    <a:pt x="220" y="10"/>
                  </a:lnTo>
                  <a:lnTo>
                    <a:pt x="220" y="6"/>
                  </a:lnTo>
                  <a:lnTo>
                    <a:pt x="219" y="4"/>
                  </a:lnTo>
                  <a:lnTo>
                    <a:pt x="217" y="1"/>
                  </a:lnTo>
                  <a:lnTo>
                    <a:pt x="215" y="0"/>
                  </a:lnTo>
                  <a:lnTo>
                    <a:pt x="212" y="0"/>
                  </a:lnTo>
                  <a:lnTo>
                    <a:pt x="210" y="1"/>
                  </a:lnTo>
                  <a:lnTo>
                    <a:pt x="207" y="2"/>
                  </a:lnTo>
                  <a:lnTo>
                    <a:pt x="205" y="5"/>
                  </a:lnTo>
                  <a:lnTo>
                    <a:pt x="205" y="5"/>
                  </a:lnTo>
                  <a:lnTo>
                    <a:pt x="184" y="83"/>
                  </a:lnTo>
                  <a:lnTo>
                    <a:pt x="164" y="162"/>
                  </a:lnTo>
                  <a:lnTo>
                    <a:pt x="147" y="240"/>
                  </a:lnTo>
                  <a:lnTo>
                    <a:pt x="130" y="318"/>
                  </a:lnTo>
                  <a:lnTo>
                    <a:pt x="130" y="318"/>
                  </a:lnTo>
                  <a:lnTo>
                    <a:pt x="116" y="398"/>
                  </a:lnTo>
                  <a:lnTo>
                    <a:pt x="103" y="479"/>
                  </a:lnTo>
                  <a:lnTo>
                    <a:pt x="92" y="558"/>
                  </a:lnTo>
                  <a:lnTo>
                    <a:pt x="80" y="639"/>
                  </a:lnTo>
                  <a:lnTo>
                    <a:pt x="80" y="639"/>
                  </a:lnTo>
                  <a:lnTo>
                    <a:pt x="71" y="722"/>
                  </a:lnTo>
                  <a:lnTo>
                    <a:pt x="62" y="804"/>
                  </a:lnTo>
                  <a:lnTo>
                    <a:pt x="48" y="968"/>
                  </a:lnTo>
                  <a:lnTo>
                    <a:pt x="48" y="968"/>
                  </a:lnTo>
                  <a:lnTo>
                    <a:pt x="35" y="1133"/>
                  </a:lnTo>
                  <a:lnTo>
                    <a:pt x="24" y="1297"/>
                  </a:lnTo>
                  <a:lnTo>
                    <a:pt x="24" y="1297"/>
                  </a:lnTo>
                  <a:lnTo>
                    <a:pt x="14" y="1461"/>
                  </a:lnTo>
                  <a:lnTo>
                    <a:pt x="2" y="1625"/>
                  </a:lnTo>
                  <a:lnTo>
                    <a:pt x="2" y="1625"/>
                  </a:lnTo>
                  <a:lnTo>
                    <a:pt x="0" y="1666"/>
                  </a:lnTo>
                  <a:lnTo>
                    <a:pt x="0" y="1666"/>
                  </a:lnTo>
                  <a:lnTo>
                    <a:pt x="0" y="1669"/>
                  </a:lnTo>
                  <a:lnTo>
                    <a:pt x="1" y="1671"/>
                  </a:lnTo>
                  <a:lnTo>
                    <a:pt x="3" y="1672"/>
                  </a:lnTo>
                  <a:lnTo>
                    <a:pt x="6" y="1673"/>
                  </a:lnTo>
                  <a:lnTo>
                    <a:pt x="9" y="1672"/>
                  </a:lnTo>
                  <a:lnTo>
                    <a:pt x="11" y="1671"/>
                  </a:lnTo>
                  <a:lnTo>
                    <a:pt x="14" y="1669"/>
                  </a:lnTo>
                  <a:lnTo>
                    <a:pt x="15" y="1666"/>
                  </a:lnTo>
                  <a:lnTo>
                    <a:pt x="15" y="16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65E46DF8-0D76-2975-FC15-EBBB343D6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0" y="1748"/>
              <a:ext cx="240" cy="1029"/>
            </a:xfrm>
            <a:custGeom>
              <a:avLst/>
              <a:gdLst>
                <a:gd name="T0" fmla="*/ 706 w 721"/>
                <a:gd name="T1" fmla="*/ 8 h 3088"/>
                <a:gd name="T2" fmla="*/ 698 w 721"/>
                <a:gd name="T3" fmla="*/ 76 h 3088"/>
                <a:gd name="T4" fmla="*/ 684 w 721"/>
                <a:gd name="T5" fmla="*/ 143 h 3088"/>
                <a:gd name="T6" fmla="*/ 666 w 721"/>
                <a:gd name="T7" fmla="*/ 210 h 3088"/>
                <a:gd name="T8" fmla="*/ 643 w 721"/>
                <a:gd name="T9" fmla="*/ 274 h 3088"/>
                <a:gd name="T10" fmla="*/ 618 w 721"/>
                <a:gd name="T11" fmla="*/ 342 h 3088"/>
                <a:gd name="T12" fmla="*/ 533 w 721"/>
                <a:gd name="T13" fmla="*/ 542 h 3088"/>
                <a:gd name="T14" fmla="*/ 505 w 721"/>
                <a:gd name="T15" fmla="*/ 609 h 3088"/>
                <a:gd name="T16" fmla="*/ 455 w 721"/>
                <a:gd name="T17" fmla="*/ 744 h 3088"/>
                <a:gd name="T18" fmla="*/ 433 w 721"/>
                <a:gd name="T19" fmla="*/ 813 h 3088"/>
                <a:gd name="T20" fmla="*/ 392 w 721"/>
                <a:gd name="T21" fmla="*/ 965 h 3088"/>
                <a:gd name="T22" fmla="*/ 357 w 721"/>
                <a:gd name="T23" fmla="*/ 1118 h 3088"/>
                <a:gd name="T24" fmla="*/ 342 w 721"/>
                <a:gd name="T25" fmla="*/ 1195 h 3088"/>
                <a:gd name="T26" fmla="*/ 302 w 721"/>
                <a:gd name="T27" fmla="*/ 1426 h 3088"/>
                <a:gd name="T28" fmla="*/ 264 w 721"/>
                <a:gd name="T29" fmla="*/ 1659 h 3088"/>
                <a:gd name="T30" fmla="*/ 250 w 721"/>
                <a:gd name="T31" fmla="*/ 1736 h 3088"/>
                <a:gd name="T32" fmla="*/ 186 w 721"/>
                <a:gd name="T33" fmla="*/ 2054 h 3088"/>
                <a:gd name="T34" fmla="*/ 119 w 721"/>
                <a:gd name="T35" fmla="*/ 2371 h 3088"/>
                <a:gd name="T36" fmla="*/ 59 w 721"/>
                <a:gd name="T37" fmla="*/ 2685 h 3088"/>
                <a:gd name="T38" fmla="*/ 32 w 721"/>
                <a:gd name="T39" fmla="*/ 2843 h 3088"/>
                <a:gd name="T40" fmla="*/ 10 w 721"/>
                <a:gd name="T41" fmla="*/ 3001 h 3088"/>
                <a:gd name="T42" fmla="*/ 0 w 721"/>
                <a:gd name="T43" fmla="*/ 3080 h 3088"/>
                <a:gd name="T44" fmla="*/ 0 w 721"/>
                <a:gd name="T45" fmla="*/ 3084 h 3088"/>
                <a:gd name="T46" fmla="*/ 4 w 721"/>
                <a:gd name="T47" fmla="*/ 3088 h 3088"/>
                <a:gd name="T48" fmla="*/ 10 w 721"/>
                <a:gd name="T49" fmla="*/ 3088 h 3088"/>
                <a:gd name="T50" fmla="*/ 14 w 721"/>
                <a:gd name="T51" fmla="*/ 3084 h 3088"/>
                <a:gd name="T52" fmla="*/ 15 w 721"/>
                <a:gd name="T53" fmla="*/ 3080 h 3088"/>
                <a:gd name="T54" fmla="*/ 36 w 721"/>
                <a:gd name="T55" fmla="*/ 2920 h 3088"/>
                <a:gd name="T56" fmla="*/ 61 w 721"/>
                <a:gd name="T57" fmla="*/ 2761 h 3088"/>
                <a:gd name="T58" fmla="*/ 90 w 721"/>
                <a:gd name="T59" fmla="*/ 2601 h 3088"/>
                <a:gd name="T60" fmla="*/ 120 w 721"/>
                <a:gd name="T61" fmla="*/ 2442 h 3088"/>
                <a:gd name="T62" fmla="*/ 186 w 721"/>
                <a:gd name="T63" fmla="*/ 2126 h 3088"/>
                <a:gd name="T64" fmla="*/ 251 w 721"/>
                <a:gd name="T65" fmla="*/ 1810 h 3088"/>
                <a:gd name="T66" fmla="*/ 265 w 721"/>
                <a:gd name="T67" fmla="*/ 1733 h 3088"/>
                <a:gd name="T68" fmla="*/ 305 w 721"/>
                <a:gd name="T69" fmla="*/ 1501 h 3088"/>
                <a:gd name="T70" fmla="*/ 345 w 721"/>
                <a:gd name="T71" fmla="*/ 1267 h 3088"/>
                <a:gd name="T72" fmla="*/ 359 w 721"/>
                <a:gd name="T73" fmla="*/ 1190 h 3088"/>
                <a:gd name="T74" fmla="*/ 389 w 721"/>
                <a:gd name="T75" fmla="*/ 1038 h 3088"/>
                <a:gd name="T76" fmla="*/ 427 w 721"/>
                <a:gd name="T77" fmla="*/ 889 h 3088"/>
                <a:gd name="T78" fmla="*/ 473 w 721"/>
                <a:gd name="T79" fmla="*/ 741 h 3088"/>
                <a:gd name="T80" fmla="*/ 527 w 721"/>
                <a:gd name="T81" fmla="*/ 598 h 3088"/>
                <a:gd name="T82" fmla="*/ 554 w 721"/>
                <a:gd name="T83" fmla="*/ 533 h 3088"/>
                <a:gd name="T84" fmla="*/ 610 w 721"/>
                <a:gd name="T85" fmla="*/ 404 h 3088"/>
                <a:gd name="T86" fmla="*/ 663 w 721"/>
                <a:gd name="T87" fmla="*/ 273 h 3088"/>
                <a:gd name="T88" fmla="*/ 684 w 721"/>
                <a:gd name="T89" fmla="*/ 206 h 3088"/>
                <a:gd name="T90" fmla="*/ 702 w 721"/>
                <a:gd name="T91" fmla="*/ 138 h 3088"/>
                <a:gd name="T92" fmla="*/ 715 w 721"/>
                <a:gd name="T93" fmla="*/ 68 h 3088"/>
                <a:gd name="T94" fmla="*/ 719 w 721"/>
                <a:gd name="T95" fmla="*/ 39 h 3088"/>
                <a:gd name="T96" fmla="*/ 721 w 721"/>
                <a:gd name="T97" fmla="*/ 8 h 3088"/>
                <a:gd name="T98" fmla="*/ 719 w 721"/>
                <a:gd name="T99" fmla="*/ 2 h 3088"/>
                <a:gd name="T100" fmla="*/ 714 w 721"/>
                <a:gd name="T101" fmla="*/ 0 h 3088"/>
                <a:gd name="T102" fmla="*/ 709 w 721"/>
                <a:gd name="T103" fmla="*/ 3 h 3088"/>
                <a:gd name="T104" fmla="*/ 706 w 721"/>
                <a:gd name="T105" fmla="*/ 8 h 3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21" h="3088">
                  <a:moveTo>
                    <a:pt x="706" y="8"/>
                  </a:moveTo>
                  <a:lnTo>
                    <a:pt x="706" y="8"/>
                  </a:lnTo>
                  <a:lnTo>
                    <a:pt x="702" y="41"/>
                  </a:lnTo>
                  <a:lnTo>
                    <a:pt x="698" y="76"/>
                  </a:lnTo>
                  <a:lnTo>
                    <a:pt x="692" y="110"/>
                  </a:lnTo>
                  <a:lnTo>
                    <a:pt x="684" y="143"/>
                  </a:lnTo>
                  <a:lnTo>
                    <a:pt x="675" y="176"/>
                  </a:lnTo>
                  <a:lnTo>
                    <a:pt x="666" y="210"/>
                  </a:lnTo>
                  <a:lnTo>
                    <a:pt x="655" y="242"/>
                  </a:lnTo>
                  <a:lnTo>
                    <a:pt x="643" y="274"/>
                  </a:lnTo>
                  <a:lnTo>
                    <a:pt x="643" y="274"/>
                  </a:lnTo>
                  <a:lnTo>
                    <a:pt x="618" y="342"/>
                  </a:lnTo>
                  <a:lnTo>
                    <a:pt x="591" y="409"/>
                  </a:lnTo>
                  <a:lnTo>
                    <a:pt x="533" y="542"/>
                  </a:lnTo>
                  <a:lnTo>
                    <a:pt x="533" y="542"/>
                  </a:lnTo>
                  <a:lnTo>
                    <a:pt x="505" y="609"/>
                  </a:lnTo>
                  <a:lnTo>
                    <a:pt x="479" y="676"/>
                  </a:lnTo>
                  <a:lnTo>
                    <a:pt x="455" y="744"/>
                  </a:lnTo>
                  <a:lnTo>
                    <a:pt x="433" y="813"/>
                  </a:lnTo>
                  <a:lnTo>
                    <a:pt x="433" y="813"/>
                  </a:lnTo>
                  <a:lnTo>
                    <a:pt x="411" y="889"/>
                  </a:lnTo>
                  <a:lnTo>
                    <a:pt x="392" y="965"/>
                  </a:lnTo>
                  <a:lnTo>
                    <a:pt x="374" y="1041"/>
                  </a:lnTo>
                  <a:lnTo>
                    <a:pt x="357" y="1118"/>
                  </a:lnTo>
                  <a:lnTo>
                    <a:pt x="357" y="1118"/>
                  </a:lnTo>
                  <a:lnTo>
                    <a:pt x="342" y="1195"/>
                  </a:lnTo>
                  <a:lnTo>
                    <a:pt x="328" y="1272"/>
                  </a:lnTo>
                  <a:lnTo>
                    <a:pt x="302" y="1426"/>
                  </a:lnTo>
                  <a:lnTo>
                    <a:pt x="277" y="1582"/>
                  </a:lnTo>
                  <a:lnTo>
                    <a:pt x="264" y="1659"/>
                  </a:lnTo>
                  <a:lnTo>
                    <a:pt x="250" y="1736"/>
                  </a:lnTo>
                  <a:lnTo>
                    <a:pt x="250" y="1736"/>
                  </a:lnTo>
                  <a:lnTo>
                    <a:pt x="218" y="1895"/>
                  </a:lnTo>
                  <a:lnTo>
                    <a:pt x="186" y="2054"/>
                  </a:lnTo>
                  <a:lnTo>
                    <a:pt x="119" y="2371"/>
                  </a:lnTo>
                  <a:lnTo>
                    <a:pt x="119" y="2371"/>
                  </a:lnTo>
                  <a:lnTo>
                    <a:pt x="87" y="2528"/>
                  </a:lnTo>
                  <a:lnTo>
                    <a:pt x="59" y="2685"/>
                  </a:lnTo>
                  <a:lnTo>
                    <a:pt x="45" y="2763"/>
                  </a:lnTo>
                  <a:lnTo>
                    <a:pt x="32" y="2843"/>
                  </a:lnTo>
                  <a:lnTo>
                    <a:pt x="20" y="2921"/>
                  </a:lnTo>
                  <a:lnTo>
                    <a:pt x="10" y="3001"/>
                  </a:lnTo>
                  <a:lnTo>
                    <a:pt x="10" y="3001"/>
                  </a:lnTo>
                  <a:lnTo>
                    <a:pt x="0" y="3080"/>
                  </a:lnTo>
                  <a:lnTo>
                    <a:pt x="0" y="3080"/>
                  </a:lnTo>
                  <a:lnTo>
                    <a:pt x="0" y="3084"/>
                  </a:lnTo>
                  <a:lnTo>
                    <a:pt x="1" y="3087"/>
                  </a:lnTo>
                  <a:lnTo>
                    <a:pt x="4" y="3088"/>
                  </a:lnTo>
                  <a:lnTo>
                    <a:pt x="6" y="3088"/>
                  </a:lnTo>
                  <a:lnTo>
                    <a:pt x="10" y="3088"/>
                  </a:lnTo>
                  <a:lnTo>
                    <a:pt x="13" y="3087"/>
                  </a:lnTo>
                  <a:lnTo>
                    <a:pt x="14" y="3084"/>
                  </a:lnTo>
                  <a:lnTo>
                    <a:pt x="15" y="3080"/>
                  </a:lnTo>
                  <a:lnTo>
                    <a:pt x="15" y="3080"/>
                  </a:lnTo>
                  <a:lnTo>
                    <a:pt x="25" y="3001"/>
                  </a:lnTo>
                  <a:lnTo>
                    <a:pt x="36" y="2920"/>
                  </a:lnTo>
                  <a:lnTo>
                    <a:pt x="49" y="2840"/>
                  </a:lnTo>
                  <a:lnTo>
                    <a:pt x="61" y="2761"/>
                  </a:lnTo>
                  <a:lnTo>
                    <a:pt x="74" y="2681"/>
                  </a:lnTo>
                  <a:lnTo>
                    <a:pt x="90" y="2601"/>
                  </a:lnTo>
                  <a:lnTo>
                    <a:pt x="120" y="2442"/>
                  </a:lnTo>
                  <a:lnTo>
                    <a:pt x="120" y="2442"/>
                  </a:lnTo>
                  <a:lnTo>
                    <a:pt x="152" y="2284"/>
                  </a:lnTo>
                  <a:lnTo>
                    <a:pt x="186" y="2126"/>
                  </a:lnTo>
                  <a:lnTo>
                    <a:pt x="219" y="1968"/>
                  </a:lnTo>
                  <a:lnTo>
                    <a:pt x="251" y="1810"/>
                  </a:lnTo>
                  <a:lnTo>
                    <a:pt x="251" y="1810"/>
                  </a:lnTo>
                  <a:lnTo>
                    <a:pt x="265" y="1733"/>
                  </a:lnTo>
                  <a:lnTo>
                    <a:pt x="279" y="1656"/>
                  </a:lnTo>
                  <a:lnTo>
                    <a:pt x="305" y="1501"/>
                  </a:lnTo>
                  <a:lnTo>
                    <a:pt x="331" y="1344"/>
                  </a:lnTo>
                  <a:lnTo>
                    <a:pt x="345" y="1267"/>
                  </a:lnTo>
                  <a:lnTo>
                    <a:pt x="359" y="1190"/>
                  </a:lnTo>
                  <a:lnTo>
                    <a:pt x="359" y="1190"/>
                  </a:lnTo>
                  <a:lnTo>
                    <a:pt x="374" y="1114"/>
                  </a:lnTo>
                  <a:lnTo>
                    <a:pt x="389" y="1038"/>
                  </a:lnTo>
                  <a:lnTo>
                    <a:pt x="407" y="964"/>
                  </a:lnTo>
                  <a:lnTo>
                    <a:pt x="427" y="889"/>
                  </a:lnTo>
                  <a:lnTo>
                    <a:pt x="448" y="815"/>
                  </a:lnTo>
                  <a:lnTo>
                    <a:pt x="473" y="741"/>
                  </a:lnTo>
                  <a:lnTo>
                    <a:pt x="498" y="668"/>
                  </a:lnTo>
                  <a:lnTo>
                    <a:pt x="527" y="598"/>
                  </a:lnTo>
                  <a:lnTo>
                    <a:pt x="527" y="598"/>
                  </a:lnTo>
                  <a:lnTo>
                    <a:pt x="554" y="533"/>
                  </a:lnTo>
                  <a:lnTo>
                    <a:pt x="583" y="468"/>
                  </a:lnTo>
                  <a:lnTo>
                    <a:pt x="610" y="404"/>
                  </a:lnTo>
                  <a:lnTo>
                    <a:pt x="637" y="338"/>
                  </a:lnTo>
                  <a:lnTo>
                    <a:pt x="663" y="273"/>
                  </a:lnTo>
                  <a:lnTo>
                    <a:pt x="674" y="239"/>
                  </a:lnTo>
                  <a:lnTo>
                    <a:pt x="684" y="206"/>
                  </a:lnTo>
                  <a:lnTo>
                    <a:pt x="693" y="171"/>
                  </a:lnTo>
                  <a:lnTo>
                    <a:pt x="702" y="138"/>
                  </a:lnTo>
                  <a:lnTo>
                    <a:pt x="709" y="103"/>
                  </a:lnTo>
                  <a:lnTo>
                    <a:pt x="715" y="68"/>
                  </a:lnTo>
                  <a:lnTo>
                    <a:pt x="715" y="68"/>
                  </a:lnTo>
                  <a:lnTo>
                    <a:pt x="719" y="39"/>
                  </a:lnTo>
                  <a:lnTo>
                    <a:pt x="721" y="8"/>
                  </a:lnTo>
                  <a:lnTo>
                    <a:pt x="721" y="8"/>
                  </a:lnTo>
                  <a:lnTo>
                    <a:pt x="720" y="4"/>
                  </a:lnTo>
                  <a:lnTo>
                    <a:pt x="719" y="2"/>
                  </a:lnTo>
                  <a:lnTo>
                    <a:pt x="716" y="0"/>
                  </a:lnTo>
                  <a:lnTo>
                    <a:pt x="714" y="0"/>
                  </a:lnTo>
                  <a:lnTo>
                    <a:pt x="711" y="0"/>
                  </a:lnTo>
                  <a:lnTo>
                    <a:pt x="709" y="3"/>
                  </a:lnTo>
                  <a:lnTo>
                    <a:pt x="706" y="4"/>
                  </a:lnTo>
                  <a:lnTo>
                    <a:pt x="706" y="8"/>
                  </a:lnTo>
                  <a:lnTo>
                    <a:pt x="70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0B6F7EBF-E6F6-2AA6-75E1-13E0B15D2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5" y="1844"/>
              <a:ext cx="145" cy="933"/>
            </a:xfrm>
            <a:custGeom>
              <a:avLst/>
              <a:gdLst>
                <a:gd name="T0" fmla="*/ 419 w 434"/>
                <a:gd name="T1" fmla="*/ 5 h 2800"/>
                <a:gd name="T2" fmla="*/ 334 w 434"/>
                <a:gd name="T3" fmla="*/ 487 h 2800"/>
                <a:gd name="T4" fmla="*/ 291 w 434"/>
                <a:gd name="T5" fmla="*/ 753 h 2800"/>
                <a:gd name="T6" fmla="*/ 247 w 434"/>
                <a:gd name="T7" fmla="*/ 1017 h 2800"/>
                <a:gd name="T8" fmla="*/ 161 w 434"/>
                <a:gd name="T9" fmla="*/ 1540 h 2800"/>
                <a:gd name="T10" fmla="*/ 138 w 434"/>
                <a:gd name="T11" fmla="*/ 1685 h 2800"/>
                <a:gd name="T12" fmla="*/ 102 w 434"/>
                <a:gd name="T13" fmla="*/ 1974 h 2800"/>
                <a:gd name="T14" fmla="*/ 87 w 434"/>
                <a:gd name="T15" fmla="*/ 2119 h 2800"/>
                <a:gd name="T16" fmla="*/ 54 w 434"/>
                <a:gd name="T17" fmla="*/ 2417 h 2800"/>
                <a:gd name="T18" fmla="*/ 24 w 434"/>
                <a:gd name="T19" fmla="*/ 2642 h 2800"/>
                <a:gd name="T20" fmla="*/ 13 w 434"/>
                <a:gd name="T21" fmla="*/ 2717 h 2800"/>
                <a:gd name="T22" fmla="*/ 0 w 434"/>
                <a:gd name="T23" fmla="*/ 2791 h 2800"/>
                <a:gd name="T24" fmla="*/ 2 w 434"/>
                <a:gd name="T25" fmla="*/ 2796 h 2800"/>
                <a:gd name="T26" fmla="*/ 6 w 434"/>
                <a:gd name="T27" fmla="*/ 2800 h 2800"/>
                <a:gd name="T28" fmla="*/ 11 w 434"/>
                <a:gd name="T29" fmla="*/ 2800 h 2800"/>
                <a:gd name="T30" fmla="*/ 15 w 434"/>
                <a:gd name="T31" fmla="*/ 2795 h 2800"/>
                <a:gd name="T32" fmla="*/ 28 w 434"/>
                <a:gd name="T33" fmla="*/ 2722 h 2800"/>
                <a:gd name="T34" fmla="*/ 50 w 434"/>
                <a:gd name="T35" fmla="*/ 2574 h 2800"/>
                <a:gd name="T36" fmla="*/ 77 w 434"/>
                <a:gd name="T37" fmla="*/ 2352 h 2800"/>
                <a:gd name="T38" fmla="*/ 93 w 434"/>
                <a:gd name="T39" fmla="*/ 2203 h 2800"/>
                <a:gd name="T40" fmla="*/ 126 w 434"/>
                <a:gd name="T41" fmla="*/ 1904 h 2800"/>
                <a:gd name="T42" fmla="*/ 143 w 434"/>
                <a:gd name="T43" fmla="*/ 1755 h 2800"/>
                <a:gd name="T44" fmla="*/ 165 w 434"/>
                <a:gd name="T45" fmla="*/ 1606 h 2800"/>
                <a:gd name="T46" fmla="*/ 209 w 434"/>
                <a:gd name="T47" fmla="*/ 1346 h 2800"/>
                <a:gd name="T48" fmla="*/ 251 w 434"/>
                <a:gd name="T49" fmla="*/ 1087 h 2800"/>
                <a:gd name="T50" fmla="*/ 338 w 434"/>
                <a:gd name="T51" fmla="*/ 555 h 2800"/>
                <a:gd name="T52" fmla="*/ 424 w 434"/>
                <a:gd name="T53" fmla="*/ 66 h 2800"/>
                <a:gd name="T54" fmla="*/ 434 w 434"/>
                <a:gd name="T55" fmla="*/ 9 h 2800"/>
                <a:gd name="T56" fmla="*/ 434 w 434"/>
                <a:gd name="T57" fmla="*/ 7 h 2800"/>
                <a:gd name="T58" fmla="*/ 431 w 434"/>
                <a:gd name="T59" fmla="*/ 1 h 2800"/>
                <a:gd name="T60" fmla="*/ 425 w 434"/>
                <a:gd name="T61" fmla="*/ 0 h 2800"/>
                <a:gd name="T62" fmla="*/ 420 w 434"/>
                <a:gd name="T63" fmla="*/ 3 h 2800"/>
                <a:gd name="T64" fmla="*/ 419 w 434"/>
                <a:gd name="T65" fmla="*/ 5 h 2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4" h="2800">
                  <a:moveTo>
                    <a:pt x="419" y="5"/>
                  </a:moveTo>
                  <a:lnTo>
                    <a:pt x="419" y="5"/>
                  </a:lnTo>
                  <a:lnTo>
                    <a:pt x="375" y="245"/>
                  </a:lnTo>
                  <a:lnTo>
                    <a:pt x="334" y="487"/>
                  </a:lnTo>
                  <a:lnTo>
                    <a:pt x="334" y="487"/>
                  </a:lnTo>
                  <a:lnTo>
                    <a:pt x="291" y="753"/>
                  </a:lnTo>
                  <a:lnTo>
                    <a:pt x="247" y="1017"/>
                  </a:lnTo>
                  <a:lnTo>
                    <a:pt x="247" y="1017"/>
                  </a:lnTo>
                  <a:lnTo>
                    <a:pt x="161" y="1540"/>
                  </a:lnTo>
                  <a:lnTo>
                    <a:pt x="161" y="1540"/>
                  </a:lnTo>
                  <a:lnTo>
                    <a:pt x="150" y="1612"/>
                  </a:lnTo>
                  <a:lnTo>
                    <a:pt x="138" y="1685"/>
                  </a:lnTo>
                  <a:lnTo>
                    <a:pt x="119" y="1829"/>
                  </a:lnTo>
                  <a:lnTo>
                    <a:pt x="102" y="1974"/>
                  </a:lnTo>
                  <a:lnTo>
                    <a:pt x="87" y="2119"/>
                  </a:lnTo>
                  <a:lnTo>
                    <a:pt x="87" y="2119"/>
                  </a:lnTo>
                  <a:lnTo>
                    <a:pt x="70" y="2268"/>
                  </a:lnTo>
                  <a:lnTo>
                    <a:pt x="54" y="2417"/>
                  </a:lnTo>
                  <a:lnTo>
                    <a:pt x="34" y="2568"/>
                  </a:lnTo>
                  <a:lnTo>
                    <a:pt x="24" y="2642"/>
                  </a:lnTo>
                  <a:lnTo>
                    <a:pt x="13" y="2717"/>
                  </a:lnTo>
                  <a:lnTo>
                    <a:pt x="13" y="2717"/>
                  </a:lnTo>
                  <a:lnTo>
                    <a:pt x="0" y="2791"/>
                  </a:lnTo>
                  <a:lnTo>
                    <a:pt x="0" y="2791"/>
                  </a:lnTo>
                  <a:lnTo>
                    <a:pt x="1" y="2794"/>
                  </a:lnTo>
                  <a:lnTo>
                    <a:pt x="2" y="2796"/>
                  </a:lnTo>
                  <a:lnTo>
                    <a:pt x="4" y="2799"/>
                  </a:lnTo>
                  <a:lnTo>
                    <a:pt x="6" y="2800"/>
                  </a:lnTo>
                  <a:lnTo>
                    <a:pt x="9" y="2800"/>
                  </a:lnTo>
                  <a:lnTo>
                    <a:pt x="11" y="2800"/>
                  </a:lnTo>
                  <a:lnTo>
                    <a:pt x="14" y="2798"/>
                  </a:lnTo>
                  <a:lnTo>
                    <a:pt x="15" y="2795"/>
                  </a:lnTo>
                  <a:lnTo>
                    <a:pt x="15" y="2795"/>
                  </a:lnTo>
                  <a:lnTo>
                    <a:pt x="28" y="2722"/>
                  </a:lnTo>
                  <a:lnTo>
                    <a:pt x="40" y="2647"/>
                  </a:lnTo>
                  <a:lnTo>
                    <a:pt x="50" y="2574"/>
                  </a:lnTo>
                  <a:lnTo>
                    <a:pt x="59" y="2500"/>
                  </a:lnTo>
                  <a:lnTo>
                    <a:pt x="77" y="2352"/>
                  </a:lnTo>
                  <a:lnTo>
                    <a:pt x="93" y="2203"/>
                  </a:lnTo>
                  <a:lnTo>
                    <a:pt x="93" y="2203"/>
                  </a:lnTo>
                  <a:lnTo>
                    <a:pt x="109" y="2054"/>
                  </a:lnTo>
                  <a:lnTo>
                    <a:pt x="126" y="1904"/>
                  </a:lnTo>
                  <a:lnTo>
                    <a:pt x="133" y="1829"/>
                  </a:lnTo>
                  <a:lnTo>
                    <a:pt x="143" y="1755"/>
                  </a:lnTo>
                  <a:lnTo>
                    <a:pt x="154" y="1680"/>
                  </a:lnTo>
                  <a:lnTo>
                    <a:pt x="165" y="1606"/>
                  </a:lnTo>
                  <a:lnTo>
                    <a:pt x="165" y="1606"/>
                  </a:lnTo>
                  <a:lnTo>
                    <a:pt x="209" y="1346"/>
                  </a:lnTo>
                  <a:lnTo>
                    <a:pt x="251" y="1087"/>
                  </a:lnTo>
                  <a:lnTo>
                    <a:pt x="251" y="1087"/>
                  </a:lnTo>
                  <a:lnTo>
                    <a:pt x="338" y="555"/>
                  </a:lnTo>
                  <a:lnTo>
                    <a:pt x="338" y="555"/>
                  </a:lnTo>
                  <a:lnTo>
                    <a:pt x="381" y="310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34" y="9"/>
                  </a:lnTo>
                  <a:lnTo>
                    <a:pt x="434" y="9"/>
                  </a:lnTo>
                  <a:lnTo>
                    <a:pt x="434" y="7"/>
                  </a:lnTo>
                  <a:lnTo>
                    <a:pt x="433" y="3"/>
                  </a:lnTo>
                  <a:lnTo>
                    <a:pt x="431" y="1"/>
                  </a:lnTo>
                  <a:lnTo>
                    <a:pt x="428" y="0"/>
                  </a:lnTo>
                  <a:lnTo>
                    <a:pt x="425" y="0"/>
                  </a:lnTo>
                  <a:lnTo>
                    <a:pt x="423" y="0"/>
                  </a:lnTo>
                  <a:lnTo>
                    <a:pt x="420" y="3"/>
                  </a:lnTo>
                  <a:lnTo>
                    <a:pt x="419" y="5"/>
                  </a:lnTo>
                  <a:lnTo>
                    <a:pt x="4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7A412046-51DE-B564-ECD4-EA4F4D250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1694"/>
              <a:ext cx="265" cy="1059"/>
            </a:xfrm>
            <a:custGeom>
              <a:avLst/>
              <a:gdLst>
                <a:gd name="T0" fmla="*/ 2 w 794"/>
                <a:gd name="T1" fmla="*/ 9 h 3178"/>
                <a:gd name="T2" fmla="*/ 49 w 794"/>
                <a:gd name="T3" fmla="*/ 139 h 3178"/>
                <a:gd name="T4" fmla="*/ 149 w 794"/>
                <a:gd name="T5" fmla="*/ 396 h 3178"/>
                <a:gd name="T6" fmla="*/ 201 w 794"/>
                <a:gd name="T7" fmla="*/ 523 h 3178"/>
                <a:gd name="T8" fmla="*/ 272 w 794"/>
                <a:gd name="T9" fmla="*/ 698 h 3178"/>
                <a:gd name="T10" fmla="*/ 295 w 794"/>
                <a:gd name="T11" fmla="*/ 757 h 3178"/>
                <a:gd name="T12" fmla="*/ 323 w 794"/>
                <a:gd name="T13" fmla="*/ 836 h 3178"/>
                <a:gd name="T14" fmla="*/ 371 w 794"/>
                <a:gd name="T15" fmla="*/ 996 h 3178"/>
                <a:gd name="T16" fmla="*/ 391 w 794"/>
                <a:gd name="T17" fmla="*/ 1077 h 3178"/>
                <a:gd name="T18" fmla="*/ 427 w 794"/>
                <a:gd name="T19" fmla="*/ 1240 h 3178"/>
                <a:gd name="T20" fmla="*/ 457 w 794"/>
                <a:gd name="T21" fmla="*/ 1403 h 3178"/>
                <a:gd name="T22" fmla="*/ 510 w 794"/>
                <a:gd name="T23" fmla="*/ 1732 h 3178"/>
                <a:gd name="T24" fmla="*/ 526 w 794"/>
                <a:gd name="T25" fmla="*/ 1816 h 3178"/>
                <a:gd name="T26" fmla="*/ 576 w 794"/>
                <a:gd name="T27" fmla="*/ 2069 h 3178"/>
                <a:gd name="T28" fmla="*/ 648 w 794"/>
                <a:gd name="T29" fmla="*/ 2406 h 3178"/>
                <a:gd name="T30" fmla="*/ 681 w 794"/>
                <a:gd name="T31" fmla="*/ 2574 h 3178"/>
                <a:gd name="T32" fmla="*/ 728 w 794"/>
                <a:gd name="T33" fmla="*/ 2829 h 3178"/>
                <a:gd name="T34" fmla="*/ 755 w 794"/>
                <a:gd name="T35" fmla="*/ 2999 h 3178"/>
                <a:gd name="T36" fmla="*/ 767 w 794"/>
                <a:gd name="T37" fmla="*/ 3084 h 3178"/>
                <a:gd name="T38" fmla="*/ 778 w 794"/>
                <a:gd name="T39" fmla="*/ 3170 h 3178"/>
                <a:gd name="T40" fmla="*/ 781 w 794"/>
                <a:gd name="T41" fmla="*/ 3175 h 3178"/>
                <a:gd name="T42" fmla="*/ 786 w 794"/>
                <a:gd name="T43" fmla="*/ 3178 h 3178"/>
                <a:gd name="T44" fmla="*/ 791 w 794"/>
                <a:gd name="T45" fmla="*/ 3175 h 3178"/>
                <a:gd name="T46" fmla="*/ 794 w 794"/>
                <a:gd name="T47" fmla="*/ 3170 h 3178"/>
                <a:gd name="T48" fmla="*/ 782 w 794"/>
                <a:gd name="T49" fmla="*/ 3085 h 3178"/>
                <a:gd name="T50" fmla="*/ 758 w 794"/>
                <a:gd name="T51" fmla="*/ 2916 h 3178"/>
                <a:gd name="T52" fmla="*/ 730 w 794"/>
                <a:gd name="T53" fmla="*/ 2748 h 3178"/>
                <a:gd name="T54" fmla="*/ 681 w 794"/>
                <a:gd name="T55" fmla="*/ 2497 h 3178"/>
                <a:gd name="T56" fmla="*/ 646 w 794"/>
                <a:gd name="T57" fmla="*/ 2328 h 3178"/>
                <a:gd name="T58" fmla="*/ 576 w 794"/>
                <a:gd name="T59" fmla="*/ 1989 h 3178"/>
                <a:gd name="T60" fmla="*/ 542 w 794"/>
                <a:gd name="T61" fmla="*/ 1819 h 3178"/>
                <a:gd name="T62" fmla="*/ 513 w 794"/>
                <a:gd name="T63" fmla="*/ 1653 h 3178"/>
                <a:gd name="T64" fmla="*/ 472 w 794"/>
                <a:gd name="T65" fmla="*/ 1407 h 3178"/>
                <a:gd name="T66" fmla="*/ 442 w 794"/>
                <a:gd name="T67" fmla="*/ 1241 h 3178"/>
                <a:gd name="T68" fmla="*/ 426 w 794"/>
                <a:gd name="T69" fmla="*/ 1160 h 3178"/>
                <a:gd name="T70" fmla="*/ 387 w 794"/>
                <a:gd name="T71" fmla="*/ 997 h 3178"/>
                <a:gd name="T72" fmla="*/ 339 w 794"/>
                <a:gd name="T73" fmla="*/ 836 h 3178"/>
                <a:gd name="T74" fmla="*/ 317 w 794"/>
                <a:gd name="T75" fmla="*/ 772 h 3178"/>
                <a:gd name="T76" fmla="*/ 241 w 794"/>
                <a:gd name="T77" fmla="*/ 582 h 3178"/>
                <a:gd name="T78" fmla="*/ 137 w 794"/>
                <a:gd name="T79" fmla="*/ 323 h 3178"/>
                <a:gd name="T80" fmla="*/ 36 w 794"/>
                <a:gd name="T81" fmla="*/ 62 h 3178"/>
                <a:gd name="T82" fmla="*/ 16 w 794"/>
                <a:gd name="T83" fmla="*/ 5 h 3178"/>
                <a:gd name="T84" fmla="*/ 14 w 794"/>
                <a:gd name="T85" fmla="*/ 2 h 3178"/>
                <a:gd name="T86" fmla="*/ 9 w 794"/>
                <a:gd name="T87" fmla="*/ 0 h 3178"/>
                <a:gd name="T88" fmla="*/ 4 w 794"/>
                <a:gd name="T89" fmla="*/ 2 h 3178"/>
                <a:gd name="T90" fmla="*/ 0 w 794"/>
                <a:gd name="T91" fmla="*/ 5 h 3178"/>
                <a:gd name="T92" fmla="*/ 2 w 794"/>
                <a:gd name="T93" fmla="*/ 9 h 3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4" h="3178">
                  <a:moveTo>
                    <a:pt x="2" y="9"/>
                  </a:moveTo>
                  <a:lnTo>
                    <a:pt x="2" y="9"/>
                  </a:lnTo>
                  <a:lnTo>
                    <a:pt x="25" y="73"/>
                  </a:lnTo>
                  <a:lnTo>
                    <a:pt x="49" y="139"/>
                  </a:lnTo>
                  <a:lnTo>
                    <a:pt x="98" y="267"/>
                  </a:lnTo>
                  <a:lnTo>
                    <a:pt x="149" y="396"/>
                  </a:lnTo>
                  <a:lnTo>
                    <a:pt x="201" y="523"/>
                  </a:lnTo>
                  <a:lnTo>
                    <a:pt x="201" y="523"/>
                  </a:lnTo>
                  <a:lnTo>
                    <a:pt x="249" y="640"/>
                  </a:lnTo>
                  <a:lnTo>
                    <a:pt x="272" y="698"/>
                  </a:lnTo>
                  <a:lnTo>
                    <a:pt x="295" y="757"/>
                  </a:lnTo>
                  <a:lnTo>
                    <a:pt x="295" y="757"/>
                  </a:lnTo>
                  <a:lnTo>
                    <a:pt x="309" y="797"/>
                  </a:lnTo>
                  <a:lnTo>
                    <a:pt x="323" y="836"/>
                  </a:lnTo>
                  <a:lnTo>
                    <a:pt x="348" y="916"/>
                  </a:lnTo>
                  <a:lnTo>
                    <a:pt x="371" y="996"/>
                  </a:lnTo>
                  <a:lnTo>
                    <a:pt x="391" y="1077"/>
                  </a:lnTo>
                  <a:lnTo>
                    <a:pt x="391" y="1077"/>
                  </a:lnTo>
                  <a:lnTo>
                    <a:pt x="410" y="1159"/>
                  </a:lnTo>
                  <a:lnTo>
                    <a:pt x="427" y="1240"/>
                  </a:lnTo>
                  <a:lnTo>
                    <a:pt x="442" y="1322"/>
                  </a:lnTo>
                  <a:lnTo>
                    <a:pt x="457" y="1403"/>
                  </a:lnTo>
                  <a:lnTo>
                    <a:pt x="485" y="1567"/>
                  </a:lnTo>
                  <a:lnTo>
                    <a:pt x="510" y="1732"/>
                  </a:lnTo>
                  <a:lnTo>
                    <a:pt x="510" y="1732"/>
                  </a:lnTo>
                  <a:lnTo>
                    <a:pt x="526" y="1816"/>
                  </a:lnTo>
                  <a:lnTo>
                    <a:pt x="541" y="1901"/>
                  </a:lnTo>
                  <a:lnTo>
                    <a:pt x="576" y="2069"/>
                  </a:lnTo>
                  <a:lnTo>
                    <a:pt x="612" y="2238"/>
                  </a:lnTo>
                  <a:lnTo>
                    <a:pt x="648" y="2406"/>
                  </a:lnTo>
                  <a:lnTo>
                    <a:pt x="648" y="2406"/>
                  </a:lnTo>
                  <a:lnTo>
                    <a:pt x="681" y="2574"/>
                  </a:lnTo>
                  <a:lnTo>
                    <a:pt x="713" y="2744"/>
                  </a:lnTo>
                  <a:lnTo>
                    <a:pt x="728" y="2829"/>
                  </a:lnTo>
                  <a:lnTo>
                    <a:pt x="742" y="2915"/>
                  </a:lnTo>
                  <a:lnTo>
                    <a:pt x="755" y="2999"/>
                  </a:lnTo>
                  <a:lnTo>
                    <a:pt x="767" y="3084"/>
                  </a:lnTo>
                  <a:lnTo>
                    <a:pt x="767" y="3084"/>
                  </a:lnTo>
                  <a:lnTo>
                    <a:pt x="778" y="3170"/>
                  </a:lnTo>
                  <a:lnTo>
                    <a:pt x="778" y="3170"/>
                  </a:lnTo>
                  <a:lnTo>
                    <a:pt x="778" y="3173"/>
                  </a:lnTo>
                  <a:lnTo>
                    <a:pt x="781" y="3175"/>
                  </a:lnTo>
                  <a:lnTo>
                    <a:pt x="783" y="3177"/>
                  </a:lnTo>
                  <a:lnTo>
                    <a:pt x="786" y="3178"/>
                  </a:lnTo>
                  <a:lnTo>
                    <a:pt x="789" y="3177"/>
                  </a:lnTo>
                  <a:lnTo>
                    <a:pt x="791" y="3175"/>
                  </a:lnTo>
                  <a:lnTo>
                    <a:pt x="792" y="3173"/>
                  </a:lnTo>
                  <a:lnTo>
                    <a:pt x="794" y="3170"/>
                  </a:lnTo>
                  <a:lnTo>
                    <a:pt x="794" y="3170"/>
                  </a:lnTo>
                  <a:lnTo>
                    <a:pt x="782" y="3085"/>
                  </a:lnTo>
                  <a:lnTo>
                    <a:pt x="771" y="3001"/>
                  </a:lnTo>
                  <a:lnTo>
                    <a:pt x="758" y="2916"/>
                  </a:lnTo>
                  <a:lnTo>
                    <a:pt x="745" y="2832"/>
                  </a:lnTo>
                  <a:lnTo>
                    <a:pt x="730" y="2748"/>
                  </a:lnTo>
                  <a:lnTo>
                    <a:pt x="714" y="2664"/>
                  </a:lnTo>
                  <a:lnTo>
                    <a:pt x="681" y="2497"/>
                  </a:lnTo>
                  <a:lnTo>
                    <a:pt x="681" y="2497"/>
                  </a:lnTo>
                  <a:lnTo>
                    <a:pt x="646" y="2328"/>
                  </a:lnTo>
                  <a:lnTo>
                    <a:pt x="610" y="2158"/>
                  </a:lnTo>
                  <a:lnTo>
                    <a:pt x="576" y="1989"/>
                  </a:lnTo>
                  <a:lnTo>
                    <a:pt x="542" y="1819"/>
                  </a:lnTo>
                  <a:lnTo>
                    <a:pt x="542" y="1819"/>
                  </a:lnTo>
                  <a:lnTo>
                    <a:pt x="527" y="1737"/>
                  </a:lnTo>
                  <a:lnTo>
                    <a:pt x="513" y="1653"/>
                  </a:lnTo>
                  <a:lnTo>
                    <a:pt x="486" y="1489"/>
                  </a:lnTo>
                  <a:lnTo>
                    <a:pt x="472" y="1407"/>
                  </a:lnTo>
                  <a:lnTo>
                    <a:pt x="458" y="1323"/>
                  </a:lnTo>
                  <a:lnTo>
                    <a:pt x="442" y="1241"/>
                  </a:lnTo>
                  <a:lnTo>
                    <a:pt x="426" y="1160"/>
                  </a:lnTo>
                  <a:lnTo>
                    <a:pt x="426" y="1160"/>
                  </a:lnTo>
                  <a:lnTo>
                    <a:pt x="408" y="1078"/>
                  </a:lnTo>
                  <a:lnTo>
                    <a:pt x="387" y="997"/>
                  </a:lnTo>
                  <a:lnTo>
                    <a:pt x="364" y="916"/>
                  </a:lnTo>
                  <a:lnTo>
                    <a:pt x="339" y="836"/>
                  </a:lnTo>
                  <a:lnTo>
                    <a:pt x="339" y="836"/>
                  </a:lnTo>
                  <a:lnTo>
                    <a:pt x="317" y="772"/>
                  </a:lnTo>
                  <a:lnTo>
                    <a:pt x="293" y="709"/>
                  </a:lnTo>
                  <a:lnTo>
                    <a:pt x="241" y="582"/>
                  </a:lnTo>
                  <a:lnTo>
                    <a:pt x="241" y="582"/>
                  </a:lnTo>
                  <a:lnTo>
                    <a:pt x="137" y="323"/>
                  </a:lnTo>
                  <a:lnTo>
                    <a:pt x="86" y="193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2" y="9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D1F1509B-57A4-B4CC-E053-D479BD0D6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" y="1799"/>
              <a:ext cx="146" cy="954"/>
            </a:xfrm>
            <a:custGeom>
              <a:avLst/>
              <a:gdLst>
                <a:gd name="T0" fmla="*/ 0 w 437"/>
                <a:gd name="T1" fmla="*/ 7 h 2862"/>
                <a:gd name="T2" fmla="*/ 34 w 437"/>
                <a:gd name="T3" fmla="*/ 264 h 2862"/>
                <a:gd name="T4" fmla="*/ 73 w 437"/>
                <a:gd name="T5" fmla="*/ 520 h 2862"/>
                <a:gd name="T6" fmla="*/ 95 w 437"/>
                <a:gd name="T7" fmla="*/ 657 h 2862"/>
                <a:gd name="T8" fmla="*/ 166 w 437"/>
                <a:gd name="T9" fmla="*/ 1065 h 2862"/>
                <a:gd name="T10" fmla="*/ 213 w 437"/>
                <a:gd name="T11" fmla="*/ 1328 h 2862"/>
                <a:gd name="T12" fmla="*/ 259 w 437"/>
                <a:gd name="T13" fmla="*/ 1592 h 2862"/>
                <a:gd name="T14" fmla="*/ 282 w 437"/>
                <a:gd name="T15" fmla="*/ 1738 h 2862"/>
                <a:gd name="T16" fmla="*/ 303 w 437"/>
                <a:gd name="T17" fmla="*/ 1886 h 2862"/>
                <a:gd name="T18" fmla="*/ 335 w 437"/>
                <a:gd name="T19" fmla="*/ 2180 h 2862"/>
                <a:gd name="T20" fmla="*/ 351 w 437"/>
                <a:gd name="T21" fmla="*/ 2331 h 2862"/>
                <a:gd name="T22" fmla="*/ 387 w 437"/>
                <a:gd name="T23" fmla="*/ 2632 h 2862"/>
                <a:gd name="T24" fmla="*/ 410 w 437"/>
                <a:gd name="T25" fmla="*/ 2782 h 2862"/>
                <a:gd name="T26" fmla="*/ 422 w 437"/>
                <a:gd name="T27" fmla="*/ 2857 h 2862"/>
                <a:gd name="T28" fmla="*/ 423 w 437"/>
                <a:gd name="T29" fmla="*/ 2859 h 2862"/>
                <a:gd name="T30" fmla="*/ 428 w 437"/>
                <a:gd name="T31" fmla="*/ 2862 h 2862"/>
                <a:gd name="T32" fmla="*/ 434 w 437"/>
                <a:gd name="T33" fmla="*/ 2861 h 2862"/>
                <a:gd name="T34" fmla="*/ 437 w 437"/>
                <a:gd name="T35" fmla="*/ 2856 h 2862"/>
                <a:gd name="T36" fmla="*/ 437 w 437"/>
                <a:gd name="T37" fmla="*/ 2852 h 2862"/>
                <a:gd name="T38" fmla="*/ 413 w 437"/>
                <a:gd name="T39" fmla="*/ 2701 h 2862"/>
                <a:gd name="T40" fmla="*/ 392 w 437"/>
                <a:gd name="T41" fmla="*/ 2550 h 2862"/>
                <a:gd name="T42" fmla="*/ 358 w 437"/>
                <a:gd name="T43" fmla="*/ 2247 h 2862"/>
                <a:gd name="T44" fmla="*/ 342 w 437"/>
                <a:gd name="T45" fmla="*/ 2099 h 2862"/>
                <a:gd name="T46" fmla="*/ 318 w 437"/>
                <a:gd name="T47" fmla="*/ 1875 h 2862"/>
                <a:gd name="T48" fmla="*/ 298 w 437"/>
                <a:gd name="T49" fmla="*/ 1728 h 2862"/>
                <a:gd name="T50" fmla="*/ 286 w 437"/>
                <a:gd name="T51" fmla="*/ 1653 h 2862"/>
                <a:gd name="T52" fmla="*/ 194 w 437"/>
                <a:gd name="T53" fmla="*/ 1136 h 2862"/>
                <a:gd name="T54" fmla="*/ 146 w 437"/>
                <a:gd name="T55" fmla="*/ 863 h 2862"/>
                <a:gd name="T56" fmla="*/ 100 w 437"/>
                <a:gd name="T57" fmla="*/ 590 h 2862"/>
                <a:gd name="T58" fmla="*/ 59 w 437"/>
                <a:gd name="T59" fmla="*/ 329 h 2862"/>
                <a:gd name="T60" fmla="*/ 22 w 437"/>
                <a:gd name="T61" fmla="*/ 67 h 2862"/>
                <a:gd name="T62" fmla="*/ 16 w 437"/>
                <a:gd name="T63" fmla="*/ 7 h 2862"/>
                <a:gd name="T64" fmla="*/ 14 w 437"/>
                <a:gd name="T65" fmla="*/ 4 h 2862"/>
                <a:gd name="T66" fmla="*/ 9 w 437"/>
                <a:gd name="T67" fmla="*/ 0 h 2862"/>
                <a:gd name="T68" fmla="*/ 4 w 437"/>
                <a:gd name="T69" fmla="*/ 0 h 2862"/>
                <a:gd name="T70" fmla="*/ 0 w 437"/>
                <a:gd name="T71" fmla="*/ 4 h 2862"/>
                <a:gd name="T72" fmla="*/ 0 w 437"/>
                <a:gd name="T73" fmla="*/ 7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7" h="2862">
                  <a:moveTo>
                    <a:pt x="0" y="7"/>
                  </a:moveTo>
                  <a:lnTo>
                    <a:pt x="0" y="7"/>
                  </a:lnTo>
                  <a:lnTo>
                    <a:pt x="16" y="135"/>
                  </a:lnTo>
                  <a:lnTo>
                    <a:pt x="34" y="264"/>
                  </a:lnTo>
                  <a:lnTo>
                    <a:pt x="53" y="392"/>
                  </a:lnTo>
                  <a:lnTo>
                    <a:pt x="73" y="520"/>
                  </a:lnTo>
                  <a:lnTo>
                    <a:pt x="73" y="520"/>
                  </a:lnTo>
                  <a:lnTo>
                    <a:pt x="95" y="657"/>
                  </a:lnTo>
                  <a:lnTo>
                    <a:pt x="118" y="793"/>
                  </a:lnTo>
                  <a:lnTo>
                    <a:pt x="166" y="1065"/>
                  </a:lnTo>
                  <a:lnTo>
                    <a:pt x="166" y="1065"/>
                  </a:lnTo>
                  <a:lnTo>
                    <a:pt x="213" y="1328"/>
                  </a:lnTo>
                  <a:lnTo>
                    <a:pt x="259" y="1592"/>
                  </a:lnTo>
                  <a:lnTo>
                    <a:pt x="259" y="1592"/>
                  </a:lnTo>
                  <a:lnTo>
                    <a:pt x="272" y="1665"/>
                  </a:lnTo>
                  <a:lnTo>
                    <a:pt x="282" y="1738"/>
                  </a:lnTo>
                  <a:lnTo>
                    <a:pt x="292" y="1813"/>
                  </a:lnTo>
                  <a:lnTo>
                    <a:pt x="303" y="1886"/>
                  </a:lnTo>
                  <a:lnTo>
                    <a:pt x="319" y="2033"/>
                  </a:lnTo>
                  <a:lnTo>
                    <a:pt x="335" y="2180"/>
                  </a:lnTo>
                  <a:lnTo>
                    <a:pt x="335" y="2180"/>
                  </a:lnTo>
                  <a:lnTo>
                    <a:pt x="351" y="2331"/>
                  </a:lnTo>
                  <a:lnTo>
                    <a:pt x="368" y="2482"/>
                  </a:lnTo>
                  <a:lnTo>
                    <a:pt x="387" y="2632"/>
                  </a:lnTo>
                  <a:lnTo>
                    <a:pt x="399" y="2708"/>
                  </a:lnTo>
                  <a:lnTo>
                    <a:pt x="410" y="2782"/>
                  </a:lnTo>
                  <a:lnTo>
                    <a:pt x="410" y="2782"/>
                  </a:lnTo>
                  <a:lnTo>
                    <a:pt x="422" y="2857"/>
                  </a:lnTo>
                  <a:lnTo>
                    <a:pt x="422" y="2857"/>
                  </a:lnTo>
                  <a:lnTo>
                    <a:pt x="423" y="2859"/>
                  </a:lnTo>
                  <a:lnTo>
                    <a:pt x="426" y="2861"/>
                  </a:lnTo>
                  <a:lnTo>
                    <a:pt x="428" y="2862"/>
                  </a:lnTo>
                  <a:lnTo>
                    <a:pt x="431" y="2862"/>
                  </a:lnTo>
                  <a:lnTo>
                    <a:pt x="434" y="2861"/>
                  </a:lnTo>
                  <a:lnTo>
                    <a:pt x="436" y="2858"/>
                  </a:lnTo>
                  <a:lnTo>
                    <a:pt x="437" y="2856"/>
                  </a:lnTo>
                  <a:lnTo>
                    <a:pt x="437" y="2852"/>
                  </a:lnTo>
                  <a:lnTo>
                    <a:pt x="437" y="2852"/>
                  </a:lnTo>
                  <a:lnTo>
                    <a:pt x="425" y="2777"/>
                  </a:lnTo>
                  <a:lnTo>
                    <a:pt x="413" y="2701"/>
                  </a:lnTo>
                  <a:lnTo>
                    <a:pt x="403" y="2626"/>
                  </a:lnTo>
                  <a:lnTo>
                    <a:pt x="392" y="2550"/>
                  </a:lnTo>
                  <a:lnTo>
                    <a:pt x="375" y="2400"/>
                  </a:lnTo>
                  <a:lnTo>
                    <a:pt x="358" y="2247"/>
                  </a:lnTo>
                  <a:lnTo>
                    <a:pt x="358" y="2247"/>
                  </a:lnTo>
                  <a:lnTo>
                    <a:pt x="342" y="2099"/>
                  </a:lnTo>
                  <a:lnTo>
                    <a:pt x="327" y="1950"/>
                  </a:lnTo>
                  <a:lnTo>
                    <a:pt x="318" y="1875"/>
                  </a:lnTo>
                  <a:lnTo>
                    <a:pt x="308" y="1801"/>
                  </a:lnTo>
                  <a:lnTo>
                    <a:pt x="298" y="1728"/>
                  </a:lnTo>
                  <a:lnTo>
                    <a:pt x="286" y="1653"/>
                  </a:lnTo>
                  <a:lnTo>
                    <a:pt x="286" y="1653"/>
                  </a:lnTo>
                  <a:lnTo>
                    <a:pt x="240" y="1395"/>
                  </a:lnTo>
                  <a:lnTo>
                    <a:pt x="194" y="1136"/>
                  </a:lnTo>
                  <a:lnTo>
                    <a:pt x="194" y="1136"/>
                  </a:lnTo>
                  <a:lnTo>
                    <a:pt x="146" y="863"/>
                  </a:lnTo>
                  <a:lnTo>
                    <a:pt x="100" y="590"/>
                  </a:lnTo>
                  <a:lnTo>
                    <a:pt x="100" y="590"/>
                  </a:lnTo>
                  <a:lnTo>
                    <a:pt x="78" y="460"/>
                  </a:lnTo>
                  <a:lnTo>
                    <a:pt x="59" y="329"/>
                  </a:lnTo>
                  <a:lnTo>
                    <a:pt x="40" y="198"/>
                  </a:lnTo>
                  <a:lnTo>
                    <a:pt x="22" y="67"/>
                  </a:lnTo>
                  <a:lnTo>
                    <a:pt x="22" y="67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4D1F2F23-47EA-4D31-0B86-8283EF042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" y="3760"/>
              <a:ext cx="65" cy="555"/>
            </a:xfrm>
            <a:custGeom>
              <a:avLst/>
              <a:gdLst>
                <a:gd name="T0" fmla="*/ 0 w 195"/>
                <a:gd name="T1" fmla="*/ 7 h 1665"/>
                <a:gd name="T2" fmla="*/ 0 w 195"/>
                <a:gd name="T3" fmla="*/ 7 h 1665"/>
                <a:gd name="T4" fmla="*/ 72 w 195"/>
                <a:gd name="T5" fmla="*/ 651 h 1665"/>
                <a:gd name="T6" fmla="*/ 72 w 195"/>
                <a:gd name="T7" fmla="*/ 651 h 1665"/>
                <a:gd name="T8" fmla="*/ 142 w 195"/>
                <a:gd name="T9" fmla="*/ 1295 h 1665"/>
                <a:gd name="T10" fmla="*/ 142 w 195"/>
                <a:gd name="T11" fmla="*/ 1295 h 1665"/>
                <a:gd name="T12" fmla="*/ 179 w 195"/>
                <a:gd name="T13" fmla="*/ 1657 h 1665"/>
                <a:gd name="T14" fmla="*/ 179 w 195"/>
                <a:gd name="T15" fmla="*/ 1657 h 1665"/>
                <a:gd name="T16" fmla="*/ 181 w 195"/>
                <a:gd name="T17" fmla="*/ 1661 h 1665"/>
                <a:gd name="T18" fmla="*/ 183 w 195"/>
                <a:gd name="T19" fmla="*/ 1664 h 1665"/>
                <a:gd name="T20" fmla="*/ 186 w 195"/>
                <a:gd name="T21" fmla="*/ 1665 h 1665"/>
                <a:gd name="T22" fmla="*/ 188 w 195"/>
                <a:gd name="T23" fmla="*/ 1665 h 1665"/>
                <a:gd name="T24" fmla="*/ 191 w 195"/>
                <a:gd name="T25" fmla="*/ 1665 h 1665"/>
                <a:gd name="T26" fmla="*/ 193 w 195"/>
                <a:gd name="T27" fmla="*/ 1664 h 1665"/>
                <a:gd name="T28" fmla="*/ 195 w 195"/>
                <a:gd name="T29" fmla="*/ 1661 h 1665"/>
                <a:gd name="T30" fmla="*/ 195 w 195"/>
                <a:gd name="T31" fmla="*/ 1657 h 1665"/>
                <a:gd name="T32" fmla="*/ 195 w 195"/>
                <a:gd name="T33" fmla="*/ 1657 h 1665"/>
                <a:gd name="T34" fmla="*/ 161 w 195"/>
                <a:gd name="T35" fmla="*/ 1336 h 1665"/>
                <a:gd name="T36" fmla="*/ 127 w 195"/>
                <a:gd name="T37" fmla="*/ 1015 h 1665"/>
                <a:gd name="T38" fmla="*/ 127 w 195"/>
                <a:gd name="T39" fmla="*/ 1015 h 1665"/>
                <a:gd name="T40" fmla="*/ 56 w 195"/>
                <a:gd name="T41" fmla="*/ 370 h 1665"/>
                <a:gd name="T42" fmla="*/ 56 w 195"/>
                <a:gd name="T43" fmla="*/ 370 h 1665"/>
                <a:gd name="T44" fmla="*/ 15 w 195"/>
                <a:gd name="T45" fmla="*/ 7 h 1665"/>
                <a:gd name="T46" fmla="*/ 15 w 195"/>
                <a:gd name="T47" fmla="*/ 7 h 1665"/>
                <a:gd name="T48" fmla="*/ 14 w 195"/>
                <a:gd name="T49" fmla="*/ 4 h 1665"/>
                <a:gd name="T50" fmla="*/ 13 w 195"/>
                <a:gd name="T51" fmla="*/ 2 h 1665"/>
                <a:gd name="T52" fmla="*/ 10 w 195"/>
                <a:gd name="T53" fmla="*/ 0 h 1665"/>
                <a:gd name="T54" fmla="*/ 6 w 195"/>
                <a:gd name="T55" fmla="*/ 0 h 1665"/>
                <a:gd name="T56" fmla="*/ 4 w 195"/>
                <a:gd name="T57" fmla="*/ 0 h 1665"/>
                <a:gd name="T58" fmla="*/ 2 w 195"/>
                <a:gd name="T59" fmla="*/ 2 h 1665"/>
                <a:gd name="T60" fmla="*/ 0 w 195"/>
                <a:gd name="T61" fmla="*/ 4 h 1665"/>
                <a:gd name="T62" fmla="*/ 0 w 195"/>
                <a:gd name="T63" fmla="*/ 7 h 1665"/>
                <a:gd name="T64" fmla="*/ 0 w 195"/>
                <a:gd name="T65" fmla="*/ 7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5" h="1665">
                  <a:moveTo>
                    <a:pt x="0" y="7"/>
                  </a:moveTo>
                  <a:lnTo>
                    <a:pt x="0" y="7"/>
                  </a:lnTo>
                  <a:lnTo>
                    <a:pt x="72" y="651"/>
                  </a:lnTo>
                  <a:lnTo>
                    <a:pt x="72" y="651"/>
                  </a:lnTo>
                  <a:lnTo>
                    <a:pt x="142" y="1295"/>
                  </a:lnTo>
                  <a:lnTo>
                    <a:pt x="142" y="1295"/>
                  </a:lnTo>
                  <a:lnTo>
                    <a:pt x="179" y="1657"/>
                  </a:lnTo>
                  <a:lnTo>
                    <a:pt x="179" y="1657"/>
                  </a:lnTo>
                  <a:lnTo>
                    <a:pt x="181" y="1661"/>
                  </a:lnTo>
                  <a:lnTo>
                    <a:pt x="183" y="1664"/>
                  </a:lnTo>
                  <a:lnTo>
                    <a:pt x="186" y="1665"/>
                  </a:lnTo>
                  <a:lnTo>
                    <a:pt x="188" y="1665"/>
                  </a:lnTo>
                  <a:lnTo>
                    <a:pt x="191" y="1665"/>
                  </a:lnTo>
                  <a:lnTo>
                    <a:pt x="193" y="1664"/>
                  </a:lnTo>
                  <a:lnTo>
                    <a:pt x="195" y="1661"/>
                  </a:lnTo>
                  <a:lnTo>
                    <a:pt x="195" y="1657"/>
                  </a:lnTo>
                  <a:lnTo>
                    <a:pt x="195" y="1657"/>
                  </a:lnTo>
                  <a:lnTo>
                    <a:pt x="161" y="1336"/>
                  </a:lnTo>
                  <a:lnTo>
                    <a:pt x="127" y="1015"/>
                  </a:lnTo>
                  <a:lnTo>
                    <a:pt x="127" y="1015"/>
                  </a:lnTo>
                  <a:lnTo>
                    <a:pt x="56" y="370"/>
                  </a:lnTo>
                  <a:lnTo>
                    <a:pt x="56" y="370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F95FC100-DF9F-BC8A-79A8-B7074D27E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748"/>
              <a:ext cx="2057" cy="1567"/>
            </a:xfrm>
            <a:custGeom>
              <a:avLst/>
              <a:gdLst>
                <a:gd name="T0" fmla="*/ 251 w 6172"/>
                <a:gd name="T1" fmla="*/ 2865 h 4701"/>
                <a:gd name="T2" fmla="*/ 486 w 6172"/>
                <a:gd name="T3" fmla="*/ 1036 h 4701"/>
                <a:gd name="T4" fmla="*/ 610 w 6172"/>
                <a:gd name="T5" fmla="*/ 17 h 4701"/>
                <a:gd name="T6" fmla="*/ 1537 w 6172"/>
                <a:gd name="T7" fmla="*/ 76 h 4701"/>
                <a:gd name="T8" fmla="*/ 1847 w 6172"/>
                <a:gd name="T9" fmla="*/ 91 h 4701"/>
                <a:gd name="T10" fmla="*/ 2309 w 6172"/>
                <a:gd name="T11" fmla="*/ 108 h 4701"/>
                <a:gd name="T12" fmla="*/ 2772 w 6172"/>
                <a:gd name="T13" fmla="*/ 110 h 4701"/>
                <a:gd name="T14" fmla="*/ 3081 w 6172"/>
                <a:gd name="T15" fmla="*/ 100 h 4701"/>
                <a:gd name="T16" fmla="*/ 3532 w 6172"/>
                <a:gd name="T17" fmla="*/ 83 h 4701"/>
                <a:gd name="T18" fmla="*/ 4283 w 6172"/>
                <a:gd name="T19" fmla="*/ 72 h 4701"/>
                <a:gd name="T20" fmla="*/ 4900 w 6172"/>
                <a:gd name="T21" fmla="*/ 65 h 4701"/>
                <a:gd name="T22" fmla="*/ 5588 w 6172"/>
                <a:gd name="T23" fmla="*/ 55 h 4701"/>
                <a:gd name="T24" fmla="*/ 5770 w 6172"/>
                <a:gd name="T25" fmla="*/ 47 h 4701"/>
                <a:gd name="T26" fmla="*/ 5842 w 6172"/>
                <a:gd name="T27" fmla="*/ 38 h 4701"/>
                <a:gd name="T28" fmla="*/ 5949 w 6172"/>
                <a:gd name="T29" fmla="*/ 18 h 4701"/>
                <a:gd name="T30" fmla="*/ 5969 w 6172"/>
                <a:gd name="T31" fmla="*/ 18 h 4701"/>
                <a:gd name="T32" fmla="*/ 5987 w 6172"/>
                <a:gd name="T33" fmla="*/ 29 h 4701"/>
                <a:gd name="T34" fmla="*/ 5998 w 6172"/>
                <a:gd name="T35" fmla="*/ 52 h 4701"/>
                <a:gd name="T36" fmla="*/ 6020 w 6172"/>
                <a:gd name="T37" fmla="*/ 121 h 4701"/>
                <a:gd name="T38" fmla="*/ 6057 w 6172"/>
                <a:gd name="T39" fmla="*/ 266 h 4701"/>
                <a:gd name="T40" fmla="*/ 6099 w 6172"/>
                <a:gd name="T41" fmla="*/ 487 h 4701"/>
                <a:gd name="T42" fmla="*/ 6135 w 6172"/>
                <a:gd name="T43" fmla="*/ 710 h 4701"/>
                <a:gd name="T44" fmla="*/ 6160 w 6172"/>
                <a:gd name="T45" fmla="*/ 859 h 4701"/>
                <a:gd name="T46" fmla="*/ 6167 w 6172"/>
                <a:gd name="T47" fmla="*/ 862 h 4701"/>
                <a:gd name="T48" fmla="*/ 6172 w 6172"/>
                <a:gd name="T49" fmla="*/ 855 h 4701"/>
                <a:gd name="T50" fmla="*/ 6149 w 6172"/>
                <a:gd name="T51" fmla="*/ 701 h 4701"/>
                <a:gd name="T52" fmla="*/ 6099 w 6172"/>
                <a:gd name="T53" fmla="*/ 399 h 4701"/>
                <a:gd name="T54" fmla="*/ 6069 w 6172"/>
                <a:gd name="T55" fmla="*/ 250 h 4701"/>
                <a:gd name="T56" fmla="*/ 6029 w 6172"/>
                <a:gd name="T57" fmla="*/ 99 h 4701"/>
                <a:gd name="T58" fmla="*/ 6012 w 6172"/>
                <a:gd name="T59" fmla="*/ 42 h 4701"/>
                <a:gd name="T60" fmla="*/ 5994 w 6172"/>
                <a:gd name="T61" fmla="*/ 13 h 4701"/>
                <a:gd name="T62" fmla="*/ 5985 w 6172"/>
                <a:gd name="T63" fmla="*/ 6 h 4701"/>
                <a:gd name="T64" fmla="*/ 5957 w 6172"/>
                <a:gd name="T65" fmla="*/ 0 h 4701"/>
                <a:gd name="T66" fmla="*/ 5916 w 6172"/>
                <a:gd name="T67" fmla="*/ 10 h 4701"/>
                <a:gd name="T68" fmla="*/ 5835 w 6172"/>
                <a:gd name="T69" fmla="*/ 24 h 4701"/>
                <a:gd name="T70" fmla="*/ 5753 w 6172"/>
                <a:gd name="T71" fmla="*/ 33 h 4701"/>
                <a:gd name="T72" fmla="*/ 5606 w 6172"/>
                <a:gd name="T73" fmla="*/ 40 h 4701"/>
                <a:gd name="T74" fmla="*/ 5300 w 6172"/>
                <a:gd name="T75" fmla="*/ 45 h 4701"/>
                <a:gd name="T76" fmla="*/ 4828 w 6172"/>
                <a:gd name="T77" fmla="*/ 52 h 4701"/>
                <a:gd name="T78" fmla="*/ 4205 w 6172"/>
                <a:gd name="T79" fmla="*/ 56 h 4701"/>
                <a:gd name="T80" fmla="*/ 3582 w 6172"/>
                <a:gd name="T81" fmla="*/ 64 h 4701"/>
                <a:gd name="T82" fmla="*/ 3272 w 6172"/>
                <a:gd name="T83" fmla="*/ 76 h 4701"/>
                <a:gd name="T84" fmla="*/ 2804 w 6172"/>
                <a:gd name="T85" fmla="*/ 91 h 4701"/>
                <a:gd name="T86" fmla="*/ 2336 w 6172"/>
                <a:gd name="T87" fmla="*/ 91 h 4701"/>
                <a:gd name="T88" fmla="*/ 2024 w 6172"/>
                <a:gd name="T89" fmla="*/ 82 h 4701"/>
                <a:gd name="T90" fmla="*/ 1554 w 6172"/>
                <a:gd name="T91" fmla="*/ 60 h 4701"/>
                <a:gd name="T92" fmla="*/ 769 w 6172"/>
                <a:gd name="T93" fmla="*/ 11 h 4701"/>
                <a:gd name="T94" fmla="*/ 610 w 6172"/>
                <a:gd name="T95" fmla="*/ 1 h 4701"/>
                <a:gd name="T96" fmla="*/ 604 w 6172"/>
                <a:gd name="T97" fmla="*/ 6 h 4701"/>
                <a:gd name="T98" fmla="*/ 368 w 6172"/>
                <a:gd name="T99" fmla="*/ 1838 h 4701"/>
                <a:gd name="T100" fmla="*/ 133 w 6172"/>
                <a:gd name="T101" fmla="*/ 3667 h 4701"/>
                <a:gd name="T102" fmla="*/ 0 w 6172"/>
                <a:gd name="T103" fmla="*/ 4697 h 4701"/>
                <a:gd name="T104" fmla="*/ 7 w 6172"/>
                <a:gd name="T105" fmla="*/ 4701 h 4701"/>
                <a:gd name="T106" fmla="*/ 14 w 6172"/>
                <a:gd name="T107" fmla="*/ 4697 h 4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72" h="4701">
                  <a:moveTo>
                    <a:pt x="16" y="4694"/>
                  </a:moveTo>
                  <a:lnTo>
                    <a:pt x="16" y="4694"/>
                  </a:lnTo>
                  <a:lnTo>
                    <a:pt x="251" y="2865"/>
                  </a:lnTo>
                  <a:lnTo>
                    <a:pt x="251" y="2865"/>
                  </a:lnTo>
                  <a:lnTo>
                    <a:pt x="486" y="1036"/>
                  </a:lnTo>
                  <a:lnTo>
                    <a:pt x="486" y="1036"/>
                  </a:lnTo>
                  <a:lnTo>
                    <a:pt x="618" y="9"/>
                  </a:lnTo>
                  <a:lnTo>
                    <a:pt x="618" y="9"/>
                  </a:lnTo>
                  <a:lnTo>
                    <a:pt x="610" y="17"/>
                  </a:lnTo>
                  <a:lnTo>
                    <a:pt x="610" y="17"/>
                  </a:lnTo>
                  <a:lnTo>
                    <a:pt x="1228" y="56"/>
                  </a:lnTo>
                  <a:lnTo>
                    <a:pt x="1537" y="76"/>
                  </a:lnTo>
                  <a:lnTo>
                    <a:pt x="1692" y="83"/>
                  </a:lnTo>
                  <a:lnTo>
                    <a:pt x="1847" y="91"/>
                  </a:lnTo>
                  <a:lnTo>
                    <a:pt x="1847" y="91"/>
                  </a:lnTo>
                  <a:lnTo>
                    <a:pt x="2001" y="97"/>
                  </a:lnTo>
                  <a:lnTo>
                    <a:pt x="2155" y="103"/>
                  </a:lnTo>
                  <a:lnTo>
                    <a:pt x="2309" y="108"/>
                  </a:lnTo>
                  <a:lnTo>
                    <a:pt x="2464" y="110"/>
                  </a:lnTo>
                  <a:lnTo>
                    <a:pt x="2618" y="112"/>
                  </a:lnTo>
                  <a:lnTo>
                    <a:pt x="2772" y="110"/>
                  </a:lnTo>
                  <a:lnTo>
                    <a:pt x="2927" y="106"/>
                  </a:lnTo>
                  <a:lnTo>
                    <a:pt x="3081" y="100"/>
                  </a:lnTo>
                  <a:lnTo>
                    <a:pt x="3081" y="100"/>
                  </a:lnTo>
                  <a:lnTo>
                    <a:pt x="3231" y="94"/>
                  </a:lnTo>
                  <a:lnTo>
                    <a:pt x="3381" y="87"/>
                  </a:lnTo>
                  <a:lnTo>
                    <a:pt x="3532" y="83"/>
                  </a:lnTo>
                  <a:lnTo>
                    <a:pt x="3682" y="79"/>
                  </a:lnTo>
                  <a:lnTo>
                    <a:pt x="3983" y="74"/>
                  </a:lnTo>
                  <a:lnTo>
                    <a:pt x="4283" y="72"/>
                  </a:lnTo>
                  <a:lnTo>
                    <a:pt x="4283" y="72"/>
                  </a:lnTo>
                  <a:lnTo>
                    <a:pt x="4592" y="69"/>
                  </a:lnTo>
                  <a:lnTo>
                    <a:pt x="4900" y="65"/>
                  </a:lnTo>
                  <a:lnTo>
                    <a:pt x="5516" y="56"/>
                  </a:lnTo>
                  <a:lnTo>
                    <a:pt x="5516" y="56"/>
                  </a:lnTo>
                  <a:lnTo>
                    <a:pt x="5588" y="55"/>
                  </a:lnTo>
                  <a:lnTo>
                    <a:pt x="5661" y="54"/>
                  </a:lnTo>
                  <a:lnTo>
                    <a:pt x="5733" y="50"/>
                  </a:lnTo>
                  <a:lnTo>
                    <a:pt x="5770" y="47"/>
                  </a:lnTo>
                  <a:lnTo>
                    <a:pt x="5806" y="43"/>
                  </a:lnTo>
                  <a:lnTo>
                    <a:pt x="5806" y="43"/>
                  </a:lnTo>
                  <a:lnTo>
                    <a:pt x="5842" y="38"/>
                  </a:lnTo>
                  <a:lnTo>
                    <a:pt x="5878" y="32"/>
                  </a:lnTo>
                  <a:lnTo>
                    <a:pt x="5914" y="24"/>
                  </a:lnTo>
                  <a:lnTo>
                    <a:pt x="5949" y="18"/>
                  </a:lnTo>
                  <a:lnTo>
                    <a:pt x="5949" y="18"/>
                  </a:lnTo>
                  <a:lnTo>
                    <a:pt x="5960" y="17"/>
                  </a:lnTo>
                  <a:lnTo>
                    <a:pt x="5969" y="18"/>
                  </a:lnTo>
                  <a:lnTo>
                    <a:pt x="5975" y="20"/>
                  </a:lnTo>
                  <a:lnTo>
                    <a:pt x="5981" y="24"/>
                  </a:lnTo>
                  <a:lnTo>
                    <a:pt x="5987" y="29"/>
                  </a:lnTo>
                  <a:lnTo>
                    <a:pt x="5990" y="36"/>
                  </a:lnTo>
                  <a:lnTo>
                    <a:pt x="5998" y="52"/>
                  </a:lnTo>
                  <a:lnTo>
                    <a:pt x="5998" y="52"/>
                  </a:lnTo>
                  <a:lnTo>
                    <a:pt x="6005" y="69"/>
                  </a:lnTo>
                  <a:lnTo>
                    <a:pt x="6010" y="86"/>
                  </a:lnTo>
                  <a:lnTo>
                    <a:pt x="6020" y="121"/>
                  </a:lnTo>
                  <a:lnTo>
                    <a:pt x="6020" y="121"/>
                  </a:lnTo>
                  <a:lnTo>
                    <a:pt x="6039" y="192"/>
                  </a:lnTo>
                  <a:lnTo>
                    <a:pt x="6057" y="266"/>
                  </a:lnTo>
                  <a:lnTo>
                    <a:pt x="6073" y="339"/>
                  </a:lnTo>
                  <a:lnTo>
                    <a:pt x="6087" y="413"/>
                  </a:lnTo>
                  <a:lnTo>
                    <a:pt x="6099" y="487"/>
                  </a:lnTo>
                  <a:lnTo>
                    <a:pt x="6112" y="561"/>
                  </a:lnTo>
                  <a:lnTo>
                    <a:pt x="6135" y="710"/>
                  </a:lnTo>
                  <a:lnTo>
                    <a:pt x="6135" y="710"/>
                  </a:lnTo>
                  <a:lnTo>
                    <a:pt x="6158" y="857"/>
                  </a:lnTo>
                  <a:lnTo>
                    <a:pt x="6158" y="857"/>
                  </a:lnTo>
                  <a:lnTo>
                    <a:pt x="6160" y="859"/>
                  </a:lnTo>
                  <a:lnTo>
                    <a:pt x="6161" y="860"/>
                  </a:lnTo>
                  <a:lnTo>
                    <a:pt x="6164" y="862"/>
                  </a:lnTo>
                  <a:lnTo>
                    <a:pt x="6167" y="862"/>
                  </a:lnTo>
                  <a:lnTo>
                    <a:pt x="6170" y="860"/>
                  </a:lnTo>
                  <a:lnTo>
                    <a:pt x="6171" y="858"/>
                  </a:lnTo>
                  <a:lnTo>
                    <a:pt x="6172" y="855"/>
                  </a:lnTo>
                  <a:lnTo>
                    <a:pt x="6172" y="853"/>
                  </a:lnTo>
                  <a:lnTo>
                    <a:pt x="6172" y="853"/>
                  </a:lnTo>
                  <a:lnTo>
                    <a:pt x="6149" y="701"/>
                  </a:lnTo>
                  <a:lnTo>
                    <a:pt x="6126" y="550"/>
                  </a:lnTo>
                  <a:lnTo>
                    <a:pt x="6114" y="475"/>
                  </a:lnTo>
                  <a:lnTo>
                    <a:pt x="6099" y="399"/>
                  </a:lnTo>
                  <a:lnTo>
                    <a:pt x="6085" y="325"/>
                  </a:lnTo>
                  <a:lnTo>
                    <a:pt x="6069" y="250"/>
                  </a:lnTo>
                  <a:lnTo>
                    <a:pt x="6069" y="250"/>
                  </a:lnTo>
                  <a:lnTo>
                    <a:pt x="6051" y="175"/>
                  </a:lnTo>
                  <a:lnTo>
                    <a:pt x="6029" y="99"/>
                  </a:lnTo>
                  <a:lnTo>
                    <a:pt x="6029" y="99"/>
                  </a:lnTo>
                  <a:lnTo>
                    <a:pt x="6024" y="77"/>
                  </a:lnTo>
                  <a:lnTo>
                    <a:pt x="6016" y="54"/>
                  </a:lnTo>
                  <a:lnTo>
                    <a:pt x="6012" y="42"/>
                  </a:lnTo>
                  <a:lnTo>
                    <a:pt x="6007" y="32"/>
                  </a:lnTo>
                  <a:lnTo>
                    <a:pt x="6002" y="22"/>
                  </a:lnTo>
                  <a:lnTo>
                    <a:pt x="5994" y="13"/>
                  </a:lnTo>
                  <a:lnTo>
                    <a:pt x="5994" y="13"/>
                  </a:lnTo>
                  <a:lnTo>
                    <a:pt x="5990" y="9"/>
                  </a:lnTo>
                  <a:lnTo>
                    <a:pt x="5985" y="6"/>
                  </a:lnTo>
                  <a:lnTo>
                    <a:pt x="5976" y="1"/>
                  </a:lnTo>
                  <a:lnTo>
                    <a:pt x="5967" y="0"/>
                  </a:lnTo>
                  <a:lnTo>
                    <a:pt x="5957" y="0"/>
                  </a:lnTo>
                  <a:lnTo>
                    <a:pt x="5947" y="2"/>
                  </a:lnTo>
                  <a:lnTo>
                    <a:pt x="5937" y="5"/>
                  </a:lnTo>
                  <a:lnTo>
                    <a:pt x="5916" y="10"/>
                  </a:lnTo>
                  <a:lnTo>
                    <a:pt x="5916" y="10"/>
                  </a:lnTo>
                  <a:lnTo>
                    <a:pt x="5875" y="18"/>
                  </a:lnTo>
                  <a:lnTo>
                    <a:pt x="5835" y="24"/>
                  </a:lnTo>
                  <a:lnTo>
                    <a:pt x="5794" y="29"/>
                  </a:lnTo>
                  <a:lnTo>
                    <a:pt x="5753" y="33"/>
                  </a:lnTo>
                  <a:lnTo>
                    <a:pt x="5753" y="33"/>
                  </a:lnTo>
                  <a:lnTo>
                    <a:pt x="5716" y="36"/>
                  </a:lnTo>
                  <a:lnTo>
                    <a:pt x="5679" y="37"/>
                  </a:lnTo>
                  <a:lnTo>
                    <a:pt x="5606" y="40"/>
                  </a:lnTo>
                  <a:lnTo>
                    <a:pt x="5458" y="42"/>
                  </a:lnTo>
                  <a:lnTo>
                    <a:pt x="5458" y="42"/>
                  </a:lnTo>
                  <a:lnTo>
                    <a:pt x="5300" y="45"/>
                  </a:lnTo>
                  <a:lnTo>
                    <a:pt x="5141" y="49"/>
                  </a:lnTo>
                  <a:lnTo>
                    <a:pt x="5141" y="49"/>
                  </a:lnTo>
                  <a:lnTo>
                    <a:pt x="4828" y="52"/>
                  </a:lnTo>
                  <a:lnTo>
                    <a:pt x="4516" y="55"/>
                  </a:lnTo>
                  <a:lnTo>
                    <a:pt x="4516" y="55"/>
                  </a:lnTo>
                  <a:lnTo>
                    <a:pt x="4205" y="56"/>
                  </a:lnTo>
                  <a:lnTo>
                    <a:pt x="3893" y="58"/>
                  </a:lnTo>
                  <a:lnTo>
                    <a:pt x="3738" y="60"/>
                  </a:lnTo>
                  <a:lnTo>
                    <a:pt x="3582" y="64"/>
                  </a:lnTo>
                  <a:lnTo>
                    <a:pt x="3427" y="68"/>
                  </a:lnTo>
                  <a:lnTo>
                    <a:pt x="3272" y="76"/>
                  </a:lnTo>
                  <a:lnTo>
                    <a:pt x="3272" y="76"/>
                  </a:lnTo>
                  <a:lnTo>
                    <a:pt x="3115" y="82"/>
                  </a:lnTo>
                  <a:lnTo>
                    <a:pt x="2960" y="87"/>
                  </a:lnTo>
                  <a:lnTo>
                    <a:pt x="2804" y="91"/>
                  </a:lnTo>
                  <a:lnTo>
                    <a:pt x="2649" y="92"/>
                  </a:lnTo>
                  <a:lnTo>
                    <a:pt x="2492" y="92"/>
                  </a:lnTo>
                  <a:lnTo>
                    <a:pt x="2336" y="91"/>
                  </a:lnTo>
                  <a:lnTo>
                    <a:pt x="2181" y="87"/>
                  </a:lnTo>
                  <a:lnTo>
                    <a:pt x="2024" y="82"/>
                  </a:lnTo>
                  <a:lnTo>
                    <a:pt x="2024" y="82"/>
                  </a:lnTo>
                  <a:lnTo>
                    <a:pt x="1868" y="77"/>
                  </a:lnTo>
                  <a:lnTo>
                    <a:pt x="1710" y="69"/>
                  </a:lnTo>
                  <a:lnTo>
                    <a:pt x="1554" y="60"/>
                  </a:lnTo>
                  <a:lnTo>
                    <a:pt x="1396" y="51"/>
                  </a:lnTo>
                  <a:lnTo>
                    <a:pt x="1083" y="32"/>
                  </a:lnTo>
                  <a:lnTo>
                    <a:pt x="769" y="11"/>
                  </a:lnTo>
                  <a:lnTo>
                    <a:pt x="769" y="11"/>
                  </a:lnTo>
                  <a:lnTo>
                    <a:pt x="610" y="1"/>
                  </a:lnTo>
                  <a:lnTo>
                    <a:pt x="610" y="1"/>
                  </a:lnTo>
                  <a:lnTo>
                    <a:pt x="608" y="1"/>
                  </a:lnTo>
                  <a:lnTo>
                    <a:pt x="605" y="4"/>
                  </a:lnTo>
                  <a:lnTo>
                    <a:pt x="604" y="6"/>
                  </a:lnTo>
                  <a:lnTo>
                    <a:pt x="603" y="9"/>
                  </a:lnTo>
                  <a:lnTo>
                    <a:pt x="603" y="9"/>
                  </a:lnTo>
                  <a:lnTo>
                    <a:pt x="368" y="1838"/>
                  </a:lnTo>
                  <a:lnTo>
                    <a:pt x="368" y="1838"/>
                  </a:lnTo>
                  <a:lnTo>
                    <a:pt x="133" y="3667"/>
                  </a:lnTo>
                  <a:lnTo>
                    <a:pt x="133" y="3667"/>
                  </a:lnTo>
                  <a:lnTo>
                    <a:pt x="0" y="4694"/>
                  </a:lnTo>
                  <a:lnTo>
                    <a:pt x="0" y="4694"/>
                  </a:lnTo>
                  <a:lnTo>
                    <a:pt x="0" y="4697"/>
                  </a:lnTo>
                  <a:lnTo>
                    <a:pt x="1" y="4700"/>
                  </a:lnTo>
                  <a:lnTo>
                    <a:pt x="4" y="4701"/>
                  </a:lnTo>
                  <a:lnTo>
                    <a:pt x="7" y="4701"/>
                  </a:lnTo>
                  <a:lnTo>
                    <a:pt x="9" y="4701"/>
                  </a:lnTo>
                  <a:lnTo>
                    <a:pt x="12" y="4700"/>
                  </a:lnTo>
                  <a:lnTo>
                    <a:pt x="14" y="4697"/>
                  </a:lnTo>
                  <a:lnTo>
                    <a:pt x="16" y="4694"/>
                  </a:lnTo>
                  <a:lnTo>
                    <a:pt x="16" y="46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06B3C9CE-C054-A51A-379F-D0570173A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2803"/>
              <a:ext cx="77" cy="170"/>
            </a:xfrm>
            <a:custGeom>
              <a:avLst/>
              <a:gdLst>
                <a:gd name="T0" fmla="*/ 0 w 230"/>
                <a:gd name="T1" fmla="*/ 8 h 511"/>
                <a:gd name="T2" fmla="*/ 6 w 230"/>
                <a:gd name="T3" fmla="*/ 201 h 511"/>
                <a:gd name="T4" fmla="*/ 11 w 230"/>
                <a:gd name="T5" fmla="*/ 283 h 511"/>
                <a:gd name="T6" fmla="*/ 20 w 230"/>
                <a:gd name="T7" fmla="*/ 364 h 511"/>
                <a:gd name="T8" fmla="*/ 24 w 230"/>
                <a:gd name="T9" fmla="*/ 387 h 511"/>
                <a:gd name="T10" fmla="*/ 36 w 230"/>
                <a:gd name="T11" fmla="*/ 429 h 511"/>
                <a:gd name="T12" fmla="*/ 45 w 230"/>
                <a:gd name="T13" fmla="*/ 450 h 511"/>
                <a:gd name="T14" fmla="*/ 50 w 230"/>
                <a:gd name="T15" fmla="*/ 457 h 511"/>
                <a:gd name="T16" fmla="*/ 61 w 230"/>
                <a:gd name="T17" fmla="*/ 472 h 511"/>
                <a:gd name="T18" fmla="*/ 77 w 230"/>
                <a:gd name="T19" fmla="*/ 483 h 511"/>
                <a:gd name="T20" fmla="*/ 101 w 230"/>
                <a:gd name="T21" fmla="*/ 496 h 511"/>
                <a:gd name="T22" fmla="*/ 115 w 230"/>
                <a:gd name="T23" fmla="*/ 501 h 511"/>
                <a:gd name="T24" fmla="*/ 146 w 230"/>
                <a:gd name="T25" fmla="*/ 508 h 511"/>
                <a:gd name="T26" fmla="*/ 192 w 230"/>
                <a:gd name="T27" fmla="*/ 511 h 511"/>
                <a:gd name="T28" fmla="*/ 223 w 230"/>
                <a:gd name="T29" fmla="*/ 511 h 511"/>
                <a:gd name="T30" fmla="*/ 229 w 230"/>
                <a:gd name="T31" fmla="*/ 509 h 511"/>
                <a:gd name="T32" fmla="*/ 230 w 230"/>
                <a:gd name="T33" fmla="*/ 504 h 511"/>
                <a:gd name="T34" fmla="*/ 229 w 230"/>
                <a:gd name="T35" fmla="*/ 499 h 511"/>
                <a:gd name="T36" fmla="*/ 223 w 230"/>
                <a:gd name="T37" fmla="*/ 496 h 511"/>
                <a:gd name="T38" fmla="*/ 196 w 230"/>
                <a:gd name="T39" fmla="*/ 496 h 511"/>
                <a:gd name="T40" fmla="*/ 142 w 230"/>
                <a:gd name="T41" fmla="*/ 491 h 511"/>
                <a:gd name="T42" fmla="*/ 115 w 230"/>
                <a:gd name="T43" fmla="*/ 484 h 511"/>
                <a:gd name="T44" fmla="*/ 98 w 230"/>
                <a:gd name="T45" fmla="*/ 479 h 511"/>
                <a:gd name="T46" fmla="*/ 78 w 230"/>
                <a:gd name="T47" fmla="*/ 465 h 511"/>
                <a:gd name="T48" fmla="*/ 66 w 230"/>
                <a:gd name="T49" fmla="*/ 454 h 511"/>
                <a:gd name="T50" fmla="*/ 61 w 230"/>
                <a:gd name="T51" fmla="*/ 447 h 511"/>
                <a:gd name="T52" fmla="*/ 51 w 230"/>
                <a:gd name="T53" fmla="*/ 429 h 511"/>
                <a:gd name="T54" fmla="*/ 39 w 230"/>
                <a:gd name="T55" fmla="*/ 389 h 511"/>
                <a:gd name="T56" fmla="*/ 37 w 230"/>
                <a:gd name="T57" fmla="*/ 369 h 511"/>
                <a:gd name="T58" fmla="*/ 28 w 230"/>
                <a:gd name="T59" fmla="*/ 293 h 511"/>
                <a:gd name="T60" fmla="*/ 23 w 230"/>
                <a:gd name="T61" fmla="*/ 219 h 511"/>
                <a:gd name="T62" fmla="*/ 18 w 230"/>
                <a:gd name="T63" fmla="*/ 113 h 511"/>
                <a:gd name="T64" fmla="*/ 15 w 230"/>
                <a:gd name="T65" fmla="*/ 8 h 511"/>
                <a:gd name="T66" fmla="*/ 15 w 230"/>
                <a:gd name="T67" fmla="*/ 4 h 511"/>
                <a:gd name="T68" fmla="*/ 10 w 230"/>
                <a:gd name="T69" fmla="*/ 0 h 511"/>
                <a:gd name="T70" fmla="*/ 5 w 230"/>
                <a:gd name="T71" fmla="*/ 0 h 511"/>
                <a:gd name="T72" fmla="*/ 1 w 230"/>
                <a:gd name="T73" fmla="*/ 4 h 511"/>
                <a:gd name="T74" fmla="*/ 0 w 230"/>
                <a:gd name="T75" fmla="*/ 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0" h="511">
                  <a:moveTo>
                    <a:pt x="0" y="8"/>
                  </a:moveTo>
                  <a:lnTo>
                    <a:pt x="0" y="8"/>
                  </a:lnTo>
                  <a:lnTo>
                    <a:pt x="1" y="104"/>
                  </a:lnTo>
                  <a:lnTo>
                    <a:pt x="6" y="201"/>
                  </a:lnTo>
                  <a:lnTo>
                    <a:pt x="6" y="201"/>
                  </a:lnTo>
                  <a:lnTo>
                    <a:pt x="11" y="283"/>
                  </a:lnTo>
                  <a:lnTo>
                    <a:pt x="15" y="324"/>
                  </a:lnTo>
                  <a:lnTo>
                    <a:pt x="20" y="364"/>
                  </a:lnTo>
                  <a:lnTo>
                    <a:pt x="20" y="364"/>
                  </a:lnTo>
                  <a:lnTo>
                    <a:pt x="24" y="387"/>
                  </a:lnTo>
                  <a:lnTo>
                    <a:pt x="28" y="409"/>
                  </a:lnTo>
                  <a:lnTo>
                    <a:pt x="36" y="429"/>
                  </a:lnTo>
                  <a:lnTo>
                    <a:pt x="39" y="440"/>
                  </a:lnTo>
                  <a:lnTo>
                    <a:pt x="45" y="450"/>
                  </a:lnTo>
                  <a:lnTo>
                    <a:pt x="45" y="450"/>
                  </a:lnTo>
                  <a:lnTo>
                    <a:pt x="50" y="457"/>
                  </a:lnTo>
                  <a:lnTo>
                    <a:pt x="55" y="465"/>
                  </a:lnTo>
                  <a:lnTo>
                    <a:pt x="61" y="472"/>
                  </a:lnTo>
                  <a:lnTo>
                    <a:pt x="69" y="478"/>
                  </a:lnTo>
                  <a:lnTo>
                    <a:pt x="77" y="483"/>
                  </a:lnTo>
                  <a:lnTo>
                    <a:pt x="84" y="488"/>
                  </a:lnTo>
                  <a:lnTo>
                    <a:pt x="101" y="496"/>
                  </a:lnTo>
                  <a:lnTo>
                    <a:pt x="101" y="496"/>
                  </a:lnTo>
                  <a:lnTo>
                    <a:pt x="115" y="501"/>
                  </a:lnTo>
                  <a:lnTo>
                    <a:pt x="130" y="505"/>
                  </a:lnTo>
                  <a:lnTo>
                    <a:pt x="146" y="508"/>
                  </a:lnTo>
                  <a:lnTo>
                    <a:pt x="161" y="509"/>
                  </a:lnTo>
                  <a:lnTo>
                    <a:pt x="192" y="511"/>
                  </a:lnTo>
                  <a:lnTo>
                    <a:pt x="223" y="511"/>
                  </a:lnTo>
                  <a:lnTo>
                    <a:pt x="223" y="511"/>
                  </a:lnTo>
                  <a:lnTo>
                    <a:pt x="227" y="510"/>
                  </a:lnTo>
                  <a:lnTo>
                    <a:pt x="229" y="509"/>
                  </a:lnTo>
                  <a:lnTo>
                    <a:pt x="230" y="506"/>
                  </a:lnTo>
                  <a:lnTo>
                    <a:pt x="230" y="504"/>
                  </a:lnTo>
                  <a:lnTo>
                    <a:pt x="230" y="501"/>
                  </a:lnTo>
                  <a:lnTo>
                    <a:pt x="229" y="499"/>
                  </a:lnTo>
                  <a:lnTo>
                    <a:pt x="227" y="496"/>
                  </a:lnTo>
                  <a:lnTo>
                    <a:pt x="223" y="496"/>
                  </a:lnTo>
                  <a:lnTo>
                    <a:pt x="223" y="496"/>
                  </a:lnTo>
                  <a:lnTo>
                    <a:pt x="196" y="496"/>
                  </a:lnTo>
                  <a:lnTo>
                    <a:pt x="169" y="495"/>
                  </a:lnTo>
                  <a:lnTo>
                    <a:pt x="142" y="491"/>
                  </a:lnTo>
                  <a:lnTo>
                    <a:pt x="128" y="488"/>
                  </a:lnTo>
                  <a:lnTo>
                    <a:pt x="115" y="484"/>
                  </a:lnTo>
                  <a:lnTo>
                    <a:pt x="115" y="484"/>
                  </a:lnTo>
                  <a:lnTo>
                    <a:pt x="98" y="479"/>
                  </a:lnTo>
                  <a:lnTo>
                    <a:pt x="84" y="470"/>
                  </a:lnTo>
                  <a:lnTo>
                    <a:pt x="78" y="465"/>
                  </a:lnTo>
                  <a:lnTo>
                    <a:pt x="71" y="460"/>
                  </a:lnTo>
                  <a:lnTo>
                    <a:pt x="66" y="454"/>
                  </a:lnTo>
                  <a:lnTo>
                    <a:pt x="61" y="447"/>
                  </a:lnTo>
                  <a:lnTo>
                    <a:pt x="61" y="447"/>
                  </a:lnTo>
                  <a:lnTo>
                    <a:pt x="56" y="438"/>
                  </a:lnTo>
                  <a:lnTo>
                    <a:pt x="51" y="429"/>
                  </a:lnTo>
                  <a:lnTo>
                    <a:pt x="45" y="409"/>
                  </a:lnTo>
                  <a:lnTo>
                    <a:pt x="39" y="389"/>
                  </a:lnTo>
                  <a:lnTo>
                    <a:pt x="37" y="369"/>
                  </a:lnTo>
                  <a:lnTo>
                    <a:pt x="37" y="369"/>
                  </a:lnTo>
                  <a:lnTo>
                    <a:pt x="32" y="332"/>
                  </a:lnTo>
                  <a:lnTo>
                    <a:pt x="28" y="293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19" y="166"/>
                  </a:lnTo>
                  <a:lnTo>
                    <a:pt x="18" y="113"/>
                  </a:lnTo>
                  <a:lnTo>
                    <a:pt x="16" y="61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F0BC3CEA-A35E-BFB4-6885-D8AF839EB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2814"/>
              <a:ext cx="40" cy="156"/>
            </a:xfrm>
            <a:custGeom>
              <a:avLst/>
              <a:gdLst>
                <a:gd name="T0" fmla="*/ 92 w 119"/>
                <a:gd name="T1" fmla="*/ 10 h 468"/>
                <a:gd name="T2" fmla="*/ 100 w 119"/>
                <a:gd name="T3" fmla="*/ 77 h 468"/>
                <a:gd name="T4" fmla="*/ 104 w 119"/>
                <a:gd name="T5" fmla="*/ 143 h 468"/>
                <a:gd name="T6" fmla="*/ 101 w 119"/>
                <a:gd name="T7" fmla="*/ 277 h 468"/>
                <a:gd name="T8" fmla="*/ 98 w 119"/>
                <a:gd name="T9" fmla="*/ 340 h 468"/>
                <a:gd name="T10" fmla="*/ 96 w 119"/>
                <a:gd name="T11" fmla="*/ 402 h 468"/>
                <a:gd name="T12" fmla="*/ 91 w 119"/>
                <a:gd name="T13" fmla="*/ 435 h 468"/>
                <a:gd name="T14" fmla="*/ 89 w 119"/>
                <a:gd name="T15" fmla="*/ 440 h 468"/>
                <a:gd name="T16" fmla="*/ 87 w 119"/>
                <a:gd name="T17" fmla="*/ 445 h 468"/>
                <a:gd name="T18" fmla="*/ 82 w 119"/>
                <a:gd name="T19" fmla="*/ 450 h 468"/>
                <a:gd name="T20" fmla="*/ 77 w 119"/>
                <a:gd name="T21" fmla="*/ 452 h 468"/>
                <a:gd name="T22" fmla="*/ 73 w 119"/>
                <a:gd name="T23" fmla="*/ 452 h 468"/>
                <a:gd name="T24" fmla="*/ 57 w 119"/>
                <a:gd name="T25" fmla="*/ 452 h 468"/>
                <a:gd name="T26" fmla="*/ 45 w 119"/>
                <a:gd name="T27" fmla="*/ 449 h 468"/>
                <a:gd name="T28" fmla="*/ 9 w 119"/>
                <a:gd name="T29" fmla="*/ 438 h 468"/>
                <a:gd name="T30" fmla="*/ 5 w 119"/>
                <a:gd name="T31" fmla="*/ 438 h 468"/>
                <a:gd name="T32" fmla="*/ 1 w 119"/>
                <a:gd name="T33" fmla="*/ 440 h 468"/>
                <a:gd name="T34" fmla="*/ 0 w 119"/>
                <a:gd name="T35" fmla="*/ 445 h 468"/>
                <a:gd name="T36" fmla="*/ 1 w 119"/>
                <a:gd name="T37" fmla="*/ 450 h 468"/>
                <a:gd name="T38" fmla="*/ 5 w 119"/>
                <a:gd name="T39" fmla="*/ 453 h 468"/>
                <a:gd name="T40" fmla="*/ 51 w 119"/>
                <a:gd name="T41" fmla="*/ 466 h 468"/>
                <a:gd name="T42" fmla="*/ 66 w 119"/>
                <a:gd name="T43" fmla="*/ 468 h 468"/>
                <a:gd name="T44" fmla="*/ 82 w 119"/>
                <a:gd name="T45" fmla="*/ 466 h 468"/>
                <a:gd name="T46" fmla="*/ 88 w 119"/>
                <a:gd name="T47" fmla="*/ 463 h 468"/>
                <a:gd name="T48" fmla="*/ 98 w 119"/>
                <a:gd name="T49" fmla="*/ 454 h 468"/>
                <a:gd name="T50" fmla="*/ 104 w 119"/>
                <a:gd name="T51" fmla="*/ 443 h 468"/>
                <a:gd name="T52" fmla="*/ 109 w 119"/>
                <a:gd name="T53" fmla="*/ 422 h 468"/>
                <a:gd name="T54" fmla="*/ 111 w 119"/>
                <a:gd name="T55" fmla="*/ 393 h 468"/>
                <a:gd name="T56" fmla="*/ 115 w 119"/>
                <a:gd name="T57" fmla="*/ 305 h 468"/>
                <a:gd name="T58" fmla="*/ 118 w 119"/>
                <a:gd name="T59" fmla="*/ 233 h 468"/>
                <a:gd name="T60" fmla="*/ 119 w 119"/>
                <a:gd name="T61" fmla="*/ 163 h 468"/>
                <a:gd name="T62" fmla="*/ 116 w 119"/>
                <a:gd name="T63" fmla="*/ 84 h 468"/>
                <a:gd name="T64" fmla="*/ 107 w 119"/>
                <a:gd name="T65" fmla="*/ 6 h 468"/>
                <a:gd name="T66" fmla="*/ 106 w 119"/>
                <a:gd name="T67" fmla="*/ 2 h 468"/>
                <a:gd name="T68" fmla="*/ 101 w 119"/>
                <a:gd name="T69" fmla="*/ 0 h 468"/>
                <a:gd name="T70" fmla="*/ 96 w 119"/>
                <a:gd name="T71" fmla="*/ 2 h 468"/>
                <a:gd name="T72" fmla="*/ 92 w 119"/>
                <a:gd name="T73" fmla="*/ 6 h 468"/>
                <a:gd name="T74" fmla="*/ 92 w 119"/>
                <a:gd name="T75" fmla="*/ 1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9" h="468">
                  <a:moveTo>
                    <a:pt x="92" y="10"/>
                  </a:moveTo>
                  <a:lnTo>
                    <a:pt x="92" y="10"/>
                  </a:lnTo>
                  <a:lnTo>
                    <a:pt x="97" y="43"/>
                  </a:lnTo>
                  <a:lnTo>
                    <a:pt x="100" y="77"/>
                  </a:lnTo>
                  <a:lnTo>
                    <a:pt x="102" y="110"/>
                  </a:lnTo>
                  <a:lnTo>
                    <a:pt x="104" y="143"/>
                  </a:lnTo>
                  <a:lnTo>
                    <a:pt x="104" y="210"/>
                  </a:lnTo>
                  <a:lnTo>
                    <a:pt x="101" y="277"/>
                  </a:lnTo>
                  <a:lnTo>
                    <a:pt x="101" y="277"/>
                  </a:lnTo>
                  <a:lnTo>
                    <a:pt x="98" y="340"/>
                  </a:lnTo>
                  <a:lnTo>
                    <a:pt x="96" y="402"/>
                  </a:lnTo>
                  <a:lnTo>
                    <a:pt x="96" y="402"/>
                  </a:lnTo>
                  <a:lnTo>
                    <a:pt x="93" y="418"/>
                  </a:lnTo>
                  <a:lnTo>
                    <a:pt x="91" y="435"/>
                  </a:lnTo>
                  <a:lnTo>
                    <a:pt x="91" y="435"/>
                  </a:lnTo>
                  <a:lnTo>
                    <a:pt x="89" y="440"/>
                  </a:lnTo>
                  <a:lnTo>
                    <a:pt x="87" y="445"/>
                  </a:lnTo>
                  <a:lnTo>
                    <a:pt x="87" y="445"/>
                  </a:lnTo>
                  <a:lnTo>
                    <a:pt x="84" y="448"/>
                  </a:lnTo>
                  <a:lnTo>
                    <a:pt x="82" y="450"/>
                  </a:lnTo>
                  <a:lnTo>
                    <a:pt x="82" y="450"/>
                  </a:lnTo>
                  <a:lnTo>
                    <a:pt x="77" y="452"/>
                  </a:lnTo>
                  <a:lnTo>
                    <a:pt x="73" y="452"/>
                  </a:lnTo>
                  <a:lnTo>
                    <a:pt x="73" y="452"/>
                  </a:lnTo>
                  <a:lnTo>
                    <a:pt x="65" y="452"/>
                  </a:lnTo>
                  <a:lnTo>
                    <a:pt x="57" y="452"/>
                  </a:lnTo>
                  <a:lnTo>
                    <a:pt x="57" y="452"/>
                  </a:lnTo>
                  <a:lnTo>
                    <a:pt x="45" y="449"/>
                  </a:lnTo>
                  <a:lnTo>
                    <a:pt x="33" y="445"/>
                  </a:lnTo>
                  <a:lnTo>
                    <a:pt x="9" y="438"/>
                  </a:lnTo>
                  <a:lnTo>
                    <a:pt x="9" y="438"/>
                  </a:lnTo>
                  <a:lnTo>
                    <a:pt x="5" y="438"/>
                  </a:lnTo>
                  <a:lnTo>
                    <a:pt x="2" y="438"/>
                  </a:lnTo>
                  <a:lnTo>
                    <a:pt x="1" y="440"/>
                  </a:lnTo>
                  <a:lnTo>
                    <a:pt x="0" y="443"/>
                  </a:lnTo>
                  <a:lnTo>
                    <a:pt x="0" y="445"/>
                  </a:lnTo>
                  <a:lnTo>
                    <a:pt x="0" y="448"/>
                  </a:lnTo>
                  <a:lnTo>
                    <a:pt x="1" y="450"/>
                  </a:lnTo>
                  <a:lnTo>
                    <a:pt x="5" y="453"/>
                  </a:lnTo>
                  <a:lnTo>
                    <a:pt x="5" y="453"/>
                  </a:lnTo>
                  <a:lnTo>
                    <a:pt x="28" y="459"/>
                  </a:lnTo>
                  <a:lnTo>
                    <a:pt x="51" y="466"/>
                  </a:lnTo>
                  <a:lnTo>
                    <a:pt x="51" y="466"/>
                  </a:lnTo>
                  <a:lnTo>
                    <a:pt x="66" y="468"/>
                  </a:lnTo>
                  <a:lnTo>
                    <a:pt x="74" y="467"/>
                  </a:lnTo>
                  <a:lnTo>
                    <a:pt x="82" y="466"/>
                  </a:lnTo>
                  <a:lnTo>
                    <a:pt x="82" y="466"/>
                  </a:lnTo>
                  <a:lnTo>
                    <a:pt x="88" y="463"/>
                  </a:lnTo>
                  <a:lnTo>
                    <a:pt x="93" y="459"/>
                  </a:lnTo>
                  <a:lnTo>
                    <a:pt x="98" y="454"/>
                  </a:lnTo>
                  <a:lnTo>
                    <a:pt x="101" y="449"/>
                  </a:lnTo>
                  <a:lnTo>
                    <a:pt x="104" y="443"/>
                  </a:lnTo>
                  <a:lnTo>
                    <a:pt x="106" y="436"/>
                  </a:lnTo>
                  <a:lnTo>
                    <a:pt x="109" y="422"/>
                  </a:lnTo>
                  <a:lnTo>
                    <a:pt x="109" y="422"/>
                  </a:lnTo>
                  <a:lnTo>
                    <a:pt x="111" y="393"/>
                  </a:lnTo>
                  <a:lnTo>
                    <a:pt x="114" y="364"/>
                  </a:lnTo>
                  <a:lnTo>
                    <a:pt x="115" y="305"/>
                  </a:lnTo>
                  <a:lnTo>
                    <a:pt x="115" y="305"/>
                  </a:lnTo>
                  <a:lnTo>
                    <a:pt x="118" y="233"/>
                  </a:lnTo>
                  <a:lnTo>
                    <a:pt x="119" y="163"/>
                  </a:lnTo>
                  <a:lnTo>
                    <a:pt x="119" y="163"/>
                  </a:lnTo>
                  <a:lnTo>
                    <a:pt x="118" y="123"/>
                  </a:lnTo>
                  <a:lnTo>
                    <a:pt x="116" y="84"/>
                  </a:lnTo>
                  <a:lnTo>
                    <a:pt x="113" y="45"/>
                  </a:lnTo>
                  <a:lnTo>
                    <a:pt x="107" y="6"/>
                  </a:lnTo>
                  <a:lnTo>
                    <a:pt x="107" y="6"/>
                  </a:lnTo>
                  <a:lnTo>
                    <a:pt x="106" y="2"/>
                  </a:lnTo>
                  <a:lnTo>
                    <a:pt x="104" y="1"/>
                  </a:lnTo>
                  <a:lnTo>
                    <a:pt x="101" y="0"/>
                  </a:lnTo>
                  <a:lnTo>
                    <a:pt x="98" y="1"/>
                  </a:lnTo>
                  <a:lnTo>
                    <a:pt x="96" y="2"/>
                  </a:lnTo>
                  <a:lnTo>
                    <a:pt x="93" y="3"/>
                  </a:lnTo>
                  <a:lnTo>
                    <a:pt x="92" y="6"/>
                  </a:lnTo>
                  <a:lnTo>
                    <a:pt x="92" y="10"/>
                  </a:lnTo>
                  <a:lnTo>
                    <a:pt x="9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563976C6-C4A6-CA20-F989-DDC932216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" y="2780"/>
              <a:ext cx="19" cy="200"/>
            </a:xfrm>
            <a:custGeom>
              <a:avLst/>
              <a:gdLst>
                <a:gd name="T0" fmla="*/ 0 w 58"/>
                <a:gd name="T1" fmla="*/ 8 h 600"/>
                <a:gd name="T2" fmla="*/ 0 w 58"/>
                <a:gd name="T3" fmla="*/ 8 h 600"/>
                <a:gd name="T4" fmla="*/ 0 w 58"/>
                <a:gd name="T5" fmla="*/ 36 h 600"/>
                <a:gd name="T6" fmla="*/ 0 w 58"/>
                <a:gd name="T7" fmla="*/ 65 h 600"/>
                <a:gd name="T8" fmla="*/ 2 w 58"/>
                <a:gd name="T9" fmla="*/ 94 h 600"/>
                <a:gd name="T10" fmla="*/ 4 w 58"/>
                <a:gd name="T11" fmla="*/ 122 h 600"/>
                <a:gd name="T12" fmla="*/ 11 w 58"/>
                <a:gd name="T13" fmla="*/ 178 h 600"/>
                <a:gd name="T14" fmla="*/ 18 w 58"/>
                <a:gd name="T15" fmla="*/ 235 h 600"/>
                <a:gd name="T16" fmla="*/ 27 w 58"/>
                <a:gd name="T17" fmla="*/ 291 h 600"/>
                <a:gd name="T18" fmla="*/ 35 w 58"/>
                <a:gd name="T19" fmla="*/ 348 h 600"/>
                <a:gd name="T20" fmla="*/ 40 w 58"/>
                <a:gd name="T21" fmla="*/ 406 h 600"/>
                <a:gd name="T22" fmla="*/ 43 w 58"/>
                <a:gd name="T23" fmla="*/ 434 h 600"/>
                <a:gd name="T24" fmla="*/ 43 w 58"/>
                <a:gd name="T25" fmla="*/ 462 h 600"/>
                <a:gd name="T26" fmla="*/ 43 w 58"/>
                <a:gd name="T27" fmla="*/ 462 h 600"/>
                <a:gd name="T28" fmla="*/ 43 w 58"/>
                <a:gd name="T29" fmla="*/ 494 h 600"/>
                <a:gd name="T30" fmla="*/ 40 w 58"/>
                <a:gd name="T31" fmla="*/ 526 h 600"/>
                <a:gd name="T32" fmla="*/ 36 w 58"/>
                <a:gd name="T33" fmla="*/ 559 h 600"/>
                <a:gd name="T34" fmla="*/ 30 w 58"/>
                <a:gd name="T35" fmla="*/ 591 h 600"/>
                <a:gd name="T36" fmla="*/ 30 w 58"/>
                <a:gd name="T37" fmla="*/ 591 h 600"/>
                <a:gd name="T38" fmla="*/ 30 w 58"/>
                <a:gd name="T39" fmla="*/ 593 h 600"/>
                <a:gd name="T40" fmla="*/ 31 w 58"/>
                <a:gd name="T41" fmla="*/ 596 h 600"/>
                <a:gd name="T42" fmla="*/ 34 w 58"/>
                <a:gd name="T43" fmla="*/ 598 h 600"/>
                <a:gd name="T44" fmla="*/ 36 w 58"/>
                <a:gd name="T45" fmla="*/ 600 h 600"/>
                <a:gd name="T46" fmla="*/ 39 w 58"/>
                <a:gd name="T47" fmla="*/ 600 h 600"/>
                <a:gd name="T48" fmla="*/ 41 w 58"/>
                <a:gd name="T49" fmla="*/ 600 h 600"/>
                <a:gd name="T50" fmla="*/ 44 w 58"/>
                <a:gd name="T51" fmla="*/ 597 h 600"/>
                <a:gd name="T52" fmla="*/ 45 w 58"/>
                <a:gd name="T53" fmla="*/ 595 h 600"/>
                <a:gd name="T54" fmla="*/ 45 w 58"/>
                <a:gd name="T55" fmla="*/ 595 h 600"/>
                <a:gd name="T56" fmla="*/ 50 w 58"/>
                <a:gd name="T57" fmla="*/ 565 h 600"/>
                <a:gd name="T58" fmla="*/ 54 w 58"/>
                <a:gd name="T59" fmla="*/ 537 h 600"/>
                <a:gd name="T60" fmla="*/ 57 w 58"/>
                <a:gd name="T61" fmla="*/ 509 h 600"/>
                <a:gd name="T62" fmla="*/ 58 w 58"/>
                <a:gd name="T63" fmla="*/ 479 h 600"/>
                <a:gd name="T64" fmla="*/ 58 w 58"/>
                <a:gd name="T65" fmla="*/ 451 h 600"/>
                <a:gd name="T66" fmla="*/ 57 w 58"/>
                <a:gd name="T67" fmla="*/ 422 h 600"/>
                <a:gd name="T68" fmla="*/ 54 w 58"/>
                <a:gd name="T69" fmla="*/ 393 h 600"/>
                <a:gd name="T70" fmla="*/ 52 w 58"/>
                <a:gd name="T71" fmla="*/ 365 h 600"/>
                <a:gd name="T72" fmla="*/ 44 w 58"/>
                <a:gd name="T73" fmla="*/ 307 h 600"/>
                <a:gd name="T74" fmla="*/ 36 w 58"/>
                <a:gd name="T75" fmla="*/ 249 h 600"/>
                <a:gd name="T76" fmla="*/ 27 w 58"/>
                <a:gd name="T77" fmla="*/ 193 h 600"/>
                <a:gd name="T78" fmla="*/ 21 w 58"/>
                <a:gd name="T79" fmla="*/ 135 h 600"/>
                <a:gd name="T80" fmla="*/ 21 w 58"/>
                <a:gd name="T81" fmla="*/ 135 h 600"/>
                <a:gd name="T82" fmla="*/ 18 w 58"/>
                <a:gd name="T83" fmla="*/ 103 h 600"/>
                <a:gd name="T84" fmla="*/ 16 w 58"/>
                <a:gd name="T85" fmla="*/ 72 h 600"/>
                <a:gd name="T86" fmla="*/ 16 w 58"/>
                <a:gd name="T87" fmla="*/ 40 h 600"/>
                <a:gd name="T88" fmla="*/ 16 w 58"/>
                <a:gd name="T89" fmla="*/ 8 h 600"/>
                <a:gd name="T90" fmla="*/ 16 w 58"/>
                <a:gd name="T91" fmla="*/ 8 h 600"/>
                <a:gd name="T92" fmla="*/ 16 w 58"/>
                <a:gd name="T93" fmla="*/ 4 h 600"/>
                <a:gd name="T94" fmla="*/ 15 w 58"/>
                <a:gd name="T95" fmla="*/ 2 h 600"/>
                <a:gd name="T96" fmla="*/ 12 w 58"/>
                <a:gd name="T97" fmla="*/ 1 h 600"/>
                <a:gd name="T98" fmla="*/ 8 w 58"/>
                <a:gd name="T99" fmla="*/ 0 h 600"/>
                <a:gd name="T100" fmla="*/ 6 w 58"/>
                <a:gd name="T101" fmla="*/ 1 h 600"/>
                <a:gd name="T102" fmla="*/ 3 w 58"/>
                <a:gd name="T103" fmla="*/ 2 h 600"/>
                <a:gd name="T104" fmla="*/ 2 w 58"/>
                <a:gd name="T105" fmla="*/ 4 h 600"/>
                <a:gd name="T106" fmla="*/ 0 w 58"/>
                <a:gd name="T107" fmla="*/ 8 h 600"/>
                <a:gd name="T108" fmla="*/ 0 w 58"/>
                <a:gd name="T109" fmla="*/ 8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" h="600">
                  <a:moveTo>
                    <a:pt x="0" y="8"/>
                  </a:moveTo>
                  <a:lnTo>
                    <a:pt x="0" y="8"/>
                  </a:lnTo>
                  <a:lnTo>
                    <a:pt x="0" y="36"/>
                  </a:lnTo>
                  <a:lnTo>
                    <a:pt x="0" y="65"/>
                  </a:lnTo>
                  <a:lnTo>
                    <a:pt x="2" y="94"/>
                  </a:lnTo>
                  <a:lnTo>
                    <a:pt x="4" y="122"/>
                  </a:lnTo>
                  <a:lnTo>
                    <a:pt x="11" y="178"/>
                  </a:lnTo>
                  <a:lnTo>
                    <a:pt x="18" y="235"/>
                  </a:lnTo>
                  <a:lnTo>
                    <a:pt x="27" y="291"/>
                  </a:lnTo>
                  <a:lnTo>
                    <a:pt x="35" y="348"/>
                  </a:lnTo>
                  <a:lnTo>
                    <a:pt x="40" y="406"/>
                  </a:lnTo>
                  <a:lnTo>
                    <a:pt x="43" y="434"/>
                  </a:lnTo>
                  <a:lnTo>
                    <a:pt x="43" y="462"/>
                  </a:lnTo>
                  <a:lnTo>
                    <a:pt x="43" y="462"/>
                  </a:lnTo>
                  <a:lnTo>
                    <a:pt x="43" y="494"/>
                  </a:lnTo>
                  <a:lnTo>
                    <a:pt x="40" y="526"/>
                  </a:lnTo>
                  <a:lnTo>
                    <a:pt x="36" y="559"/>
                  </a:lnTo>
                  <a:lnTo>
                    <a:pt x="30" y="591"/>
                  </a:lnTo>
                  <a:lnTo>
                    <a:pt x="30" y="591"/>
                  </a:lnTo>
                  <a:lnTo>
                    <a:pt x="30" y="593"/>
                  </a:lnTo>
                  <a:lnTo>
                    <a:pt x="31" y="596"/>
                  </a:lnTo>
                  <a:lnTo>
                    <a:pt x="34" y="598"/>
                  </a:lnTo>
                  <a:lnTo>
                    <a:pt x="36" y="600"/>
                  </a:lnTo>
                  <a:lnTo>
                    <a:pt x="39" y="600"/>
                  </a:lnTo>
                  <a:lnTo>
                    <a:pt x="41" y="600"/>
                  </a:lnTo>
                  <a:lnTo>
                    <a:pt x="44" y="597"/>
                  </a:lnTo>
                  <a:lnTo>
                    <a:pt x="45" y="595"/>
                  </a:lnTo>
                  <a:lnTo>
                    <a:pt x="45" y="595"/>
                  </a:lnTo>
                  <a:lnTo>
                    <a:pt x="50" y="565"/>
                  </a:lnTo>
                  <a:lnTo>
                    <a:pt x="54" y="537"/>
                  </a:lnTo>
                  <a:lnTo>
                    <a:pt x="57" y="509"/>
                  </a:lnTo>
                  <a:lnTo>
                    <a:pt x="58" y="479"/>
                  </a:lnTo>
                  <a:lnTo>
                    <a:pt x="58" y="451"/>
                  </a:lnTo>
                  <a:lnTo>
                    <a:pt x="57" y="422"/>
                  </a:lnTo>
                  <a:lnTo>
                    <a:pt x="54" y="393"/>
                  </a:lnTo>
                  <a:lnTo>
                    <a:pt x="52" y="365"/>
                  </a:lnTo>
                  <a:lnTo>
                    <a:pt x="44" y="307"/>
                  </a:lnTo>
                  <a:lnTo>
                    <a:pt x="36" y="249"/>
                  </a:lnTo>
                  <a:lnTo>
                    <a:pt x="27" y="193"/>
                  </a:lnTo>
                  <a:lnTo>
                    <a:pt x="21" y="135"/>
                  </a:lnTo>
                  <a:lnTo>
                    <a:pt x="21" y="135"/>
                  </a:lnTo>
                  <a:lnTo>
                    <a:pt x="18" y="103"/>
                  </a:lnTo>
                  <a:lnTo>
                    <a:pt x="16" y="72"/>
                  </a:lnTo>
                  <a:lnTo>
                    <a:pt x="16" y="40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27F3DF91-A580-9C39-4404-37D62DA75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" y="2774"/>
              <a:ext cx="146" cy="215"/>
            </a:xfrm>
            <a:custGeom>
              <a:avLst/>
              <a:gdLst>
                <a:gd name="T0" fmla="*/ 396 w 437"/>
                <a:gd name="T1" fmla="*/ 7 h 646"/>
                <a:gd name="T2" fmla="*/ 399 w 437"/>
                <a:gd name="T3" fmla="*/ 146 h 646"/>
                <a:gd name="T4" fmla="*/ 401 w 437"/>
                <a:gd name="T5" fmla="*/ 250 h 646"/>
                <a:gd name="T6" fmla="*/ 404 w 437"/>
                <a:gd name="T7" fmla="*/ 285 h 646"/>
                <a:gd name="T8" fmla="*/ 415 w 437"/>
                <a:gd name="T9" fmla="*/ 394 h 646"/>
                <a:gd name="T10" fmla="*/ 419 w 437"/>
                <a:gd name="T11" fmla="*/ 420 h 646"/>
                <a:gd name="T12" fmla="*/ 422 w 437"/>
                <a:gd name="T13" fmla="*/ 474 h 646"/>
                <a:gd name="T14" fmla="*/ 420 w 437"/>
                <a:gd name="T15" fmla="*/ 501 h 646"/>
                <a:gd name="T16" fmla="*/ 410 w 437"/>
                <a:gd name="T17" fmla="*/ 539 h 646"/>
                <a:gd name="T18" fmla="*/ 400 w 437"/>
                <a:gd name="T19" fmla="*/ 557 h 646"/>
                <a:gd name="T20" fmla="*/ 388 w 437"/>
                <a:gd name="T21" fmla="*/ 572 h 646"/>
                <a:gd name="T22" fmla="*/ 376 w 437"/>
                <a:gd name="T23" fmla="*/ 585 h 646"/>
                <a:gd name="T24" fmla="*/ 347 w 437"/>
                <a:gd name="T25" fmla="*/ 605 h 646"/>
                <a:gd name="T26" fmla="*/ 331 w 437"/>
                <a:gd name="T27" fmla="*/ 612 h 646"/>
                <a:gd name="T28" fmla="*/ 294 w 437"/>
                <a:gd name="T29" fmla="*/ 623 h 646"/>
                <a:gd name="T30" fmla="*/ 254 w 437"/>
                <a:gd name="T31" fmla="*/ 628 h 646"/>
                <a:gd name="T32" fmla="*/ 214 w 437"/>
                <a:gd name="T33" fmla="*/ 630 h 646"/>
                <a:gd name="T34" fmla="*/ 176 w 437"/>
                <a:gd name="T35" fmla="*/ 629 h 646"/>
                <a:gd name="T36" fmla="*/ 99 w 437"/>
                <a:gd name="T37" fmla="*/ 624 h 646"/>
                <a:gd name="T38" fmla="*/ 22 w 437"/>
                <a:gd name="T39" fmla="*/ 619 h 646"/>
                <a:gd name="T40" fmla="*/ 6 w 437"/>
                <a:gd name="T41" fmla="*/ 619 h 646"/>
                <a:gd name="T42" fmla="*/ 4 w 437"/>
                <a:gd name="T43" fmla="*/ 619 h 646"/>
                <a:gd name="T44" fmla="*/ 0 w 437"/>
                <a:gd name="T45" fmla="*/ 623 h 646"/>
                <a:gd name="T46" fmla="*/ 0 w 437"/>
                <a:gd name="T47" fmla="*/ 629 h 646"/>
                <a:gd name="T48" fmla="*/ 4 w 437"/>
                <a:gd name="T49" fmla="*/ 633 h 646"/>
                <a:gd name="T50" fmla="*/ 6 w 437"/>
                <a:gd name="T51" fmla="*/ 634 h 646"/>
                <a:gd name="T52" fmla="*/ 82 w 437"/>
                <a:gd name="T53" fmla="*/ 638 h 646"/>
                <a:gd name="T54" fmla="*/ 158 w 437"/>
                <a:gd name="T55" fmla="*/ 644 h 646"/>
                <a:gd name="T56" fmla="*/ 199 w 437"/>
                <a:gd name="T57" fmla="*/ 646 h 646"/>
                <a:gd name="T58" fmla="*/ 240 w 437"/>
                <a:gd name="T59" fmla="*/ 644 h 646"/>
                <a:gd name="T60" fmla="*/ 281 w 437"/>
                <a:gd name="T61" fmla="*/ 641 h 646"/>
                <a:gd name="T62" fmla="*/ 320 w 437"/>
                <a:gd name="T63" fmla="*/ 632 h 646"/>
                <a:gd name="T64" fmla="*/ 338 w 437"/>
                <a:gd name="T65" fmla="*/ 625 h 646"/>
                <a:gd name="T66" fmla="*/ 372 w 437"/>
                <a:gd name="T67" fmla="*/ 608 h 646"/>
                <a:gd name="T68" fmla="*/ 387 w 437"/>
                <a:gd name="T69" fmla="*/ 597 h 646"/>
                <a:gd name="T70" fmla="*/ 411 w 437"/>
                <a:gd name="T71" fmla="*/ 567 h 646"/>
                <a:gd name="T72" fmla="*/ 429 w 437"/>
                <a:gd name="T73" fmla="*/ 531 h 646"/>
                <a:gd name="T74" fmla="*/ 432 w 437"/>
                <a:gd name="T75" fmla="*/ 520 h 646"/>
                <a:gd name="T76" fmla="*/ 437 w 437"/>
                <a:gd name="T77" fmla="*/ 494 h 646"/>
                <a:gd name="T78" fmla="*/ 437 w 437"/>
                <a:gd name="T79" fmla="*/ 454 h 646"/>
                <a:gd name="T80" fmla="*/ 435 w 437"/>
                <a:gd name="T81" fmla="*/ 429 h 646"/>
                <a:gd name="T82" fmla="*/ 428 w 437"/>
                <a:gd name="T83" fmla="*/ 376 h 646"/>
                <a:gd name="T84" fmla="*/ 422 w 437"/>
                <a:gd name="T85" fmla="*/ 322 h 646"/>
                <a:gd name="T86" fmla="*/ 419 w 437"/>
                <a:gd name="T87" fmla="*/ 287 h 646"/>
                <a:gd name="T88" fmla="*/ 415 w 437"/>
                <a:gd name="T89" fmla="*/ 182 h 646"/>
                <a:gd name="T90" fmla="*/ 413 w 437"/>
                <a:gd name="T91" fmla="*/ 42 h 646"/>
                <a:gd name="T92" fmla="*/ 411 w 437"/>
                <a:gd name="T93" fmla="*/ 7 h 646"/>
                <a:gd name="T94" fmla="*/ 411 w 437"/>
                <a:gd name="T95" fmla="*/ 3 h 646"/>
                <a:gd name="T96" fmla="*/ 406 w 437"/>
                <a:gd name="T97" fmla="*/ 0 h 646"/>
                <a:gd name="T98" fmla="*/ 401 w 437"/>
                <a:gd name="T99" fmla="*/ 0 h 646"/>
                <a:gd name="T100" fmla="*/ 397 w 437"/>
                <a:gd name="T101" fmla="*/ 3 h 646"/>
                <a:gd name="T102" fmla="*/ 396 w 437"/>
                <a:gd name="T103" fmla="*/ 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7" h="646">
                  <a:moveTo>
                    <a:pt x="396" y="7"/>
                  </a:moveTo>
                  <a:lnTo>
                    <a:pt x="396" y="7"/>
                  </a:lnTo>
                  <a:lnTo>
                    <a:pt x="399" y="77"/>
                  </a:lnTo>
                  <a:lnTo>
                    <a:pt x="399" y="146"/>
                  </a:lnTo>
                  <a:lnTo>
                    <a:pt x="400" y="215"/>
                  </a:lnTo>
                  <a:lnTo>
                    <a:pt x="401" y="250"/>
                  </a:lnTo>
                  <a:lnTo>
                    <a:pt x="404" y="285"/>
                  </a:lnTo>
                  <a:lnTo>
                    <a:pt x="404" y="285"/>
                  </a:lnTo>
                  <a:lnTo>
                    <a:pt x="409" y="339"/>
                  </a:lnTo>
                  <a:lnTo>
                    <a:pt x="415" y="394"/>
                  </a:lnTo>
                  <a:lnTo>
                    <a:pt x="415" y="394"/>
                  </a:lnTo>
                  <a:lnTo>
                    <a:pt x="419" y="420"/>
                  </a:lnTo>
                  <a:lnTo>
                    <a:pt x="422" y="447"/>
                  </a:lnTo>
                  <a:lnTo>
                    <a:pt x="422" y="474"/>
                  </a:lnTo>
                  <a:lnTo>
                    <a:pt x="420" y="501"/>
                  </a:lnTo>
                  <a:lnTo>
                    <a:pt x="420" y="501"/>
                  </a:lnTo>
                  <a:lnTo>
                    <a:pt x="417" y="520"/>
                  </a:lnTo>
                  <a:lnTo>
                    <a:pt x="410" y="539"/>
                  </a:lnTo>
                  <a:lnTo>
                    <a:pt x="405" y="548"/>
                  </a:lnTo>
                  <a:lnTo>
                    <a:pt x="400" y="557"/>
                  </a:lnTo>
                  <a:lnTo>
                    <a:pt x="395" y="565"/>
                  </a:lnTo>
                  <a:lnTo>
                    <a:pt x="388" y="572"/>
                  </a:lnTo>
                  <a:lnTo>
                    <a:pt x="388" y="572"/>
                  </a:lnTo>
                  <a:lnTo>
                    <a:pt x="376" y="585"/>
                  </a:lnTo>
                  <a:lnTo>
                    <a:pt x="363" y="596"/>
                  </a:lnTo>
                  <a:lnTo>
                    <a:pt x="347" y="605"/>
                  </a:lnTo>
                  <a:lnTo>
                    <a:pt x="331" y="612"/>
                  </a:lnTo>
                  <a:lnTo>
                    <a:pt x="331" y="612"/>
                  </a:lnTo>
                  <a:lnTo>
                    <a:pt x="313" y="617"/>
                  </a:lnTo>
                  <a:lnTo>
                    <a:pt x="294" y="623"/>
                  </a:lnTo>
                  <a:lnTo>
                    <a:pt x="274" y="626"/>
                  </a:lnTo>
                  <a:lnTo>
                    <a:pt x="254" y="628"/>
                  </a:lnTo>
                  <a:lnTo>
                    <a:pt x="235" y="629"/>
                  </a:lnTo>
                  <a:lnTo>
                    <a:pt x="214" y="630"/>
                  </a:lnTo>
                  <a:lnTo>
                    <a:pt x="176" y="629"/>
                  </a:lnTo>
                  <a:lnTo>
                    <a:pt x="176" y="629"/>
                  </a:lnTo>
                  <a:lnTo>
                    <a:pt x="137" y="626"/>
                  </a:lnTo>
                  <a:lnTo>
                    <a:pt x="99" y="624"/>
                  </a:lnTo>
                  <a:lnTo>
                    <a:pt x="60" y="621"/>
                  </a:lnTo>
                  <a:lnTo>
                    <a:pt x="22" y="619"/>
                  </a:lnTo>
                  <a:lnTo>
                    <a:pt x="22" y="619"/>
                  </a:lnTo>
                  <a:lnTo>
                    <a:pt x="6" y="619"/>
                  </a:lnTo>
                  <a:lnTo>
                    <a:pt x="6" y="619"/>
                  </a:lnTo>
                  <a:lnTo>
                    <a:pt x="4" y="619"/>
                  </a:lnTo>
                  <a:lnTo>
                    <a:pt x="1" y="621"/>
                  </a:lnTo>
                  <a:lnTo>
                    <a:pt x="0" y="623"/>
                  </a:lnTo>
                  <a:lnTo>
                    <a:pt x="0" y="626"/>
                  </a:lnTo>
                  <a:lnTo>
                    <a:pt x="0" y="629"/>
                  </a:lnTo>
                  <a:lnTo>
                    <a:pt x="1" y="632"/>
                  </a:lnTo>
                  <a:lnTo>
                    <a:pt x="4" y="633"/>
                  </a:lnTo>
                  <a:lnTo>
                    <a:pt x="6" y="634"/>
                  </a:lnTo>
                  <a:lnTo>
                    <a:pt x="6" y="634"/>
                  </a:lnTo>
                  <a:lnTo>
                    <a:pt x="45" y="635"/>
                  </a:lnTo>
                  <a:lnTo>
                    <a:pt x="82" y="638"/>
                  </a:lnTo>
                  <a:lnTo>
                    <a:pt x="120" y="641"/>
                  </a:lnTo>
                  <a:lnTo>
                    <a:pt x="158" y="644"/>
                  </a:lnTo>
                  <a:lnTo>
                    <a:pt x="158" y="644"/>
                  </a:lnTo>
                  <a:lnTo>
                    <a:pt x="199" y="646"/>
                  </a:lnTo>
                  <a:lnTo>
                    <a:pt x="219" y="646"/>
                  </a:lnTo>
                  <a:lnTo>
                    <a:pt x="240" y="644"/>
                  </a:lnTo>
                  <a:lnTo>
                    <a:pt x="260" y="643"/>
                  </a:lnTo>
                  <a:lnTo>
                    <a:pt x="281" y="641"/>
                  </a:lnTo>
                  <a:lnTo>
                    <a:pt x="301" y="637"/>
                  </a:lnTo>
                  <a:lnTo>
                    <a:pt x="320" y="632"/>
                  </a:lnTo>
                  <a:lnTo>
                    <a:pt x="320" y="632"/>
                  </a:lnTo>
                  <a:lnTo>
                    <a:pt x="338" y="625"/>
                  </a:lnTo>
                  <a:lnTo>
                    <a:pt x="355" y="617"/>
                  </a:lnTo>
                  <a:lnTo>
                    <a:pt x="372" y="608"/>
                  </a:lnTo>
                  <a:lnTo>
                    <a:pt x="387" y="597"/>
                  </a:lnTo>
                  <a:lnTo>
                    <a:pt x="387" y="597"/>
                  </a:lnTo>
                  <a:lnTo>
                    <a:pt x="400" y="583"/>
                  </a:lnTo>
                  <a:lnTo>
                    <a:pt x="411" y="567"/>
                  </a:lnTo>
                  <a:lnTo>
                    <a:pt x="422" y="551"/>
                  </a:lnTo>
                  <a:lnTo>
                    <a:pt x="429" y="531"/>
                  </a:lnTo>
                  <a:lnTo>
                    <a:pt x="429" y="531"/>
                  </a:lnTo>
                  <a:lnTo>
                    <a:pt x="432" y="520"/>
                  </a:lnTo>
                  <a:lnTo>
                    <a:pt x="435" y="507"/>
                  </a:lnTo>
                  <a:lnTo>
                    <a:pt x="437" y="494"/>
                  </a:lnTo>
                  <a:lnTo>
                    <a:pt x="437" y="481"/>
                  </a:lnTo>
                  <a:lnTo>
                    <a:pt x="437" y="454"/>
                  </a:lnTo>
                  <a:lnTo>
                    <a:pt x="435" y="429"/>
                  </a:lnTo>
                  <a:lnTo>
                    <a:pt x="435" y="429"/>
                  </a:lnTo>
                  <a:lnTo>
                    <a:pt x="432" y="402"/>
                  </a:lnTo>
                  <a:lnTo>
                    <a:pt x="428" y="376"/>
                  </a:lnTo>
                  <a:lnTo>
                    <a:pt x="426" y="349"/>
                  </a:lnTo>
                  <a:lnTo>
                    <a:pt x="422" y="322"/>
                  </a:lnTo>
                  <a:lnTo>
                    <a:pt x="422" y="322"/>
                  </a:lnTo>
                  <a:lnTo>
                    <a:pt x="419" y="287"/>
                  </a:lnTo>
                  <a:lnTo>
                    <a:pt x="418" y="253"/>
                  </a:lnTo>
                  <a:lnTo>
                    <a:pt x="415" y="182"/>
                  </a:lnTo>
                  <a:lnTo>
                    <a:pt x="414" y="113"/>
                  </a:lnTo>
                  <a:lnTo>
                    <a:pt x="413" y="42"/>
                  </a:lnTo>
                  <a:lnTo>
                    <a:pt x="413" y="42"/>
                  </a:lnTo>
                  <a:lnTo>
                    <a:pt x="411" y="7"/>
                  </a:lnTo>
                  <a:lnTo>
                    <a:pt x="411" y="7"/>
                  </a:lnTo>
                  <a:lnTo>
                    <a:pt x="411" y="3"/>
                  </a:lnTo>
                  <a:lnTo>
                    <a:pt x="409" y="1"/>
                  </a:lnTo>
                  <a:lnTo>
                    <a:pt x="406" y="0"/>
                  </a:lnTo>
                  <a:lnTo>
                    <a:pt x="404" y="0"/>
                  </a:lnTo>
                  <a:lnTo>
                    <a:pt x="401" y="0"/>
                  </a:lnTo>
                  <a:lnTo>
                    <a:pt x="399" y="1"/>
                  </a:lnTo>
                  <a:lnTo>
                    <a:pt x="397" y="3"/>
                  </a:lnTo>
                  <a:lnTo>
                    <a:pt x="396" y="7"/>
                  </a:lnTo>
                  <a:lnTo>
                    <a:pt x="39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8F4FA76C-020B-F99D-EE27-B140B1066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3436"/>
              <a:ext cx="1030" cy="693"/>
            </a:xfrm>
            <a:custGeom>
              <a:avLst/>
              <a:gdLst>
                <a:gd name="T0" fmla="*/ 22 w 3088"/>
                <a:gd name="T1" fmla="*/ 413 h 2078"/>
                <a:gd name="T2" fmla="*/ 2 w 3088"/>
                <a:gd name="T3" fmla="*/ 851 h 2078"/>
                <a:gd name="T4" fmla="*/ 8 w 3088"/>
                <a:gd name="T5" fmla="*/ 1288 h 2078"/>
                <a:gd name="T6" fmla="*/ 34 w 3088"/>
                <a:gd name="T7" fmla="*/ 1505 h 2078"/>
                <a:gd name="T8" fmla="*/ 65 w 3088"/>
                <a:gd name="T9" fmla="*/ 1639 h 2078"/>
                <a:gd name="T10" fmla="*/ 125 w 3088"/>
                <a:gd name="T11" fmla="*/ 1780 h 2078"/>
                <a:gd name="T12" fmla="*/ 219 w 3088"/>
                <a:gd name="T13" fmla="*/ 1901 h 2078"/>
                <a:gd name="T14" fmla="*/ 319 w 3088"/>
                <a:gd name="T15" fmla="*/ 1973 h 2078"/>
                <a:gd name="T16" fmla="*/ 451 w 3088"/>
                <a:gd name="T17" fmla="*/ 2026 h 2078"/>
                <a:gd name="T18" fmla="*/ 620 w 3088"/>
                <a:gd name="T19" fmla="*/ 2059 h 2078"/>
                <a:gd name="T20" fmla="*/ 863 w 3088"/>
                <a:gd name="T21" fmla="*/ 2070 h 2078"/>
                <a:gd name="T22" fmla="*/ 1347 w 3088"/>
                <a:gd name="T23" fmla="*/ 2073 h 2078"/>
                <a:gd name="T24" fmla="*/ 2016 w 3088"/>
                <a:gd name="T25" fmla="*/ 2074 h 2078"/>
                <a:gd name="T26" fmla="*/ 2394 w 3088"/>
                <a:gd name="T27" fmla="*/ 2048 h 2078"/>
                <a:gd name="T28" fmla="*/ 2576 w 3088"/>
                <a:gd name="T29" fmla="*/ 2025 h 2078"/>
                <a:gd name="T30" fmla="*/ 2712 w 3088"/>
                <a:gd name="T31" fmla="*/ 2021 h 2078"/>
                <a:gd name="T32" fmla="*/ 2844 w 3088"/>
                <a:gd name="T33" fmla="*/ 2008 h 2078"/>
                <a:gd name="T34" fmla="*/ 2942 w 3088"/>
                <a:gd name="T35" fmla="*/ 1971 h 2078"/>
                <a:gd name="T36" fmla="*/ 2997 w 3088"/>
                <a:gd name="T37" fmla="*/ 1920 h 2078"/>
                <a:gd name="T38" fmla="*/ 3026 w 3088"/>
                <a:gd name="T39" fmla="*/ 1867 h 2078"/>
                <a:gd name="T40" fmla="*/ 3062 w 3088"/>
                <a:gd name="T41" fmla="*/ 1718 h 2078"/>
                <a:gd name="T42" fmla="*/ 3080 w 3088"/>
                <a:gd name="T43" fmla="*/ 1461 h 2078"/>
                <a:gd name="T44" fmla="*/ 3088 w 3088"/>
                <a:gd name="T45" fmla="*/ 991 h 2078"/>
                <a:gd name="T46" fmla="*/ 3079 w 3088"/>
                <a:gd name="T47" fmla="*/ 197 h 2078"/>
                <a:gd name="T48" fmla="*/ 3075 w 3088"/>
                <a:gd name="T49" fmla="*/ 1 h 2078"/>
                <a:gd name="T50" fmla="*/ 3062 w 3088"/>
                <a:gd name="T51" fmla="*/ 3 h 2078"/>
                <a:gd name="T52" fmla="*/ 3070 w 3088"/>
                <a:gd name="T53" fmla="*/ 784 h 2078"/>
                <a:gd name="T54" fmla="*/ 3070 w 3088"/>
                <a:gd name="T55" fmla="*/ 1270 h 2078"/>
                <a:gd name="T56" fmla="*/ 3061 w 3088"/>
                <a:gd name="T57" fmla="*/ 1553 h 2078"/>
                <a:gd name="T58" fmla="*/ 3044 w 3088"/>
                <a:gd name="T59" fmla="*/ 1739 h 2078"/>
                <a:gd name="T60" fmla="*/ 3014 w 3088"/>
                <a:gd name="T61" fmla="*/ 1857 h 2078"/>
                <a:gd name="T62" fmla="*/ 2987 w 3088"/>
                <a:gd name="T63" fmla="*/ 1908 h 2078"/>
                <a:gd name="T64" fmla="*/ 2934 w 3088"/>
                <a:gd name="T65" fmla="*/ 1957 h 2078"/>
                <a:gd name="T66" fmla="*/ 2880 w 3088"/>
                <a:gd name="T67" fmla="*/ 1984 h 2078"/>
                <a:gd name="T68" fmla="*/ 2761 w 3088"/>
                <a:gd name="T69" fmla="*/ 2005 h 2078"/>
                <a:gd name="T70" fmla="*/ 2583 w 3088"/>
                <a:gd name="T71" fmla="*/ 2010 h 2078"/>
                <a:gd name="T72" fmla="*/ 2282 w 3088"/>
                <a:gd name="T73" fmla="*/ 2043 h 2078"/>
                <a:gd name="T74" fmla="*/ 1906 w 3088"/>
                <a:gd name="T75" fmla="*/ 2061 h 2078"/>
                <a:gd name="T76" fmla="*/ 1345 w 3088"/>
                <a:gd name="T77" fmla="*/ 2057 h 2078"/>
                <a:gd name="T78" fmla="*/ 865 w 3088"/>
                <a:gd name="T79" fmla="*/ 2055 h 2078"/>
                <a:gd name="T80" fmla="*/ 569 w 3088"/>
                <a:gd name="T81" fmla="*/ 2037 h 2078"/>
                <a:gd name="T82" fmla="*/ 425 w 3088"/>
                <a:gd name="T83" fmla="*/ 2002 h 2078"/>
                <a:gd name="T84" fmla="*/ 324 w 3088"/>
                <a:gd name="T85" fmla="*/ 1958 h 2078"/>
                <a:gd name="T86" fmla="*/ 218 w 3088"/>
                <a:gd name="T87" fmla="*/ 1877 h 2078"/>
                <a:gd name="T88" fmla="*/ 142 w 3088"/>
                <a:gd name="T89" fmla="*/ 1781 h 2078"/>
                <a:gd name="T90" fmla="*/ 91 w 3088"/>
                <a:gd name="T91" fmla="*/ 1671 h 2078"/>
                <a:gd name="T92" fmla="*/ 45 w 3088"/>
                <a:gd name="T93" fmla="*/ 1477 h 2078"/>
                <a:gd name="T94" fmla="*/ 18 w 3088"/>
                <a:gd name="T95" fmla="*/ 1185 h 2078"/>
                <a:gd name="T96" fmla="*/ 19 w 3088"/>
                <a:gd name="T97" fmla="*/ 837 h 2078"/>
                <a:gd name="T98" fmla="*/ 43 w 3088"/>
                <a:gd name="T99" fmla="*/ 231 h 2078"/>
                <a:gd name="T100" fmla="*/ 38 w 3088"/>
                <a:gd name="T101" fmla="*/ 143 h 2078"/>
                <a:gd name="T102" fmla="*/ 28 w 3088"/>
                <a:gd name="T103" fmla="*/ 150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088" h="2078">
                  <a:moveTo>
                    <a:pt x="28" y="150"/>
                  </a:moveTo>
                  <a:lnTo>
                    <a:pt x="28" y="150"/>
                  </a:lnTo>
                  <a:lnTo>
                    <a:pt x="28" y="239"/>
                  </a:lnTo>
                  <a:lnTo>
                    <a:pt x="26" y="326"/>
                  </a:lnTo>
                  <a:lnTo>
                    <a:pt x="22" y="413"/>
                  </a:lnTo>
                  <a:lnTo>
                    <a:pt x="18" y="501"/>
                  </a:lnTo>
                  <a:lnTo>
                    <a:pt x="10" y="677"/>
                  </a:lnTo>
                  <a:lnTo>
                    <a:pt x="6" y="764"/>
                  </a:lnTo>
                  <a:lnTo>
                    <a:pt x="2" y="851"/>
                  </a:lnTo>
                  <a:lnTo>
                    <a:pt x="2" y="851"/>
                  </a:lnTo>
                  <a:lnTo>
                    <a:pt x="1" y="939"/>
                  </a:lnTo>
                  <a:lnTo>
                    <a:pt x="0" y="1026"/>
                  </a:lnTo>
                  <a:lnTo>
                    <a:pt x="0" y="1113"/>
                  </a:lnTo>
                  <a:lnTo>
                    <a:pt x="2" y="1201"/>
                  </a:lnTo>
                  <a:lnTo>
                    <a:pt x="8" y="1288"/>
                  </a:lnTo>
                  <a:lnTo>
                    <a:pt x="11" y="1332"/>
                  </a:lnTo>
                  <a:lnTo>
                    <a:pt x="15" y="1375"/>
                  </a:lnTo>
                  <a:lnTo>
                    <a:pt x="20" y="1418"/>
                  </a:lnTo>
                  <a:lnTo>
                    <a:pt x="27" y="1461"/>
                  </a:lnTo>
                  <a:lnTo>
                    <a:pt x="34" y="1505"/>
                  </a:lnTo>
                  <a:lnTo>
                    <a:pt x="42" y="1547"/>
                  </a:lnTo>
                  <a:lnTo>
                    <a:pt x="42" y="1547"/>
                  </a:lnTo>
                  <a:lnTo>
                    <a:pt x="49" y="1578"/>
                  </a:lnTo>
                  <a:lnTo>
                    <a:pt x="56" y="1609"/>
                  </a:lnTo>
                  <a:lnTo>
                    <a:pt x="65" y="1639"/>
                  </a:lnTo>
                  <a:lnTo>
                    <a:pt x="74" y="1668"/>
                  </a:lnTo>
                  <a:lnTo>
                    <a:pt x="86" y="1696"/>
                  </a:lnTo>
                  <a:lnTo>
                    <a:pt x="97" y="1726"/>
                  </a:lnTo>
                  <a:lnTo>
                    <a:pt x="111" y="1753"/>
                  </a:lnTo>
                  <a:lnTo>
                    <a:pt x="125" y="1780"/>
                  </a:lnTo>
                  <a:lnTo>
                    <a:pt x="142" y="1806"/>
                  </a:lnTo>
                  <a:lnTo>
                    <a:pt x="159" y="1831"/>
                  </a:lnTo>
                  <a:lnTo>
                    <a:pt x="178" y="1856"/>
                  </a:lnTo>
                  <a:lnTo>
                    <a:pt x="199" y="1879"/>
                  </a:lnTo>
                  <a:lnTo>
                    <a:pt x="219" y="1901"/>
                  </a:lnTo>
                  <a:lnTo>
                    <a:pt x="243" y="1921"/>
                  </a:lnTo>
                  <a:lnTo>
                    <a:pt x="268" y="1940"/>
                  </a:lnTo>
                  <a:lnTo>
                    <a:pt x="293" y="1958"/>
                  </a:lnTo>
                  <a:lnTo>
                    <a:pt x="293" y="1958"/>
                  </a:lnTo>
                  <a:lnTo>
                    <a:pt x="319" y="1973"/>
                  </a:lnTo>
                  <a:lnTo>
                    <a:pt x="343" y="1985"/>
                  </a:lnTo>
                  <a:lnTo>
                    <a:pt x="370" y="1998"/>
                  </a:lnTo>
                  <a:lnTo>
                    <a:pt x="396" y="2008"/>
                  </a:lnTo>
                  <a:lnTo>
                    <a:pt x="423" y="2017"/>
                  </a:lnTo>
                  <a:lnTo>
                    <a:pt x="451" y="2026"/>
                  </a:lnTo>
                  <a:lnTo>
                    <a:pt x="478" y="2034"/>
                  </a:lnTo>
                  <a:lnTo>
                    <a:pt x="506" y="2041"/>
                  </a:lnTo>
                  <a:lnTo>
                    <a:pt x="534" y="2046"/>
                  </a:lnTo>
                  <a:lnTo>
                    <a:pt x="563" y="2051"/>
                  </a:lnTo>
                  <a:lnTo>
                    <a:pt x="620" y="2059"/>
                  </a:lnTo>
                  <a:lnTo>
                    <a:pt x="677" y="2064"/>
                  </a:lnTo>
                  <a:lnTo>
                    <a:pt x="733" y="2066"/>
                  </a:lnTo>
                  <a:lnTo>
                    <a:pt x="733" y="2066"/>
                  </a:lnTo>
                  <a:lnTo>
                    <a:pt x="798" y="2069"/>
                  </a:lnTo>
                  <a:lnTo>
                    <a:pt x="863" y="2070"/>
                  </a:lnTo>
                  <a:lnTo>
                    <a:pt x="992" y="2070"/>
                  </a:lnTo>
                  <a:lnTo>
                    <a:pt x="992" y="2070"/>
                  </a:lnTo>
                  <a:lnTo>
                    <a:pt x="1169" y="2071"/>
                  </a:lnTo>
                  <a:lnTo>
                    <a:pt x="1347" y="2073"/>
                  </a:lnTo>
                  <a:lnTo>
                    <a:pt x="1347" y="2073"/>
                  </a:lnTo>
                  <a:lnTo>
                    <a:pt x="1538" y="2077"/>
                  </a:lnTo>
                  <a:lnTo>
                    <a:pt x="1729" y="2078"/>
                  </a:lnTo>
                  <a:lnTo>
                    <a:pt x="1825" y="2077"/>
                  </a:lnTo>
                  <a:lnTo>
                    <a:pt x="1920" y="2075"/>
                  </a:lnTo>
                  <a:lnTo>
                    <a:pt x="2016" y="2074"/>
                  </a:lnTo>
                  <a:lnTo>
                    <a:pt x="2111" y="2070"/>
                  </a:lnTo>
                  <a:lnTo>
                    <a:pt x="2111" y="2070"/>
                  </a:lnTo>
                  <a:lnTo>
                    <a:pt x="2206" y="2064"/>
                  </a:lnTo>
                  <a:lnTo>
                    <a:pt x="2301" y="2057"/>
                  </a:lnTo>
                  <a:lnTo>
                    <a:pt x="2394" y="2048"/>
                  </a:lnTo>
                  <a:lnTo>
                    <a:pt x="2489" y="2037"/>
                  </a:lnTo>
                  <a:lnTo>
                    <a:pt x="2489" y="2037"/>
                  </a:lnTo>
                  <a:lnTo>
                    <a:pt x="2533" y="2030"/>
                  </a:lnTo>
                  <a:lnTo>
                    <a:pt x="2555" y="2026"/>
                  </a:lnTo>
                  <a:lnTo>
                    <a:pt x="2576" y="2025"/>
                  </a:lnTo>
                  <a:lnTo>
                    <a:pt x="2576" y="2025"/>
                  </a:lnTo>
                  <a:lnTo>
                    <a:pt x="2609" y="2023"/>
                  </a:lnTo>
                  <a:lnTo>
                    <a:pt x="2641" y="2023"/>
                  </a:lnTo>
                  <a:lnTo>
                    <a:pt x="2641" y="2023"/>
                  </a:lnTo>
                  <a:lnTo>
                    <a:pt x="2712" y="2021"/>
                  </a:lnTo>
                  <a:lnTo>
                    <a:pt x="2748" y="2020"/>
                  </a:lnTo>
                  <a:lnTo>
                    <a:pt x="2784" y="2017"/>
                  </a:lnTo>
                  <a:lnTo>
                    <a:pt x="2784" y="2017"/>
                  </a:lnTo>
                  <a:lnTo>
                    <a:pt x="2814" y="2014"/>
                  </a:lnTo>
                  <a:lnTo>
                    <a:pt x="2844" y="2008"/>
                  </a:lnTo>
                  <a:lnTo>
                    <a:pt x="2874" y="2001"/>
                  </a:lnTo>
                  <a:lnTo>
                    <a:pt x="2902" y="1992"/>
                  </a:lnTo>
                  <a:lnTo>
                    <a:pt x="2915" y="1985"/>
                  </a:lnTo>
                  <a:lnTo>
                    <a:pt x="2929" y="1979"/>
                  </a:lnTo>
                  <a:lnTo>
                    <a:pt x="2942" y="1971"/>
                  </a:lnTo>
                  <a:lnTo>
                    <a:pt x="2953" y="1962"/>
                  </a:lnTo>
                  <a:lnTo>
                    <a:pt x="2965" y="1953"/>
                  </a:lnTo>
                  <a:lnTo>
                    <a:pt x="2976" y="1943"/>
                  </a:lnTo>
                  <a:lnTo>
                    <a:pt x="2987" y="1933"/>
                  </a:lnTo>
                  <a:lnTo>
                    <a:pt x="2997" y="1920"/>
                  </a:lnTo>
                  <a:lnTo>
                    <a:pt x="2997" y="1920"/>
                  </a:lnTo>
                  <a:lnTo>
                    <a:pt x="3006" y="1908"/>
                  </a:lnTo>
                  <a:lnTo>
                    <a:pt x="3014" y="1894"/>
                  </a:lnTo>
                  <a:lnTo>
                    <a:pt x="3020" y="1881"/>
                  </a:lnTo>
                  <a:lnTo>
                    <a:pt x="3026" y="1867"/>
                  </a:lnTo>
                  <a:lnTo>
                    <a:pt x="3038" y="1839"/>
                  </a:lnTo>
                  <a:lnTo>
                    <a:pt x="3047" y="1809"/>
                  </a:lnTo>
                  <a:lnTo>
                    <a:pt x="3053" y="1779"/>
                  </a:lnTo>
                  <a:lnTo>
                    <a:pt x="3058" y="1748"/>
                  </a:lnTo>
                  <a:lnTo>
                    <a:pt x="3062" y="1718"/>
                  </a:lnTo>
                  <a:lnTo>
                    <a:pt x="3066" y="1687"/>
                  </a:lnTo>
                  <a:lnTo>
                    <a:pt x="3066" y="1687"/>
                  </a:lnTo>
                  <a:lnTo>
                    <a:pt x="3073" y="1613"/>
                  </a:lnTo>
                  <a:lnTo>
                    <a:pt x="3078" y="1537"/>
                  </a:lnTo>
                  <a:lnTo>
                    <a:pt x="3080" y="1461"/>
                  </a:lnTo>
                  <a:lnTo>
                    <a:pt x="3083" y="1386"/>
                  </a:lnTo>
                  <a:lnTo>
                    <a:pt x="3083" y="1386"/>
                  </a:lnTo>
                  <a:lnTo>
                    <a:pt x="3085" y="1287"/>
                  </a:lnTo>
                  <a:lnTo>
                    <a:pt x="3087" y="1188"/>
                  </a:lnTo>
                  <a:lnTo>
                    <a:pt x="3088" y="991"/>
                  </a:lnTo>
                  <a:lnTo>
                    <a:pt x="3088" y="991"/>
                  </a:lnTo>
                  <a:lnTo>
                    <a:pt x="3087" y="792"/>
                  </a:lnTo>
                  <a:lnTo>
                    <a:pt x="3084" y="594"/>
                  </a:lnTo>
                  <a:lnTo>
                    <a:pt x="3080" y="395"/>
                  </a:lnTo>
                  <a:lnTo>
                    <a:pt x="3079" y="197"/>
                  </a:lnTo>
                  <a:lnTo>
                    <a:pt x="3079" y="197"/>
                  </a:lnTo>
                  <a:lnTo>
                    <a:pt x="3078" y="6"/>
                  </a:lnTo>
                  <a:lnTo>
                    <a:pt x="3078" y="6"/>
                  </a:lnTo>
                  <a:lnTo>
                    <a:pt x="3076" y="3"/>
                  </a:lnTo>
                  <a:lnTo>
                    <a:pt x="3075" y="1"/>
                  </a:lnTo>
                  <a:lnTo>
                    <a:pt x="3073" y="0"/>
                  </a:lnTo>
                  <a:lnTo>
                    <a:pt x="3070" y="0"/>
                  </a:lnTo>
                  <a:lnTo>
                    <a:pt x="3067" y="0"/>
                  </a:lnTo>
                  <a:lnTo>
                    <a:pt x="3065" y="1"/>
                  </a:lnTo>
                  <a:lnTo>
                    <a:pt x="3062" y="3"/>
                  </a:lnTo>
                  <a:lnTo>
                    <a:pt x="3062" y="6"/>
                  </a:lnTo>
                  <a:lnTo>
                    <a:pt x="3062" y="6"/>
                  </a:lnTo>
                  <a:lnTo>
                    <a:pt x="3064" y="201"/>
                  </a:lnTo>
                  <a:lnTo>
                    <a:pt x="3065" y="395"/>
                  </a:lnTo>
                  <a:lnTo>
                    <a:pt x="3070" y="784"/>
                  </a:lnTo>
                  <a:lnTo>
                    <a:pt x="3070" y="784"/>
                  </a:lnTo>
                  <a:lnTo>
                    <a:pt x="3073" y="978"/>
                  </a:lnTo>
                  <a:lnTo>
                    <a:pt x="3071" y="1174"/>
                  </a:lnTo>
                  <a:lnTo>
                    <a:pt x="3071" y="1174"/>
                  </a:lnTo>
                  <a:lnTo>
                    <a:pt x="3070" y="1270"/>
                  </a:lnTo>
                  <a:lnTo>
                    <a:pt x="3069" y="1368"/>
                  </a:lnTo>
                  <a:lnTo>
                    <a:pt x="3069" y="1368"/>
                  </a:lnTo>
                  <a:lnTo>
                    <a:pt x="3066" y="1460"/>
                  </a:lnTo>
                  <a:lnTo>
                    <a:pt x="3065" y="1506"/>
                  </a:lnTo>
                  <a:lnTo>
                    <a:pt x="3061" y="1553"/>
                  </a:lnTo>
                  <a:lnTo>
                    <a:pt x="3061" y="1553"/>
                  </a:lnTo>
                  <a:lnTo>
                    <a:pt x="3057" y="1615"/>
                  </a:lnTo>
                  <a:lnTo>
                    <a:pt x="3052" y="1677"/>
                  </a:lnTo>
                  <a:lnTo>
                    <a:pt x="3048" y="1708"/>
                  </a:lnTo>
                  <a:lnTo>
                    <a:pt x="3044" y="1739"/>
                  </a:lnTo>
                  <a:lnTo>
                    <a:pt x="3039" y="1770"/>
                  </a:lnTo>
                  <a:lnTo>
                    <a:pt x="3032" y="1800"/>
                  </a:lnTo>
                  <a:lnTo>
                    <a:pt x="3032" y="1800"/>
                  </a:lnTo>
                  <a:lnTo>
                    <a:pt x="3024" y="1829"/>
                  </a:lnTo>
                  <a:lnTo>
                    <a:pt x="3014" y="1857"/>
                  </a:lnTo>
                  <a:lnTo>
                    <a:pt x="3008" y="1870"/>
                  </a:lnTo>
                  <a:lnTo>
                    <a:pt x="3002" y="1884"/>
                  </a:lnTo>
                  <a:lnTo>
                    <a:pt x="2994" y="1895"/>
                  </a:lnTo>
                  <a:lnTo>
                    <a:pt x="2987" y="1908"/>
                  </a:lnTo>
                  <a:lnTo>
                    <a:pt x="2987" y="1908"/>
                  </a:lnTo>
                  <a:lnTo>
                    <a:pt x="2978" y="1920"/>
                  </a:lnTo>
                  <a:lnTo>
                    <a:pt x="2967" y="1930"/>
                  </a:lnTo>
                  <a:lnTo>
                    <a:pt x="2957" y="1940"/>
                  </a:lnTo>
                  <a:lnTo>
                    <a:pt x="2947" y="1949"/>
                  </a:lnTo>
                  <a:lnTo>
                    <a:pt x="2934" y="1957"/>
                  </a:lnTo>
                  <a:lnTo>
                    <a:pt x="2923" y="1965"/>
                  </a:lnTo>
                  <a:lnTo>
                    <a:pt x="2910" y="1971"/>
                  </a:lnTo>
                  <a:lnTo>
                    <a:pt x="2897" y="1978"/>
                  </a:lnTo>
                  <a:lnTo>
                    <a:pt x="2897" y="1978"/>
                  </a:lnTo>
                  <a:lnTo>
                    <a:pt x="2880" y="1984"/>
                  </a:lnTo>
                  <a:lnTo>
                    <a:pt x="2864" y="1989"/>
                  </a:lnTo>
                  <a:lnTo>
                    <a:pt x="2847" y="1993"/>
                  </a:lnTo>
                  <a:lnTo>
                    <a:pt x="2830" y="1997"/>
                  </a:lnTo>
                  <a:lnTo>
                    <a:pt x="2796" y="2002"/>
                  </a:lnTo>
                  <a:lnTo>
                    <a:pt x="2761" y="2005"/>
                  </a:lnTo>
                  <a:lnTo>
                    <a:pt x="2726" y="2006"/>
                  </a:lnTo>
                  <a:lnTo>
                    <a:pt x="2691" y="2007"/>
                  </a:lnTo>
                  <a:lnTo>
                    <a:pt x="2621" y="2007"/>
                  </a:lnTo>
                  <a:lnTo>
                    <a:pt x="2621" y="2007"/>
                  </a:lnTo>
                  <a:lnTo>
                    <a:pt x="2583" y="2010"/>
                  </a:lnTo>
                  <a:lnTo>
                    <a:pt x="2544" y="2014"/>
                  </a:lnTo>
                  <a:lnTo>
                    <a:pt x="2466" y="2024"/>
                  </a:lnTo>
                  <a:lnTo>
                    <a:pt x="2466" y="2024"/>
                  </a:lnTo>
                  <a:lnTo>
                    <a:pt x="2374" y="2035"/>
                  </a:lnTo>
                  <a:lnTo>
                    <a:pt x="2282" y="2043"/>
                  </a:lnTo>
                  <a:lnTo>
                    <a:pt x="2282" y="2043"/>
                  </a:lnTo>
                  <a:lnTo>
                    <a:pt x="2188" y="2050"/>
                  </a:lnTo>
                  <a:lnTo>
                    <a:pt x="2094" y="2055"/>
                  </a:lnTo>
                  <a:lnTo>
                    <a:pt x="2001" y="2059"/>
                  </a:lnTo>
                  <a:lnTo>
                    <a:pt x="1906" y="2061"/>
                  </a:lnTo>
                  <a:lnTo>
                    <a:pt x="1812" y="2061"/>
                  </a:lnTo>
                  <a:lnTo>
                    <a:pt x="1719" y="2062"/>
                  </a:lnTo>
                  <a:lnTo>
                    <a:pt x="1532" y="2060"/>
                  </a:lnTo>
                  <a:lnTo>
                    <a:pt x="1532" y="2060"/>
                  </a:lnTo>
                  <a:lnTo>
                    <a:pt x="1345" y="2057"/>
                  </a:lnTo>
                  <a:lnTo>
                    <a:pt x="1159" y="2056"/>
                  </a:lnTo>
                  <a:lnTo>
                    <a:pt x="1159" y="2056"/>
                  </a:lnTo>
                  <a:lnTo>
                    <a:pt x="1011" y="2055"/>
                  </a:lnTo>
                  <a:lnTo>
                    <a:pt x="865" y="2055"/>
                  </a:lnTo>
                  <a:lnTo>
                    <a:pt x="865" y="2055"/>
                  </a:lnTo>
                  <a:lnTo>
                    <a:pt x="806" y="2053"/>
                  </a:lnTo>
                  <a:lnTo>
                    <a:pt x="747" y="2052"/>
                  </a:lnTo>
                  <a:lnTo>
                    <a:pt x="687" y="2050"/>
                  </a:lnTo>
                  <a:lnTo>
                    <a:pt x="628" y="2044"/>
                  </a:lnTo>
                  <a:lnTo>
                    <a:pt x="569" y="2037"/>
                  </a:lnTo>
                  <a:lnTo>
                    <a:pt x="541" y="2032"/>
                  </a:lnTo>
                  <a:lnTo>
                    <a:pt x="511" y="2025"/>
                  </a:lnTo>
                  <a:lnTo>
                    <a:pt x="483" y="2019"/>
                  </a:lnTo>
                  <a:lnTo>
                    <a:pt x="454" y="2011"/>
                  </a:lnTo>
                  <a:lnTo>
                    <a:pt x="425" y="2002"/>
                  </a:lnTo>
                  <a:lnTo>
                    <a:pt x="399" y="1992"/>
                  </a:lnTo>
                  <a:lnTo>
                    <a:pt x="399" y="1992"/>
                  </a:lnTo>
                  <a:lnTo>
                    <a:pt x="373" y="1983"/>
                  </a:lnTo>
                  <a:lnTo>
                    <a:pt x="349" y="1971"/>
                  </a:lnTo>
                  <a:lnTo>
                    <a:pt x="324" y="1958"/>
                  </a:lnTo>
                  <a:lnTo>
                    <a:pt x="301" y="1944"/>
                  </a:lnTo>
                  <a:lnTo>
                    <a:pt x="279" y="1930"/>
                  </a:lnTo>
                  <a:lnTo>
                    <a:pt x="258" y="1913"/>
                  </a:lnTo>
                  <a:lnTo>
                    <a:pt x="237" y="1895"/>
                  </a:lnTo>
                  <a:lnTo>
                    <a:pt x="218" y="1877"/>
                  </a:lnTo>
                  <a:lnTo>
                    <a:pt x="218" y="1877"/>
                  </a:lnTo>
                  <a:lnTo>
                    <a:pt x="196" y="1856"/>
                  </a:lnTo>
                  <a:lnTo>
                    <a:pt x="177" y="1831"/>
                  </a:lnTo>
                  <a:lnTo>
                    <a:pt x="159" y="1807"/>
                  </a:lnTo>
                  <a:lnTo>
                    <a:pt x="142" y="1781"/>
                  </a:lnTo>
                  <a:lnTo>
                    <a:pt x="128" y="1754"/>
                  </a:lnTo>
                  <a:lnTo>
                    <a:pt x="114" y="1727"/>
                  </a:lnTo>
                  <a:lnTo>
                    <a:pt x="102" y="1699"/>
                  </a:lnTo>
                  <a:lnTo>
                    <a:pt x="91" y="1671"/>
                  </a:lnTo>
                  <a:lnTo>
                    <a:pt x="91" y="1671"/>
                  </a:lnTo>
                  <a:lnTo>
                    <a:pt x="78" y="1632"/>
                  </a:lnTo>
                  <a:lnTo>
                    <a:pt x="68" y="1594"/>
                  </a:lnTo>
                  <a:lnTo>
                    <a:pt x="59" y="1555"/>
                  </a:lnTo>
                  <a:lnTo>
                    <a:pt x="51" y="1517"/>
                  </a:lnTo>
                  <a:lnTo>
                    <a:pt x="45" y="1477"/>
                  </a:lnTo>
                  <a:lnTo>
                    <a:pt x="38" y="1437"/>
                  </a:lnTo>
                  <a:lnTo>
                    <a:pt x="29" y="1357"/>
                  </a:lnTo>
                  <a:lnTo>
                    <a:pt x="29" y="1357"/>
                  </a:lnTo>
                  <a:lnTo>
                    <a:pt x="23" y="1271"/>
                  </a:lnTo>
                  <a:lnTo>
                    <a:pt x="18" y="1185"/>
                  </a:lnTo>
                  <a:lnTo>
                    <a:pt x="15" y="1098"/>
                  </a:lnTo>
                  <a:lnTo>
                    <a:pt x="15" y="1012"/>
                  </a:lnTo>
                  <a:lnTo>
                    <a:pt x="15" y="1012"/>
                  </a:lnTo>
                  <a:lnTo>
                    <a:pt x="17" y="924"/>
                  </a:lnTo>
                  <a:lnTo>
                    <a:pt x="19" y="837"/>
                  </a:lnTo>
                  <a:lnTo>
                    <a:pt x="26" y="661"/>
                  </a:lnTo>
                  <a:lnTo>
                    <a:pt x="34" y="486"/>
                  </a:lnTo>
                  <a:lnTo>
                    <a:pt x="41" y="310"/>
                  </a:lnTo>
                  <a:lnTo>
                    <a:pt x="41" y="310"/>
                  </a:lnTo>
                  <a:lnTo>
                    <a:pt x="43" y="231"/>
                  </a:lnTo>
                  <a:lnTo>
                    <a:pt x="43" y="150"/>
                  </a:lnTo>
                  <a:lnTo>
                    <a:pt x="43" y="150"/>
                  </a:lnTo>
                  <a:lnTo>
                    <a:pt x="43" y="147"/>
                  </a:lnTo>
                  <a:lnTo>
                    <a:pt x="41" y="145"/>
                  </a:lnTo>
                  <a:lnTo>
                    <a:pt x="38" y="143"/>
                  </a:lnTo>
                  <a:lnTo>
                    <a:pt x="36" y="142"/>
                  </a:lnTo>
                  <a:lnTo>
                    <a:pt x="33" y="143"/>
                  </a:lnTo>
                  <a:lnTo>
                    <a:pt x="31" y="145"/>
                  </a:lnTo>
                  <a:lnTo>
                    <a:pt x="29" y="147"/>
                  </a:lnTo>
                  <a:lnTo>
                    <a:pt x="28" y="150"/>
                  </a:lnTo>
                  <a:lnTo>
                    <a:pt x="28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674A4B49-F067-3549-33C9-383C338D3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6" y="1173"/>
              <a:ext cx="61" cy="126"/>
            </a:xfrm>
            <a:custGeom>
              <a:avLst/>
              <a:gdLst>
                <a:gd name="T0" fmla="*/ 183 w 183"/>
                <a:gd name="T1" fmla="*/ 188 h 377"/>
                <a:gd name="T2" fmla="*/ 182 w 183"/>
                <a:gd name="T3" fmla="*/ 226 h 377"/>
                <a:gd name="T4" fmla="*/ 177 w 183"/>
                <a:gd name="T5" fmla="*/ 261 h 377"/>
                <a:gd name="T6" fmla="*/ 168 w 183"/>
                <a:gd name="T7" fmla="*/ 293 h 377"/>
                <a:gd name="T8" fmla="*/ 156 w 183"/>
                <a:gd name="T9" fmla="*/ 321 h 377"/>
                <a:gd name="T10" fmla="*/ 143 w 183"/>
                <a:gd name="T11" fmla="*/ 345 h 377"/>
                <a:gd name="T12" fmla="*/ 128 w 183"/>
                <a:gd name="T13" fmla="*/ 361 h 377"/>
                <a:gd name="T14" fmla="*/ 110 w 183"/>
                <a:gd name="T15" fmla="*/ 373 h 377"/>
                <a:gd name="T16" fmla="*/ 92 w 183"/>
                <a:gd name="T17" fmla="*/ 377 h 377"/>
                <a:gd name="T18" fmla="*/ 82 w 183"/>
                <a:gd name="T19" fmla="*/ 375 h 377"/>
                <a:gd name="T20" fmla="*/ 64 w 183"/>
                <a:gd name="T21" fmla="*/ 368 h 377"/>
                <a:gd name="T22" fmla="*/ 49 w 183"/>
                <a:gd name="T23" fmla="*/ 354 h 377"/>
                <a:gd name="T24" fmla="*/ 33 w 183"/>
                <a:gd name="T25" fmla="*/ 333 h 377"/>
                <a:gd name="T26" fmla="*/ 20 w 183"/>
                <a:gd name="T27" fmla="*/ 307 h 377"/>
                <a:gd name="T28" fmla="*/ 11 w 183"/>
                <a:gd name="T29" fmla="*/ 278 h 377"/>
                <a:gd name="T30" fmla="*/ 4 w 183"/>
                <a:gd name="T31" fmla="*/ 244 h 377"/>
                <a:gd name="T32" fmla="*/ 0 w 183"/>
                <a:gd name="T33" fmla="*/ 207 h 377"/>
                <a:gd name="T34" fmla="*/ 0 w 183"/>
                <a:gd name="T35" fmla="*/ 188 h 377"/>
                <a:gd name="T36" fmla="*/ 1 w 183"/>
                <a:gd name="T37" fmla="*/ 151 h 377"/>
                <a:gd name="T38" fmla="*/ 7 w 183"/>
                <a:gd name="T39" fmla="*/ 115 h 377"/>
                <a:gd name="T40" fmla="*/ 15 w 183"/>
                <a:gd name="T41" fmla="*/ 83 h 377"/>
                <a:gd name="T42" fmla="*/ 27 w 183"/>
                <a:gd name="T43" fmla="*/ 56 h 377"/>
                <a:gd name="T44" fmla="*/ 41 w 183"/>
                <a:gd name="T45" fmla="*/ 32 h 377"/>
                <a:gd name="T46" fmla="*/ 56 w 183"/>
                <a:gd name="T47" fmla="*/ 14 h 377"/>
                <a:gd name="T48" fmla="*/ 73 w 183"/>
                <a:gd name="T49" fmla="*/ 4 h 377"/>
                <a:gd name="T50" fmla="*/ 92 w 183"/>
                <a:gd name="T51" fmla="*/ 0 h 377"/>
                <a:gd name="T52" fmla="*/ 101 w 183"/>
                <a:gd name="T53" fmla="*/ 2 h 377"/>
                <a:gd name="T54" fmla="*/ 119 w 183"/>
                <a:gd name="T55" fmla="*/ 8 h 377"/>
                <a:gd name="T56" fmla="*/ 136 w 183"/>
                <a:gd name="T57" fmla="*/ 23 h 377"/>
                <a:gd name="T58" fmla="*/ 150 w 183"/>
                <a:gd name="T59" fmla="*/ 43 h 377"/>
                <a:gd name="T60" fmla="*/ 163 w 183"/>
                <a:gd name="T61" fmla="*/ 68 h 377"/>
                <a:gd name="T62" fmla="*/ 173 w 183"/>
                <a:gd name="T63" fmla="*/ 98 h 377"/>
                <a:gd name="T64" fmla="*/ 179 w 183"/>
                <a:gd name="T65" fmla="*/ 133 h 377"/>
                <a:gd name="T66" fmla="*/ 183 w 183"/>
                <a:gd name="T67" fmla="*/ 169 h 377"/>
                <a:gd name="T68" fmla="*/ 183 w 183"/>
                <a:gd name="T69" fmla="*/ 18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377">
                  <a:moveTo>
                    <a:pt x="183" y="188"/>
                  </a:moveTo>
                  <a:lnTo>
                    <a:pt x="183" y="188"/>
                  </a:lnTo>
                  <a:lnTo>
                    <a:pt x="183" y="207"/>
                  </a:lnTo>
                  <a:lnTo>
                    <a:pt x="182" y="226"/>
                  </a:lnTo>
                  <a:lnTo>
                    <a:pt x="179" y="244"/>
                  </a:lnTo>
                  <a:lnTo>
                    <a:pt x="177" y="261"/>
                  </a:lnTo>
                  <a:lnTo>
                    <a:pt x="173" y="278"/>
                  </a:lnTo>
                  <a:lnTo>
                    <a:pt x="168" y="293"/>
                  </a:lnTo>
                  <a:lnTo>
                    <a:pt x="163" y="307"/>
                  </a:lnTo>
                  <a:lnTo>
                    <a:pt x="156" y="321"/>
                  </a:lnTo>
                  <a:lnTo>
                    <a:pt x="150" y="333"/>
                  </a:lnTo>
                  <a:lnTo>
                    <a:pt x="143" y="345"/>
                  </a:lnTo>
                  <a:lnTo>
                    <a:pt x="136" y="354"/>
                  </a:lnTo>
                  <a:lnTo>
                    <a:pt x="128" y="361"/>
                  </a:lnTo>
                  <a:lnTo>
                    <a:pt x="119" y="368"/>
                  </a:lnTo>
                  <a:lnTo>
                    <a:pt x="110" y="373"/>
                  </a:lnTo>
                  <a:lnTo>
                    <a:pt x="101" y="375"/>
                  </a:lnTo>
                  <a:lnTo>
                    <a:pt x="92" y="377"/>
                  </a:lnTo>
                  <a:lnTo>
                    <a:pt x="92" y="377"/>
                  </a:lnTo>
                  <a:lnTo>
                    <a:pt x="82" y="375"/>
                  </a:lnTo>
                  <a:lnTo>
                    <a:pt x="73" y="373"/>
                  </a:lnTo>
                  <a:lnTo>
                    <a:pt x="64" y="368"/>
                  </a:lnTo>
                  <a:lnTo>
                    <a:pt x="56" y="361"/>
                  </a:lnTo>
                  <a:lnTo>
                    <a:pt x="49" y="354"/>
                  </a:lnTo>
                  <a:lnTo>
                    <a:pt x="41" y="345"/>
                  </a:lnTo>
                  <a:lnTo>
                    <a:pt x="33" y="333"/>
                  </a:lnTo>
                  <a:lnTo>
                    <a:pt x="27" y="321"/>
                  </a:lnTo>
                  <a:lnTo>
                    <a:pt x="20" y="307"/>
                  </a:lnTo>
                  <a:lnTo>
                    <a:pt x="15" y="293"/>
                  </a:lnTo>
                  <a:lnTo>
                    <a:pt x="11" y="278"/>
                  </a:lnTo>
                  <a:lnTo>
                    <a:pt x="7" y="261"/>
                  </a:lnTo>
                  <a:lnTo>
                    <a:pt x="4" y="244"/>
                  </a:lnTo>
                  <a:lnTo>
                    <a:pt x="1" y="226"/>
                  </a:lnTo>
                  <a:lnTo>
                    <a:pt x="0" y="207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69"/>
                  </a:lnTo>
                  <a:lnTo>
                    <a:pt x="1" y="151"/>
                  </a:lnTo>
                  <a:lnTo>
                    <a:pt x="4" y="133"/>
                  </a:lnTo>
                  <a:lnTo>
                    <a:pt x="7" y="115"/>
                  </a:lnTo>
                  <a:lnTo>
                    <a:pt x="11" y="98"/>
                  </a:lnTo>
                  <a:lnTo>
                    <a:pt x="15" y="83"/>
                  </a:lnTo>
                  <a:lnTo>
                    <a:pt x="20" y="68"/>
                  </a:lnTo>
                  <a:lnTo>
                    <a:pt x="27" y="56"/>
                  </a:lnTo>
                  <a:lnTo>
                    <a:pt x="33" y="43"/>
                  </a:lnTo>
                  <a:lnTo>
                    <a:pt x="41" y="32"/>
                  </a:lnTo>
                  <a:lnTo>
                    <a:pt x="49" y="23"/>
                  </a:lnTo>
                  <a:lnTo>
                    <a:pt x="56" y="14"/>
                  </a:lnTo>
                  <a:lnTo>
                    <a:pt x="64" y="8"/>
                  </a:lnTo>
                  <a:lnTo>
                    <a:pt x="73" y="4"/>
                  </a:lnTo>
                  <a:lnTo>
                    <a:pt x="82" y="2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101" y="2"/>
                  </a:lnTo>
                  <a:lnTo>
                    <a:pt x="110" y="4"/>
                  </a:lnTo>
                  <a:lnTo>
                    <a:pt x="119" y="8"/>
                  </a:lnTo>
                  <a:lnTo>
                    <a:pt x="128" y="14"/>
                  </a:lnTo>
                  <a:lnTo>
                    <a:pt x="136" y="23"/>
                  </a:lnTo>
                  <a:lnTo>
                    <a:pt x="143" y="32"/>
                  </a:lnTo>
                  <a:lnTo>
                    <a:pt x="150" y="43"/>
                  </a:lnTo>
                  <a:lnTo>
                    <a:pt x="156" y="56"/>
                  </a:lnTo>
                  <a:lnTo>
                    <a:pt x="163" y="68"/>
                  </a:lnTo>
                  <a:lnTo>
                    <a:pt x="168" y="83"/>
                  </a:lnTo>
                  <a:lnTo>
                    <a:pt x="173" y="98"/>
                  </a:lnTo>
                  <a:lnTo>
                    <a:pt x="177" y="115"/>
                  </a:lnTo>
                  <a:lnTo>
                    <a:pt x="179" y="133"/>
                  </a:lnTo>
                  <a:lnTo>
                    <a:pt x="182" y="151"/>
                  </a:lnTo>
                  <a:lnTo>
                    <a:pt x="183" y="169"/>
                  </a:lnTo>
                  <a:lnTo>
                    <a:pt x="183" y="188"/>
                  </a:lnTo>
                  <a:lnTo>
                    <a:pt x="183" y="1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5698E255-5728-2128-A997-044673703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1173"/>
              <a:ext cx="61" cy="126"/>
            </a:xfrm>
            <a:custGeom>
              <a:avLst/>
              <a:gdLst>
                <a:gd name="T0" fmla="*/ 184 w 184"/>
                <a:gd name="T1" fmla="*/ 188 h 377"/>
                <a:gd name="T2" fmla="*/ 183 w 184"/>
                <a:gd name="T3" fmla="*/ 226 h 377"/>
                <a:gd name="T4" fmla="*/ 177 w 184"/>
                <a:gd name="T5" fmla="*/ 261 h 377"/>
                <a:gd name="T6" fmla="*/ 168 w 184"/>
                <a:gd name="T7" fmla="*/ 293 h 377"/>
                <a:gd name="T8" fmla="*/ 157 w 184"/>
                <a:gd name="T9" fmla="*/ 321 h 377"/>
                <a:gd name="T10" fmla="*/ 144 w 184"/>
                <a:gd name="T11" fmla="*/ 345 h 377"/>
                <a:gd name="T12" fmla="*/ 127 w 184"/>
                <a:gd name="T13" fmla="*/ 361 h 377"/>
                <a:gd name="T14" fmla="*/ 111 w 184"/>
                <a:gd name="T15" fmla="*/ 373 h 377"/>
                <a:gd name="T16" fmla="*/ 91 w 184"/>
                <a:gd name="T17" fmla="*/ 377 h 377"/>
                <a:gd name="T18" fmla="*/ 83 w 184"/>
                <a:gd name="T19" fmla="*/ 375 h 377"/>
                <a:gd name="T20" fmla="*/ 65 w 184"/>
                <a:gd name="T21" fmla="*/ 368 h 377"/>
                <a:gd name="T22" fmla="*/ 48 w 184"/>
                <a:gd name="T23" fmla="*/ 354 h 377"/>
                <a:gd name="T24" fmla="*/ 34 w 184"/>
                <a:gd name="T25" fmla="*/ 333 h 377"/>
                <a:gd name="T26" fmla="*/ 21 w 184"/>
                <a:gd name="T27" fmla="*/ 307 h 377"/>
                <a:gd name="T28" fmla="*/ 11 w 184"/>
                <a:gd name="T29" fmla="*/ 278 h 377"/>
                <a:gd name="T30" fmla="*/ 4 w 184"/>
                <a:gd name="T31" fmla="*/ 244 h 377"/>
                <a:gd name="T32" fmla="*/ 0 w 184"/>
                <a:gd name="T33" fmla="*/ 207 h 377"/>
                <a:gd name="T34" fmla="*/ 0 w 184"/>
                <a:gd name="T35" fmla="*/ 188 h 377"/>
                <a:gd name="T36" fmla="*/ 2 w 184"/>
                <a:gd name="T37" fmla="*/ 151 h 377"/>
                <a:gd name="T38" fmla="*/ 7 w 184"/>
                <a:gd name="T39" fmla="*/ 115 h 377"/>
                <a:gd name="T40" fmla="*/ 16 w 184"/>
                <a:gd name="T41" fmla="*/ 83 h 377"/>
                <a:gd name="T42" fmla="*/ 27 w 184"/>
                <a:gd name="T43" fmla="*/ 56 h 377"/>
                <a:gd name="T44" fmla="*/ 40 w 184"/>
                <a:gd name="T45" fmla="*/ 32 h 377"/>
                <a:gd name="T46" fmla="*/ 57 w 184"/>
                <a:gd name="T47" fmla="*/ 14 h 377"/>
                <a:gd name="T48" fmla="*/ 74 w 184"/>
                <a:gd name="T49" fmla="*/ 4 h 377"/>
                <a:gd name="T50" fmla="*/ 91 w 184"/>
                <a:gd name="T51" fmla="*/ 0 h 377"/>
                <a:gd name="T52" fmla="*/ 102 w 184"/>
                <a:gd name="T53" fmla="*/ 2 h 377"/>
                <a:gd name="T54" fmla="*/ 120 w 184"/>
                <a:gd name="T55" fmla="*/ 8 h 377"/>
                <a:gd name="T56" fmla="*/ 136 w 184"/>
                <a:gd name="T57" fmla="*/ 23 h 377"/>
                <a:gd name="T58" fmla="*/ 150 w 184"/>
                <a:gd name="T59" fmla="*/ 43 h 377"/>
                <a:gd name="T60" fmla="*/ 163 w 184"/>
                <a:gd name="T61" fmla="*/ 68 h 377"/>
                <a:gd name="T62" fmla="*/ 172 w 184"/>
                <a:gd name="T63" fmla="*/ 98 h 377"/>
                <a:gd name="T64" fmla="*/ 180 w 184"/>
                <a:gd name="T65" fmla="*/ 133 h 377"/>
                <a:gd name="T66" fmla="*/ 184 w 184"/>
                <a:gd name="T67" fmla="*/ 169 h 377"/>
                <a:gd name="T68" fmla="*/ 184 w 184"/>
                <a:gd name="T69" fmla="*/ 18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377">
                  <a:moveTo>
                    <a:pt x="184" y="188"/>
                  </a:moveTo>
                  <a:lnTo>
                    <a:pt x="184" y="188"/>
                  </a:lnTo>
                  <a:lnTo>
                    <a:pt x="184" y="207"/>
                  </a:lnTo>
                  <a:lnTo>
                    <a:pt x="183" y="226"/>
                  </a:lnTo>
                  <a:lnTo>
                    <a:pt x="180" y="244"/>
                  </a:lnTo>
                  <a:lnTo>
                    <a:pt x="177" y="261"/>
                  </a:lnTo>
                  <a:lnTo>
                    <a:pt x="172" y="278"/>
                  </a:lnTo>
                  <a:lnTo>
                    <a:pt x="168" y="293"/>
                  </a:lnTo>
                  <a:lnTo>
                    <a:pt x="163" y="307"/>
                  </a:lnTo>
                  <a:lnTo>
                    <a:pt x="157" y="321"/>
                  </a:lnTo>
                  <a:lnTo>
                    <a:pt x="150" y="333"/>
                  </a:lnTo>
                  <a:lnTo>
                    <a:pt x="144" y="345"/>
                  </a:lnTo>
                  <a:lnTo>
                    <a:pt x="136" y="354"/>
                  </a:lnTo>
                  <a:lnTo>
                    <a:pt x="127" y="361"/>
                  </a:lnTo>
                  <a:lnTo>
                    <a:pt x="120" y="368"/>
                  </a:lnTo>
                  <a:lnTo>
                    <a:pt x="111" y="373"/>
                  </a:lnTo>
                  <a:lnTo>
                    <a:pt x="102" y="375"/>
                  </a:lnTo>
                  <a:lnTo>
                    <a:pt x="91" y="377"/>
                  </a:lnTo>
                  <a:lnTo>
                    <a:pt x="91" y="377"/>
                  </a:lnTo>
                  <a:lnTo>
                    <a:pt x="83" y="375"/>
                  </a:lnTo>
                  <a:lnTo>
                    <a:pt x="74" y="373"/>
                  </a:lnTo>
                  <a:lnTo>
                    <a:pt x="65" y="368"/>
                  </a:lnTo>
                  <a:lnTo>
                    <a:pt x="57" y="361"/>
                  </a:lnTo>
                  <a:lnTo>
                    <a:pt x="48" y="354"/>
                  </a:lnTo>
                  <a:lnTo>
                    <a:pt x="40" y="345"/>
                  </a:lnTo>
                  <a:lnTo>
                    <a:pt x="34" y="333"/>
                  </a:lnTo>
                  <a:lnTo>
                    <a:pt x="27" y="321"/>
                  </a:lnTo>
                  <a:lnTo>
                    <a:pt x="21" y="307"/>
                  </a:lnTo>
                  <a:lnTo>
                    <a:pt x="16" y="293"/>
                  </a:lnTo>
                  <a:lnTo>
                    <a:pt x="11" y="278"/>
                  </a:lnTo>
                  <a:lnTo>
                    <a:pt x="7" y="261"/>
                  </a:lnTo>
                  <a:lnTo>
                    <a:pt x="4" y="244"/>
                  </a:lnTo>
                  <a:lnTo>
                    <a:pt x="2" y="226"/>
                  </a:lnTo>
                  <a:lnTo>
                    <a:pt x="0" y="207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69"/>
                  </a:lnTo>
                  <a:lnTo>
                    <a:pt x="2" y="151"/>
                  </a:lnTo>
                  <a:lnTo>
                    <a:pt x="4" y="133"/>
                  </a:lnTo>
                  <a:lnTo>
                    <a:pt x="7" y="115"/>
                  </a:lnTo>
                  <a:lnTo>
                    <a:pt x="11" y="98"/>
                  </a:lnTo>
                  <a:lnTo>
                    <a:pt x="16" y="83"/>
                  </a:lnTo>
                  <a:lnTo>
                    <a:pt x="21" y="68"/>
                  </a:lnTo>
                  <a:lnTo>
                    <a:pt x="27" y="56"/>
                  </a:lnTo>
                  <a:lnTo>
                    <a:pt x="34" y="43"/>
                  </a:lnTo>
                  <a:lnTo>
                    <a:pt x="40" y="32"/>
                  </a:lnTo>
                  <a:lnTo>
                    <a:pt x="48" y="23"/>
                  </a:lnTo>
                  <a:lnTo>
                    <a:pt x="57" y="14"/>
                  </a:lnTo>
                  <a:lnTo>
                    <a:pt x="65" y="8"/>
                  </a:lnTo>
                  <a:lnTo>
                    <a:pt x="74" y="4"/>
                  </a:lnTo>
                  <a:lnTo>
                    <a:pt x="83" y="2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102" y="2"/>
                  </a:lnTo>
                  <a:lnTo>
                    <a:pt x="111" y="4"/>
                  </a:lnTo>
                  <a:lnTo>
                    <a:pt x="120" y="8"/>
                  </a:lnTo>
                  <a:lnTo>
                    <a:pt x="127" y="14"/>
                  </a:lnTo>
                  <a:lnTo>
                    <a:pt x="136" y="23"/>
                  </a:lnTo>
                  <a:lnTo>
                    <a:pt x="144" y="32"/>
                  </a:lnTo>
                  <a:lnTo>
                    <a:pt x="150" y="43"/>
                  </a:lnTo>
                  <a:lnTo>
                    <a:pt x="157" y="56"/>
                  </a:lnTo>
                  <a:lnTo>
                    <a:pt x="163" y="68"/>
                  </a:lnTo>
                  <a:lnTo>
                    <a:pt x="168" y="83"/>
                  </a:lnTo>
                  <a:lnTo>
                    <a:pt x="172" y="98"/>
                  </a:lnTo>
                  <a:lnTo>
                    <a:pt x="177" y="115"/>
                  </a:lnTo>
                  <a:lnTo>
                    <a:pt x="180" y="133"/>
                  </a:lnTo>
                  <a:lnTo>
                    <a:pt x="183" y="151"/>
                  </a:lnTo>
                  <a:lnTo>
                    <a:pt x="184" y="169"/>
                  </a:lnTo>
                  <a:lnTo>
                    <a:pt x="184" y="188"/>
                  </a:lnTo>
                  <a:lnTo>
                    <a:pt x="184" y="1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F4E206C7-E389-654F-15F5-FD82E9687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" y="1114"/>
              <a:ext cx="29" cy="131"/>
            </a:xfrm>
            <a:custGeom>
              <a:avLst/>
              <a:gdLst>
                <a:gd name="T0" fmla="*/ 34 w 86"/>
                <a:gd name="T1" fmla="*/ 48 h 394"/>
                <a:gd name="T2" fmla="*/ 38 w 86"/>
                <a:gd name="T3" fmla="*/ 28 h 394"/>
                <a:gd name="T4" fmla="*/ 43 w 86"/>
                <a:gd name="T5" fmla="*/ 21 h 394"/>
                <a:gd name="T6" fmla="*/ 52 w 86"/>
                <a:gd name="T7" fmla="*/ 14 h 394"/>
                <a:gd name="T8" fmla="*/ 43 w 86"/>
                <a:gd name="T9" fmla="*/ 13 h 394"/>
                <a:gd name="T10" fmla="*/ 50 w 86"/>
                <a:gd name="T11" fmla="*/ 19 h 394"/>
                <a:gd name="T12" fmla="*/ 60 w 86"/>
                <a:gd name="T13" fmla="*/ 32 h 394"/>
                <a:gd name="T14" fmla="*/ 66 w 86"/>
                <a:gd name="T15" fmla="*/ 46 h 394"/>
                <a:gd name="T16" fmla="*/ 70 w 86"/>
                <a:gd name="T17" fmla="*/ 63 h 394"/>
                <a:gd name="T18" fmla="*/ 70 w 86"/>
                <a:gd name="T19" fmla="*/ 71 h 394"/>
                <a:gd name="T20" fmla="*/ 66 w 86"/>
                <a:gd name="T21" fmla="*/ 104 h 394"/>
                <a:gd name="T22" fmla="*/ 55 w 86"/>
                <a:gd name="T23" fmla="*/ 136 h 394"/>
                <a:gd name="T24" fmla="*/ 38 w 86"/>
                <a:gd name="T25" fmla="*/ 170 h 394"/>
                <a:gd name="T26" fmla="*/ 24 w 86"/>
                <a:gd name="T27" fmla="*/ 203 h 394"/>
                <a:gd name="T28" fmla="*/ 18 w 86"/>
                <a:gd name="T29" fmla="*/ 224 h 394"/>
                <a:gd name="T30" fmla="*/ 9 w 86"/>
                <a:gd name="T31" fmla="*/ 266 h 394"/>
                <a:gd name="T32" fmla="*/ 5 w 86"/>
                <a:gd name="T33" fmla="*/ 288 h 394"/>
                <a:gd name="T34" fmla="*/ 1 w 86"/>
                <a:gd name="T35" fmla="*/ 337 h 394"/>
                <a:gd name="T36" fmla="*/ 0 w 86"/>
                <a:gd name="T37" fmla="*/ 387 h 394"/>
                <a:gd name="T38" fmla="*/ 2 w 86"/>
                <a:gd name="T39" fmla="*/ 393 h 394"/>
                <a:gd name="T40" fmla="*/ 7 w 86"/>
                <a:gd name="T41" fmla="*/ 394 h 394"/>
                <a:gd name="T42" fmla="*/ 14 w 86"/>
                <a:gd name="T43" fmla="*/ 393 h 394"/>
                <a:gd name="T44" fmla="*/ 15 w 86"/>
                <a:gd name="T45" fmla="*/ 387 h 394"/>
                <a:gd name="T46" fmla="*/ 16 w 86"/>
                <a:gd name="T47" fmla="*/ 342 h 394"/>
                <a:gd name="T48" fmla="*/ 19 w 86"/>
                <a:gd name="T49" fmla="*/ 297 h 394"/>
                <a:gd name="T50" fmla="*/ 27 w 86"/>
                <a:gd name="T51" fmla="*/ 253 h 394"/>
                <a:gd name="T52" fmla="*/ 38 w 86"/>
                <a:gd name="T53" fmla="*/ 209 h 394"/>
                <a:gd name="T54" fmla="*/ 45 w 86"/>
                <a:gd name="T55" fmla="*/ 193 h 394"/>
                <a:gd name="T56" fmla="*/ 68 w 86"/>
                <a:gd name="T57" fmla="*/ 141 h 394"/>
                <a:gd name="T58" fmla="*/ 80 w 86"/>
                <a:gd name="T59" fmla="*/ 108 h 394"/>
                <a:gd name="T60" fmla="*/ 86 w 86"/>
                <a:gd name="T61" fmla="*/ 71 h 394"/>
                <a:gd name="T62" fmla="*/ 86 w 86"/>
                <a:gd name="T63" fmla="*/ 60 h 394"/>
                <a:gd name="T64" fmla="*/ 82 w 86"/>
                <a:gd name="T65" fmla="*/ 42 h 394"/>
                <a:gd name="T66" fmla="*/ 73 w 86"/>
                <a:gd name="T67" fmla="*/ 25 h 394"/>
                <a:gd name="T68" fmla="*/ 61 w 86"/>
                <a:gd name="T69" fmla="*/ 9 h 394"/>
                <a:gd name="T70" fmla="*/ 54 w 86"/>
                <a:gd name="T71" fmla="*/ 3 h 394"/>
                <a:gd name="T72" fmla="*/ 47 w 86"/>
                <a:gd name="T73" fmla="*/ 0 h 394"/>
                <a:gd name="T74" fmla="*/ 45 w 86"/>
                <a:gd name="T75" fmla="*/ 1 h 394"/>
                <a:gd name="T76" fmla="*/ 33 w 86"/>
                <a:gd name="T77" fmla="*/ 9 h 394"/>
                <a:gd name="T78" fmla="*/ 25 w 86"/>
                <a:gd name="T79" fmla="*/ 21 h 394"/>
                <a:gd name="T80" fmla="*/ 20 w 86"/>
                <a:gd name="T81" fmla="*/ 34 h 394"/>
                <a:gd name="T82" fmla="*/ 19 w 86"/>
                <a:gd name="T83" fmla="*/ 48 h 394"/>
                <a:gd name="T84" fmla="*/ 22 w 86"/>
                <a:gd name="T85" fmla="*/ 54 h 394"/>
                <a:gd name="T86" fmla="*/ 27 w 86"/>
                <a:gd name="T87" fmla="*/ 55 h 394"/>
                <a:gd name="T88" fmla="*/ 32 w 86"/>
                <a:gd name="T89" fmla="*/ 54 h 394"/>
                <a:gd name="T90" fmla="*/ 34 w 86"/>
                <a:gd name="T91" fmla="*/ 48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" h="394">
                  <a:moveTo>
                    <a:pt x="34" y="48"/>
                  </a:moveTo>
                  <a:lnTo>
                    <a:pt x="34" y="48"/>
                  </a:lnTo>
                  <a:lnTo>
                    <a:pt x="36" y="37"/>
                  </a:lnTo>
                  <a:lnTo>
                    <a:pt x="38" y="28"/>
                  </a:lnTo>
                  <a:lnTo>
                    <a:pt x="41" y="25"/>
                  </a:lnTo>
                  <a:lnTo>
                    <a:pt x="43" y="21"/>
                  </a:lnTo>
                  <a:lnTo>
                    <a:pt x="47" y="17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43" y="13"/>
                  </a:lnTo>
                  <a:lnTo>
                    <a:pt x="43" y="13"/>
                  </a:lnTo>
                  <a:lnTo>
                    <a:pt x="50" y="19"/>
                  </a:lnTo>
                  <a:lnTo>
                    <a:pt x="55" y="26"/>
                  </a:lnTo>
                  <a:lnTo>
                    <a:pt x="60" y="32"/>
                  </a:lnTo>
                  <a:lnTo>
                    <a:pt x="64" y="39"/>
                  </a:lnTo>
                  <a:lnTo>
                    <a:pt x="66" y="46"/>
                  </a:lnTo>
                  <a:lnTo>
                    <a:pt x="69" y="54"/>
                  </a:lnTo>
                  <a:lnTo>
                    <a:pt x="70" y="63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69" y="87"/>
                  </a:lnTo>
                  <a:lnTo>
                    <a:pt x="66" y="104"/>
                  </a:lnTo>
                  <a:lnTo>
                    <a:pt x="61" y="121"/>
                  </a:lnTo>
                  <a:lnTo>
                    <a:pt x="55" y="136"/>
                  </a:lnTo>
                  <a:lnTo>
                    <a:pt x="55" y="136"/>
                  </a:lnTo>
                  <a:lnTo>
                    <a:pt x="38" y="170"/>
                  </a:lnTo>
                  <a:lnTo>
                    <a:pt x="30" y="186"/>
                  </a:lnTo>
                  <a:lnTo>
                    <a:pt x="24" y="203"/>
                  </a:lnTo>
                  <a:lnTo>
                    <a:pt x="24" y="203"/>
                  </a:lnTo>
                  <a:lnTo>
                    <a:pt x="18" y="224"/>
                  </a:lnTo>
                  <a:lnTo>
                    <a:pt x="13" y="244"/>
                  </a:lnTo>
                  <a:lnTo>
                    <a:pt x="9" y="266"/>
                  </a:lnTo>
                  <a:lnTo>
                    <a:pt x="5" y="288"/>
                  </a:lnTo>
                  <a:lnTo>
                    <a:pt x="5" y="288"/>
                  </a:lnTo>
                  <a:lnTo>
                    <a:pt x="2" y="312"/>
                  </a:lnTo>
                  <a:lnTo>
                    <a:pt x="1" y="337"/>
                  </a:lnTo>
                  <a:lnTo>
                    <a:pt x="0" y="387"/>
                  </a:lnTo>
                  <a:lnTo>
                    <a:pt x="0" y="387"/>
                  </a:lnTo>
                  <a:lnTo>
                    <a:pt x="1" y="391"/>
                  </a:lnTo>
                  <a:lnTo>
                    <a:pt x="2" y="393"/>
                  </a:lnTo>
                  <a:lnTo>
                    <a:pt x="5" y="394"/>
                  </a:lnTo>
                  <a:lnTo>
                    <a:pt x="7" y="394"/>
                  </a:lnTo>
                  <a:lnTo>
                    <a:pt x="11" y="394"/>
                  </a:lnTo>
                  <a:lnTo>
                    <a:pt x="14" y="393"/>
                  </a:lnTo>
                  <a:lnTo>
                    <a:pt x="15" y="391"/>
                  </a:lnTo>
                  <a:lnTo>
                    <a:pt x="15" y="387"/>
                  </a:lnTo>
                  <a:lnTo>
                    <a:pt x="15" y="387"/>
                  </a:lnTo>
                  <a:lnTo>
                    <a:pt x="16" y="342"/>
                  </a:lnTo>
                  <a:lnTo>
                    <a:pt x="18" y="320"/>
                  </a:lnTo>
                  <a:lnTo>
                    <a:pt x="19" y="297"/>
                  </a:lnTo>
                  <a:lnTo>
                    <a:pt x="23" y="275"/>
                  </a:lnTo>
                  <a:lnTo>
                    <a:pt x="27" y="253"/>
                  </a:lnTo>
                  <a:lnTo>
                    <a:pt x="32" y="231"/>
                  </a:lnTo>
                  <a:lnTo>
                    <a:pt x="38" y="209"/>
                  </a:lnTo>
                  <a:lnTo>
                    <a:pt x="38" y="209"/>
                  </a:lnTo>
                  <a:lnTo>
                    <a:pt x="45" y="193"/>
                  </a:lnTo>
                  <a:lnTo>
                    <a:pt x="52" y="175"/>
                  </a:lnTo>
                  <a:lnTo>
                    <a:pt x="68" y="141"/>
                  </a:lnTo>
                  <a:lnTo>
                    <a:pt x="75" y="125"/>
                  </a:lnTo>
                  <a:lnTo>
                    <a:pt x="80" y="108"/>
                  </a:lnTo>
                  <a:lnTo>
                    <a:pt x="84" y="90"/>
                  </a:lnTo>
                  <a:lnTo>
                    <a:pt x="86" y="71"/>
                  </a:lnTo>
                  <a:lnTo>
                    <a:pt x="86" y="71"/>
                  </a:lnTo>
                  <a:lnTo>
                    <a:pt x="86" y="60"/>
                  </a:lnTo>
                  <a:lnTo>
                    <a:pt x="84" y="51"/>
                  </a:lnTo>
                  <a:lnTo>
                    <a:pt x="82" y="42"/>
                  </a:lnTo>
                  <a:lnTo>
                    <a:pt x="78" y="34"/>
                  </a:lnTo>
                  <a:lnTo>
                    <a:pt x="73" y="25"/>
                  </a:lnTo>
                  <a:lnTo>
                    <a:pt x="68" y="17"/>
                  </a:lnTo>
                  <a:lnTo>
                    <a:pt x="61" y="9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38" y="5"/>
                  </a:lnTo>
                  <a:lnTo>
                    <a:pt x="33" y="9"/>
                  </a:lnTo>
                  <a:lnTo>
                    <a:pt x="28" y="16"/>
                  </a:lnTo>
                  <a:lnTo>
                    <a:pt x="25" y="21"/>
                  </a:lnTo>
                  <a:lnTo>
                    <a:pt x="23" y="27"/>
                  </a:lnTo>
                  <a:lnTo>
                    <a:pt x="20" y="34"/>
                  </a:lnTo>
                  <a:lnTo>
                    <a:pt x="19" y="48"/>
                  </a:lnTo>
                  <a:lnTo>
                    <a:pt x="19" y="48"/>
                  </a:lnTo>
                  <a:lnTo>
                    <a:pt x="19" y="51"/>
                  </a:lnTo>
                  <a:lnTo>
                    <a:pt x="22" y="54"/>
                  </a:lnTo>
                  <a:lnTo>
                    <a:pt x="23" y="55"/>
                  </a:lnTo>
                  <a:lnTo>
                    <a:pt x="27" y="55"/>
                  </a:lnTo>
                  <a:lnTo>
                    <a:pt x="29" y="55"/>
                  </a:lnTo>
                  <a:lnTo>
                    <a:pt x="32" y="54"/>
                  </a:lnTo>
                  <a:lnTo>
                    <a:pt x="33" y="51"/>
                  </a:lnTo>
                  <a:lnTo>
                    <a:pt x="34" y="48"/>
                  </a:lnTo>
                  <a:lnTo>
                    <a:pt x="34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79D375A1-9C8D-D26B-0361-3E6E9B4BA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1100"/>
              <a:ext cx="59" cy="133"/>
            </a:xfrm>
            <a:custGeom>
              <a:avLst/>
              <a:gdLst>
                <a:gd name="T0" fmla="*/ 102 w 177"/>
                <a:gd name="T1" fmla="*/ 72 h 399"/>
                <a:gd name="T2" fmla="*/ 91 w 177"/>
                <a:gd name="T3" fmla="*/ 49 h 399"/>
                <a:gd name="T4" fmla="*/ 74 w 177"/>
                <a:gd name="T5" fmla="*/ 28 h 399"/>
                <a:gd name="T6" fmla="*/ 55 w 177"/>
                <a:gd name="T7" fmla="*/ 12 h 399"/>
                <a:gd name="T8" fmla="*/ 31 w 177"/>
                <a:gd name="T9" fmla="*/ 1 h 399"/>
                <a:gd name="T10" fmla="*/ 28 w 177"/>
                <a:gd name="T11" fmla="*/ 0 h 399"/>
                <a:gd name="T12" fmla="*/ 22 w 177"/>
                <a:gd name="T13" fmla="*/ 4 h 399"/>
                <a:gd name="T14" fmla="*/ 17 w 177"/>
                <a:gd name="T15" fmla="*/ 14 h 399"/>
                <a:gd name="T16" fmla="*/ 8 w 177"/>
                <a:gd name="T17" fmla="*/ 33 h 399"/>
                <a:gd name="T18" fmla="*/ 1 w 177"/>
                <a:gd name="T19" fmla="*/ 55 h 399"/>
                <a:gd name="T20" fmla="*/ 0 w 177"/>
                <a:gd name="T21" fmla="*/ 77 h 399"/>
                <a:gd name="T22" fmla="*/ 0 w 177"/>
                <a:gd name="T23" fmla="*/ 89 h 399"/>
                <a:gd name="T24" fmla="*/ 4 w 177"/>
                <a:gd name="T25" fmla="*/ 109 h 399"/>
                <a:gd name="T26" fmla="*/ 20 w 177"/>
                <a:gd name="T27" fmla="*/ 148 h 399"/>
                <a:gd name="T28" fmla="*/ 31 w 177"/>
                <a:gd name="T29" fmla="*/ 166 h 399"/>
                <a:gd name="T30" fmla="*/ 58 w 177"/>
                <a:gd name="T31" fmla="*/ 202 h 399"/>
                <a:gd name="T32" fmla="*/ 115 w 177"/>
                <a:gd name="T33" fmla="*/ 271 h 399"/>
                <a:gd name="T34" fmla="*/ 141 w 177"/>
                <a:gd name="T35" fmla="*/ 308 h 399"/>
                <a:gd name="T36" fmla="*/ 150 w 177"/>
                <a:gd name="T37" fmla="*/ 326 h 399"/>
                <a:gd name="T38" fmla="*/ 158 w 177"/>
                <a:gd name="T39" fmla="*/ 347 h 399"/>
                <a:gd name="T40" fmla="*/ 161 w 177"/>
                <a:gd name="T41" fmla="*/ 367 h 399"/>
                <a:gd name="T42" fmla="*/ 161 w 177"/>
                <a:gd name="T43" fmla="*/ 389 h 399"/>
                <a:gd name="T44" fmla="*/ 161 w 177"/>
                <a:gd name="T45" fmla="*/ 393 h 399"/>
                <a:gd name="T46" fmla="*/ 164 w 177"/>
                <a:gd name="T47" fmla="*/ 397 h 399"/>
                <a:gd name="T48" fmla="*/ 170 w 177"/>
                <a:gd name="T49" fmla="*/ 399 h 399"/>
                <a:gd name="T50" fmla="*/ 174 w 177"/>
                <a:gd name="T51" fmla="*/ 397 h 399"/>
                <a:gd name="T52" fmla="*/ 175 w 177"/>
                <a:gd name="T53" fmla="*/ 393 h 399"/>
                <a:gd name="T54" fmla="*/ 177 w 177"/>
                <a:gd name="T55" fmla="*/ 372 h 399"/>
                <a:gd name="T56" fmla="*/ 174 w 177"/>
                <a:gd name="T57" fmla="*/ 352 h 399"/>
                <a:gd name="T58" fmla="*/ 169 w 177"/>
                <a:gd name="T59" fmla="*/ 333 h 399"/>
                <a:gd name="T60" fmla="*/ 150 w 177"/>
                <a:gd name="T61" fmla="*/ 295 h 399"/>
                <a:gd name="T62" fmla="*/ 125 w 177"/>
                <a:gd name="T63" fmla="*/ 261 h 399"/>
                <a:gd name="T64" fmla="*/ 113 w 177"/>
                <a:gd name="T65" fmla="*/ 244 h 399"/>
                <a:gd name="T66" fmla="*/ 70 w 177"/>
                <a:gd name="T67" fmla="*/ 191 h 399"/>
                <a:gd name="T68" fmla="*/ 56 w 177"/>
                <a:gd name="T69" fmla="*/ 173 h 399"/>
                <a:gd name="T70" fmla="*/ 33 w 177"/>
                <a:gd name="T71" fmla="*/ 139 h 399"/>
                <a:gd name="T72" fmla="*/ 20 w 177"/>
                <a:gd name="T73" fmla="*/ 110 h 399"/>
                <a:gd name="T74" fmla="*/ 18 w 177"/>
                <a:gd name="T75" fmla="*/ 100 h 399"/>
                <a:gd name="T76" fmla="*/ 15 w 177"/>
                <a:gd name="T77" fmla="*/ 77 h 399"/>
                <a:gd name="T78" fmla="*/ 18 w 177"/>
                <a:gd name="T79" fmla="*/ 55 h 399"/>
                <a:gd name="T80" fmla="*/ 24 w 177"/>
                <a:gd name="T81" fmla="*/ 33 h 399"/>
                <a:gd name="T82" fmla="*/ 36 w 177"/>
                <a:gd name="T83" fmla="*/ 12 h 399"/>
                <a:gd name="T84" fmla="*/ 27 w 177"/>
                <a:gd name="T85" fmla="*/ 15 h 399"/>
                <a:gd name="T86" fmla="*/ 37 w 177"/>
                <a:gd name="T87" fmla="*/ 19 h 399"/>
                <a:gd name="T88" fmla="*/ 56 w 177"/>
                <a:gd name="T89" fmla="*/ 31 h 399"/>
                <a:gd name="T90" fmla="*/ 72 w 177"/>
                <a:gd name="T91" fmla="*/ 48 h 399"/>
                <a:gd name="T92" fmla="*/ 83 w 177"/>
                <a:gd name="T93" fmla="*/ 67 h 399"/>
                <a:gd name="T94" fmla="*/ 87 w 177"/>
                <a:gd name="T95" fmla="*/ 77 h 399"/>
                <a:gd name="T96" fmla="*/ 92 w 177"/>
                <a:gd name="T97" fmla="*/ 81 h 399"/>
                <a:gd name="T98" fmla="*/ 97 w 177"/>
                <a:gd name="T99" fmla="*/ 81 h 399"/>
                <a:gd name="T100" fmla="*/ 102 w 177"/>
                <a:gd name="T101" fmla="*/ 78 h 399"/>
                <a:gd name="T102" fmla="*/ 102 w 177"/>
                <a:gd name="T103" fmla="*/ 72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77" h="399">
                  <a:moveTo>
                    <a:pt x="102" y="72"/>
                  </a:moveTo>
                  <a:lnTo>
                    <a:pt x="102" y="72"/>
                  </a:lnTo>
                  <a:lnTo>
                    <a:pt x="96" y="60"/>
                  </a:lnTo>
                  <a:lnTo>
                    <a:pt x="91" y="49"/>
                  </a:lnTo>
                  <a:lnTo>
                    <a:pt x="83" y="37"/>
                  </a:lnTo>
                  <a:lnTo>
                    <a:pt x="74" y="28"/>
                  </a:lnTo>
                  <a:lnTo>
                    <a:pt x="65" y="19"/>
                  </a:lnTo>
                  <a:lnTo>
                    <a:pt x="55" y="12"/>
                  </a:lnTo>
                  <a:lnTo>
                    <a:pt x="43" y="5"/>
                  </a:lnTo>
                  <a:lnTo>
                    <a:pt x="31" y="1"/>
                  </a:lnTo>
                  <a:lnTo>
                    <a:pt x="31" y="1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17" y="14"/>
                  </a:lnTo>
                  <a:lnTo>
                    <a:pt x="11" y="23"/>
                  </a:lnTo>
                  <a:lnTo>
                    <a:pt x="8" y="33"/>
                  </a:lnTo>
                  <a:lnTo>
                    <a:pt x="4" y="45"/>
                  </a:lnTo>
                  <a:lnTo>
                    <a:pt x="1" y="55"/>
                  </a:lnTo>
                  <a:lnTo>
                    <a:pt x="0" y="66"/>
                  </a:lnTo>
                  <a:lnTo>
                    <a:pt x="0" y="77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2" y="99"/>
                  </a:lnTo>
                  <a:lnTo>
                    <a:pt x="4" y="109"/>
                  </a:lnTo>
                  <a:lnTo>
                    <a:pt x="11" y="128"/>
                  </a:lnTo>
                  <a:lnTo>
                    <a:pt x="20" y="148"/>
                  </a:lnTo>
                  <a:lnTo>
                    <a:pt x="31" y="166"/>
                  </a:lnTo>
                  <a:lnTo>
                    <a:pt x="31" y="166"/>
                  </a:lnTo>
                  <a:lnTo>
                    <a:pt x="43" y="184"/>
                  </a:lnTo>
                  <a:lnTo>
                    <a:pt x="58" y="202"/>
                  </a:lnTo>
                  <a:lnTo>
                    <a:pt x="87" y="236"/>
                  </a:lnTo>
                  <a:lnTo>
                    <a:pt x="115" y="271"/>
                  </a:lnTo>
                  <a:lnTo>
                    <a:pt x="128" y="289"/>
                  </a:lnTo>
                  <a:lnTo>
                    <a:pt x="141" y="308"/>
                  </a:lnTo>
                  <a:lnTo>
                    <a:pt x="141" y="308"/>
                  </a:lnTo>
                  <a:lnTo>
                    <a:pt x="150" y="326"/>
                  </a:lnTo>
                  <a:lnTo>
                    <a:pt x="155" y="337"/>
                  </a:lnTo>
                  <a:lnTo>
                    <a:pt x="158" y="347"/>
                  </a:lnTo>
                  <a:lnTo>
                    <a:pt x="160" y="357"/>
                  </a:lnTo>
                  <a:lnTo>
                    <a:pt x="161" y="367"/>
                  </a:lnTo>
                  <a:lnTo>
                    <a:pt x="161" y="379"/>
                  </a:lnTo>
                  <a:lnTo>
                    <a:pt x="161" y="389"/>
                  </a:lnTo>
                  <a:lnTo>
                    <a:pt x="161" y="389"/>
                  </a:lnTo>
                  <a:lnTo>
                    <a:pt x="161" y="393"/>
                  </a:lnTo>
                  <a:lnTo>
                    <a:pt x="163" y="396"/>
                  </a:lnTo>
                  <a:lnTo>
                    <a:pt x="164" y="397"/>
                  </a:lnTo>
                  <a:lnTo>
                    <a:pt x="167" y="398"/>
                  </a:lnTo>
                  <a:lnTo>
                    <a:pt x="170" y="399"/>
                  </a:lnTo>
                  <a:lnTo>
                    <a:pt x="173" y="398"/>
                  </a:lnTo>
                  <a:lnTo>
                    <a:pt x="174" y="397"/>
                  </a:lnTo>
                  <a:lnTo>
                    <a:pt x="175" y="393"/>
                  </a:lnTo>
                  <a:lnTo>
                    <a:pt x="175" y="393"/>
                  </a:lnTo>
                  <a:lnTo>
                    <a:pt x="177" y="383"/>
                  </a:lnTo>
                  <a:lnTo>
                    <a:pt x="177" y="372"/>
                  </a:lnTo>
                  <a:lnTo>
                    <a:pt x="177" y="362"/>
                  </a:lnTo>
                  <a:lnTo>
                    <a:pt x="174" y="352"/>
                  </a:lnTo>
                  <a:lnTo>
                    <a:pt x="172" y="342"/>
                  </a:lnTo>
                  <a:lnTo>
                    <a:pt x="169" y="333"/>
                  </a:lnTo>
                  <a:lnTo>
                    <a:pt x="160" y="313"/>
                  </a:lnTo>
                  <a:lnTo>
                    <a:pt x="150" y="295"/>
                  </a:lnTo>
                  <a:lnTo>
                    <a:pt x="138" y="277"/>
                  </a:lnTo>
                  <a:lnTo>
                    <a:pt x="125" y="261"/>
                  </a:lnTo>
                  <a:lnTo>
                    <a:pt x="113" y="244"/>
                  </a:lnTo>
                  <a:lnTo>
                    <a:pt x="113" y="244"/>
                  </a:lnTo>
                  <a:lnTo>
                    <a:pt x="84" y="209"/>
                  </a:lnTo>
                  <a:lnTo>
                    <a:pt x="70" y="191"/>
                  </a:lnTo>
                  <a:lnTo>
                    <a:pt x="56" y="173"/>
                  </a:lnTo>
                  <a:lnTo>
                    <a:pt x="56" y="173"/>
                  </a:lnTo>
                  <a:lnTo>
                    <a:pt x="45" y="157"/>
                  </a:lnTo>
                  <a:lnTo>
                    <a:pt x="33" y="139"/>
                  </a:lnTo>
                  <a:lnTo>
                    <a:pt x="24" y="121"/>
                  </a:lnTo>
                  <a:lnTo>
                    <a:pt x="20" y="110"/>
                  </a:lnTo>
                  <a:lnTo>
                    <a:pt x="18" y="100"/>
                  </a:lnTo>
                  <a:lnTo>
                    <a:pt x="18" y="100"/>
                  </a:lnTo>
                  <a:lnTo>
                    <a:pt x="15" y="89"/>
                  </a:lnTo>
                  <a:lnTo>
                    <a:pt x="15" y="77"/>
                  </a:lnTo>
                  <a:lnTo>
                    <a:pt x="15" y="66"/>
                  </a:lnTo>
                  <a:lnTo>
                    <a:pt x="18" y="55"/>
                  </a:lnTo>
                  <a:lnTo>
                    <a:pt x="20" y="44"/>
                  </a:lnTo>
                  <a:lnTo>
                    <a:pt x="24" y="33"/>
                  </a:lnTo>
                  <a:lnTo>
                    <a:pt x="29" y="22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27" y="15"/>
                  </a:lnTo>
                  <a:lnTo>
                    <a:pt x="27" y="15"/>
                  </a:lnTo>
                  <a:lnTo>
                    <a:pt x="37" y="19"/>
                  </a:lnTo>
                  <a:lnTo>
                    <a:pt x="47" y="24"/>
                  </a:lnTo>
                  <a:lnTo>
                    <a:pt x="56" y="31"/>
                  </a:lnTo>
                  <a:lnTo>
                    <a:pt x="64" y="39"/>
                  </a:lnTo>
                  <a:lnTo>
                    <a:pt x="72" y="48"/>
                  </a:lnTo>
                  <a:lnTo>
                    <a:pt x="77" y="57"/>
                  </a:lnTo>
                  <a:lnTo>
                    <a:pt x="83" y="67"/>
                  </a:lnTo>
                  <a:lnTo>
                    <a:pt x="87" y="77"/>
                  </a:lnTo>
                  <a:lnTo>
                    <a:pt x="87" y="77"/>
                  </a:lnTo>
                  <a:lnTo>
                    <a:pt x="90" y="80"/>
                  </a:lnTo>
                  <a:lnTo>
                    <a:pt x="92" y="81"/>
                  </a:lnTo>
                  <a:lnTo>
                    <a:pt x="95" y="82"/>
                  </a:lnTo>
                  <a:lnTo>
                    <a:pt x="97" y="81"/>
                  </a:lnTo>
                  <a:lnTo>
                    <a:pt x="100" y="80"/>
                  </a:lnTo>
                  <a:lnTo>
                    <a:pt x="102" y="78"/>
                  </a:lnTo>
                  <a:lnTo>
                    <a:pt x="102" y="76"/>
                  </a:lnTo>
                  <a:lnTo>
                    <a:pt x="102" y="72"/>
                  </a:lnTo>
                  <a:lnTo>
                    <a:pt x="102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912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3E177-83D4-FC7B-AAA4-F911F0F6F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2B3DA93E-B10C-A43E-FEE7-23C18FB34D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24213" y="0"/>
            <a:ext cx="5743575" cy="6858000"/>
            <a:chOff x="2031" y="0"/>
            <a:chExt cx="3618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488F8DC-22B0-8F7F-7D56-4102A6DA7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4" y="1191"/>
              <a:ext cx="3614" cy="3129"/>
            </a:xfrm>
            <a:custGeom>
              <a:avLst/>
              <a:gdLst>
                <a:gd name="T0" fmla="*/ 10568 w 10841"/>
                <a:gd name="T1" fmla="*/ 3716 h 9387"/>
                <a:gd name="T2" fmla="*/ 10406 w 10841"/>
                <a:gd name="T3" fmla="*/ 3118 h 9387"/>
                <a:gd name="T4" fmla="*/ 9967 w 10841"/>
                <a:gd name="T5" fmla="*/ 2001 h 9387"/>
                <a:gd name="T6" fmla="*/ 9660 w 10841"/>
                <a:gd name="T7" fmla="*/ 1378 h 9387"/>
                <a:gd name="T8" fmla="*/ 9333 w 10841"/>
                <a:gd name="T9" fmla="*/ 1220 h 9387"/>
                <a:gd name="T10" fmla="*/ 7813 w 10841"/>
                <a:gd name="T11" fmla="*/ 625 h 9387"/>
                <a:gd name="T12" fmla="*/ 7788 w 10841"/>
                <a:gd name="T13" fmla="*/ 485 h 9387"/>
                <a:gd name="T14" fmla="*/ 7616 w 10841"/>
                <a:gd name="T15" fmla="*/ 316 h 9387"/>
                <a:gd name="T16" fmla="*/ 7231 w 10841"/>
                <a:gd name="T17" fmla="*/ 95 h 9387"/>
                <a:gd name="T18" fmla="*/ 7122 w 10841"/>
                <a:gd name="T19" fmla="*/ 231 h 9387"/>
                <a:gd name="T20" fmla="*/ 6975 w 10841"/>
                <a:gd name="T21" fmla="*/ 362 h 9387"/>
                <a:gd name="T22" fmla="*/ 6785 w 10841"/>
                <a:gd name="T23" fmla="*/ 454 h 9387"/>
                <a:gd name="T24" fmla="*/ 6301 w 10841"/>
                <a:gd name="T25" fmla="*/ 448 h 9387"/>
                <a:gd name="T26" fmla="*/ 6002 w 10841"/>
                <a:gd name="T27" fmla="*/ 383 h 9387"/>
                <a:gd name="T28" fmla="*/ 5746 w 10841"/>
                <a:gd name="T29" fmla="*/ 247 h 9387"/>
                <a:gd name="T30" fmla="*/ 5464 w 10841"/>
                <a:gd name="T31" fmla="*/ 371 h 9387"/>
                <a:gd name="T32" fmla="*/ 5087 w 10841"/>
                <a:gd name="T33" fmla="*/ 289 h 9387"/>
                <a:gd name="T34" fmla="*/ 4470 w 10841"/>
                <a:gd name="T35" fmla="*/ 178 h 9387"/>
                <a:gd name="T36" fmla="*/ 3610 w 10841"/>
                <a:gd name="T37" fmla="*/ 166 h 9387"/>
                <a:gd name="T38" fmla="*/ 2707 w 10841"/>
                <a:gd name="T39" fmla="*/ 152 h 9387"/>
                <a:gd name="T40" fmla="*/ 1806 w 10841"/>
                <a:gd name="T41" fmla="*/ 56 h 9387"/>
                <a:gd name="T42" fmla="*/ 1478 w 10841"/>
                <a:gd name="T43" fmla="*/ 79 h 9387"/>
                <a:gd name="T44" fmla="*/ 1242 w 10841"/>
                <a:gd name="T45" fmla="*/ 9 h 9387"/>
                <a:gd name="T46" fmla="*/ 881 w 10841"/>
                <a:gd name="T47" fmla="*/ 27 h 9387"/>
                <a:gd name="T48" fmla="*/ 419 w 10841"/>
                <a:gd name="T49" fmla="*/ 168 h 9387"/>
                <a:gd name="T50" fmla="*/ 225 w 10841"/>
                <a:gd name="T51" fmla="*/ 289 h 9387"/>
                <a:gd name="T52" fmla="*/ 73 w 10841"/>
                <a:gd name="T53" fmla="*/ 506 h 9387"/>
                <a:gd name="T54" fmla="*/ 0 w 10841"/>
                <a:gd name="T55" fmla="*/ 806 h 9387"/>
                <a:gd name="T56" fmla="*/ 24 w 10841"/>
                <a:gd name="T57" fmla="*/ 927 h 9387"/>
                <a:gd name="T58" fmla="*/ 154 w 10841"/>
                <a:gd name="T59" fmla="*/ 1037 h 9387"/>
                <a:gd name="T60" fmla="*/ 683 w 10841"/>
                <a:gd name="T61" fmla="*/ 1028 h 9387"/>
                <a:gd name="T62" fmla="*/ 945 w 10841"/>
                <a:gd name="T63" fmla="*/ 1037 h 9387"/>
                <a:gd name="T64" fmla="*/ 1263 w 10841"/>
                <a:gd name="T65" fmla="*/ 1152 h 9387"/>
                <a:gd name="T66" fmla="*/ 1872 w 10841"/>
                <a:gd name="T67" fmla="*/ 1488 h 9387"/>
                <a:gd name="T68" fmla="*/ 2337 w 10841"/>
                <a:gd name="T69" fmla="*/ 1846 h 9387"/>
                <a:gd name="T70" fmla="*/ 2732 w 10841"/>
                <a:gd name="T71" fmla="*/ 2082 h 9387"/>
                <a:gd name="T72" fmla="*/ 3115 w 10841"/>
                <a:gd name="T73" fmla="*/ 2214 h 9387"/>
                <a:gd name="T74" fmla="*/ 3466 w 10841"/>
                <a:gd name="T75" fmla="*/ 2417 h 9387"/>
                <a:gd name="T76" fmla="*/ 3771 w 10841"/>
                <a:gd name="T77" fmla="*/ 2683 h 9387"/>
                <a:gd name="T78" fmla="*/ 4015 w 10841"/>
                <a:gd name="T79" fmla="*/ 3741 h 9387"/>
                <a:gd name="T80" fmla="*/ 4147 w 10841"/>
                <a:gd name="T81" fmla="*/ 5303 h 9387"/>
                <a:gd name="T82" fmla="*/ 4199 w 10841"/>
                <a:gd name="T83" fmla="*/ 6165 h 9387"/>
                <a:gd name="T84" fmla="*/ 4246 w 10841"/>
                <a:gd name="T85" fmla="*/ 6552 h 9387"/>
                <a:gd name="T86" fmla="*/ 4095 w 10841"/>
                <a:gd name="T87" fmla="*/ 7091 h 9387"/>
                <a:gd name="T88" fmla="*/ 3888 w 10841"/>
                <a:gd name="T89" fmla="*/ 7791 h 9387"/>
                <a:gd name="T90" fmla="*/ 3710 w 10841"/>
                <a:gd name="T91" fmla="*/ 9245 h 9387"/>
                <a:gd name="T92" fmla="*/ 10093 w 10841"/>
                <a:gd name="T93" fmla="*/ 9100 h 9387"/>
                <a:gd name="T94" fmla="*/ 10016 w 10841"/>
                <a:gd name="T95" fmla="*/ 8628 h 9387"/>
                <a:gd name="T96" fmla="*/ 9892 w 10841"/>
                <a:gd name="T97" fmla="*/ 8371 h 9387"/>
                <a:gd name="T98" fmla="*/ 9403 w 10841"/>
                <a:gd name="T99" fmla="*/ 7326 h 9387"/>
                <a:gd name="T100" fmla="*/ 9161 w 10841"/>
                <a:gd name="T101" fmla="*/ 6409 h 9387"/>
                <a:gd name="T102" fmla="*/ 9120 w 10841"/>
                <a:gd name="T103" fmla="*/ 6136 h 9387"/>
                <a:gd name="T104" fmla="*/ 9185 w 10841"/>
                <a:gd name="T105" fmla="*/ 5843 h 9387"/>
                <a:gd name="T106" fmla="*/ 9266 w 10841"/>
                <a:gd name="T107" fmla="*/ 4938 h 9387"/>
                <a:gd name="T108" fmla="*/ 9336 w 10841"/>
                <a:gd name="T109" fmla="*/ 5230 h 9387"/>
                <a:gd name="T110" fmla="*/ 9392 w 10841"/>
                <a:gd name="T111" fmla="*/ 5644 h 9387"/>
                <a:gd name="T112" fmla="*/ 9425 w 10841"/>
                <a:gd name="T113" fmla="*/ 5685 h 9387"/>
                <a:gd name="T114" fmla="*/ 9561 w 10841"/>
                <a:gd name="T115" fmla="*/ 5620 h 9387"/>
                <a:gd name="T116" fmla="*/ 9920 w 10841"/>
                <a:gd name="T117" fmla="*/ 5470 h 9387"/>
                <a:gd name="T118" fmla="*/ 10307 w 10841"/>
                <a:gd name="T119" fmla="*/ 5422 h 9387"/>
                <a:gd name="T120" fmla="*/ 10692 w 10841"/>
                <a:gd name="T121" fmla="*/ 5480 h 9387"/>
                <a:gd name="T122" fmla="*/ 10799 w 10841"/>
                <a:gd name="T123" fmla="*/ 5493 h 9387"/>
                <a:gd name="T124" fmla="*/ 10840 w 10841"/>
                <a:gd name="T125" fmla="*/ 5434 h 9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1" h="9387">
                  <a:moveTo>
                    <a:pt x="10837" y="5369"/>
                  </a:moveTo>
                  <a:lnTo>
                    <a:pt x="10837" y="5369"/>
                  </a:lnTo>
                  <a:lnTo>
                    <a:pt x="10718" y="4585"/>
                  </a:lnTo>
                  <a:lnTo>
                    <a:pt x="10718" y="4585"/>
                  </a:lnTo>
                  <a:lnTo>
                    <a:pt x="10681" y="4336"/>
                  </a:lnTo>
                  <a:lnTo>
                    <a:pt x="10661" y="4211"/>
                  </a:lnTo>
                  <a:lnTo>
                    <a:pt x="10640" y="4087"/>
                  </a:lnTo>
                  <a:lnTo>
                    <a:pt x="10617" y="3963"/>
                  </a:lnTo>
                  <a:lnTo>
                    <a:pt x="10593" y="3839"/>
                  </a:lnTo>
                  <a:lnTo>
                    <a:pt x="10568" y="3716"/>
                  </a:lnTo>
                  <a:lnTo>
                    <a:pt x="10554" y="3654"/>
                  </a:lnTo>
                  <a:lnTo>
                    <a:pt x="10540" y="3593"/>
                  </a:lnTo>
                  <a:lnTo>
                    <a:pt x="10540" y="3593"/>
                  </a:lnTo>
                  <a:lnTo>
                    <a:pt x="10522" y="3525"/>
                  </a:lnTo>
                  <a:lnTo>
                    <a:pt x="10506" y="3456"/>
                  </a:lnTo>
                  <a:lnTo>
                    <a:pt x="10487" y="3388"/>
                  </a:lnTo>
                  <a:lnTo>
                    <a:pt x="10468" y="3321"/>
                  </a:lnTo>
                  <a:lnTo>
                    <a:pt x="10448" y="3253"/>
                  </a:lnTo>
                  <a:lnTo>
                    <a:pt x="10428" y="3185"/>
                  </a:lnTo>
                  <a:lnTo>
                    <a:pt x="10406" y="3118"/>
                  </a:lnTo>
                  <a:lnTo>
                    <a:pt x="10384" y="3051"/>
                  </a:lnTo>
                  <a:lnTo>
                    <a:pt x="10362" y="2984"/>
                  </a:lnTo>
                  <a:lnTo>
                    <a:pt x="10339" y="2917"/>
                  </a:lnTo>
                  <a:lnTo>
                    <a:pt x="10292" y="2785"/>
                  </a:lnTo>
                  <a:lnTo>
                    <a:pt x="10242" y="2653"/>
                  </a:lnTo>
                  <a:lnTo>
                    <a:pt x="10190" y="2521"/>
                  </a:lnTo>
                  <a:lnTo>
                    <a:pt x="10137" y="2391"/>
                  </a:lnTo>
                  <a:lnTo>
                    <a:pt x="10081" y="2261"/>
                  </a:lnTo>
                  <a:lnTo>
                    <a:pt x="10024" y="2131"/>
                  </a:lnTo>
                  <a:lnTo>
                    <a:pt x="9967" y="2001"/>
                  </a:lnTo>
                  <a:lnTo>
                    <a:pt x="9909" y="1873"/>
                  </a:lnTo>
                  <a:lnTo>
                    <a:pt x="9848" y="1745"/>
                  </a:lnTo>
                  <a:lnTo>
                    <a:pt x="9729" y="1490"/>
                  </a:lnTo>
                  <a:lnTo>
                    <a:pt x="9729" y="1490"/>
                  </a:lnTo>
                  <a:lnTo>
                    <a:pt x="9712" y="1455"/>
                  </a:lnTo>
                  <a:lnTo>
                    <a:pt x="9703" y="1439"/>
                  </a:lnTo>
                  <a:lnTo>
                    <a:pt x="9693" y="1423"/>
                  </a:lnTo>
                  <a:lnTo>
                    <a:pt x="9684" y="1407"/>
                  </a:lnTo>
                  <a:lnTo>
                    <a:pt x="9673" y="1392"/>
                  </a:lnTo>
                  <a:lnTo>
                    <a:pt x="9660" y="1378"/>
                  </a:lnTo>
                  <a:lnTo>
                    <a:pt x="9648" y="1365"/>
                  </a:lnTo>
                  <a:lnTo>
                    <a:pt x="9648" y="1365"/>
                  </a:lnTo>
                  <a:lnTo>
                    <a:pt x="9636" y="1355"/>
                  </a:lnTo>
                  <a:lnTo>
                    <a:pt x="9624" y="1347"/>
                  </a:lnTo>
                  <a:lnTo>
                    <a:pt x="9611" y="1340"/>
                  </a:lnTo>
                  <a:lnTo>
                    <a:pt x="9598" y="1332"/>
                  </a:lnTo>
                  <a:lnTo>
                    <a:pt x="9571" y="1319"/>
                  </a:lnTo>
                  <a:lnTo>
                    <a:pt x="9542" y="1307"/>
                  </a:lnTo>
                  <a:lnTo>
                    <a:pt x="9542" y="1307"/>
                  </a:lnTo>
                  <a:lnTo>
                    <a:pt x="9333" y="1220"/>
                  </a:lnTo>
                  <a:lnTo>
                    <a:pt x="9123" y="1133"/>
                  </a:lnTo>
                  <a:lnTo>
                    <a:pt x="8913" y="1049"/>
                  </a:lnTo>
                  <a:lnTo>
                    <a:pt x="8701" y="967"/>
                  </a:lnTo>
                  <a:lnTo>
                    <a:pt x="8490" y="885"/>
                  </a:lnTo>
                  <a:lnTo>
                    <a:pt x="8276" y="805"/>
                  </a:lnTo>
                  <a:lnTo>
                    <a:pt x="8064" y="727"/>
                  </a:lnTo>
                  <a:lnTo>
                    <a:pt x="7850" y="651"/>
                  </a:lnTo>
                  <a:lnTo>
                    <a:pt x="7810" y="637"/>
                  </a:lnTo>
                  <a:lnTo>
                    <a:pt x="7810" y="637"/>
                  </a:lnTo>
                  <a:lnTo>
                    <a:pt x="7813" y="625"/>
                  </a:lnTo>
                  <a:lnTo>
                    <a:pt x="7815" y="611"/>
                  </a:lnTo>
                  <a:lnTo>
                    <a:pt x="7818" y="598"/>
                  </a:lnTo>
                  <a:lnTo>
                    <a:pt x="7818" y="584"/>
                  </a:lnTo>
                  <a:lnTo>
                    <a:pt x="7818" y="584"/>
                  </a:lnTo>
                  <a:lnTo>
                    <a:pt x="7817" y="566"/>
                  </a:lnTo>
                  <a:lnTo>
                    <a:pt x="7814" y="550"/>
                  </a:lnTo>
                  <a:lnTo>
                    <a:pt x="7809" y="532"/>
                  </a:lnTo>
                  <a:lnTo>
                    <a:pt x="7804" y="516"/>
                  </a:lnTo>
                  <a:lnTo>
                    <a:pt x="7797" y="501"/>
                  </a:lnTo>
                  <a:lnTo>
                    <a:pt x="7788" y="485"/>
                  </a:lnTo>
                  <a:lnTo>
                    <a:pt x="7779" y="469"/>
                  </a:lnTo>
                  <a:lnTo>
                    <a:pt x="7769" y="456"/>
                  </a:lnTo>
                  <a:lnTo>
                    <a:pt x="7757" y="441"/>
                  </a:lnTo>
                  <a:lnTo>
                    <a:pt x="7745" y="428"/>
                  </a:lnTo>
                  <a:lnTo>
                    <a:pt x="7732" y="414"/>
                  </a:lnTo>
                  <a:lnTo>
                    <a:pt x="7719" y="402"/>
                  </a:lnTo>
                  <a:lnTo>
                    <a:pt x="7691" y="377"/>
                  </a:lnTo>
                  <a:lnTo>
                    <a:pt x="7663" y="354"/>
                  </a:lnTo>
                  <a:lnTo>
                    <a:pt x="7663" y="354"/>
                  </a:lnTo>
                  <a:lnTo>
                    <a:pt x="7616" y="316"/>
                  </a:lnTo>
                  <a:lnTo>
                    <a:pt x="7568" y="280"/>
                  </a:lnTo>
                  <a:lnTo>
                    <a:pt x="7520" y="243"/>
                  </a:lnTo>
                  <a:lnTo>
                    <a:pt x="7471" y="208"/>
                  </a:lnTo>
                  <a:lnTo>
                    <a:pt x="7422" y="173"/>
                  </a:lnTo>
                  <a:lnTo>
                    <a:pt x="7372" y="139"/>
                  </a:lnTo>
                  <a:lnTo>
                    <a:pt x="7322" y="106"/>
                  </a:lnTo>
                  <a:lnTo>
                    <a:pt x="7272" y="73"/>
                  </a:lnTo>
                  <a:lnTo>
                    <a:pt x="7241" y="90"/>
                  </a:lnTo>
                  <a:lnTo>
                    <a:pt x="7241" y="90"/>
                  </a:lnTo>
                  <a:lnTo>
                    <a:pt x="7231" y="95"/>
                  </a:lnTo>
                  <a:lnTo>
                    <a:pt x="7221" y="101"/>
                  </a:lnTo>
                  <a:lnTo>
                    <a:pt x="7212" y="108"/>
                  </a:lnTo>
                  <a:lnTo>
                    <a:pt x="7203" y="115"/>
                  </a:lnTo>
                  <a:lnTo>
                    <a:pt x="7195" y="122"/>
                  </a:lnTo>
                  <a:lnTo>
                    <a:pt x="7187" y="132"/>
                  </a:lnTo>
                  <a:lnTo>
                    <a:pt x="7173" y="150"/>
                  </a:lnTo>
                  <a:lnTo>
                    <a:pt x="7160" y="169"/>
                  </a:lnTo>
                  <a:lnTo>
                    <a:pt x="7147" y="190"/>
                  </a:lnTo>
                  <a:lnTo>
                    <a:pt x="7134" y="211"/>
                  </a:lnTo>
                  <a:lnTo>
                    <a:pt x="7122" y="231"/>
                  </a:lnTo>
                  <a:lnTo>
                    <a:pt x="7122" y="231"/>
                  </a:lnTo>
                  <a:lnTo>
                    <a:pt x="7110" y="246"/>
                  </a:lnTo>
                  <a:lnTo>
                    <a:pt x="7097" y="262"/>
                  </a:lnTo>
                  <a:lnTo>
                    <a:pt x="7084" y="277"/>
                  </a:lnTo>
                  <a:lnTo>
                    <a:pt x="7070" y="290"/>
                  </a:lnTo>
                  <a:lnTo>
                    <a:pt x="7055" y="304"/>
                  </a:lnTo>
                  <a:lnTo>
                    <a:pt x="7039" y="316"/>
                  </a:lnTo>
                  <a:lnTo>
                    <a:pt x="7024" y="328"/>
                  </a:lnTo>
                  <a:lnTo>
                    <a:pt x="7008" y="339"/>
                  </a:lnTo>
                  <a:lnTo>
                    <a:pt x="6975" y="362"/>
                  </a:lnTo>
                  <a:lnTo>
                    <a:pt x="6940" y="382"/>
                  </a:lnTo>
                  <a:lnTo>
                    <a:pt x="6905" y="402"/>
                  </a:lnTo>
                  <a:lnTo>
                    <a:pt x="6870" y="420"/>
                  </a:lnTo>
                  <a:lnTo>
                    <a:pt x="6870" y="420"/>
                  </a:lnTo>
                  <a:lnTo>
                    <a:pt x="6853" y="429"/>
                  </a:lnTo>
                  <a:lnTo>
                    <a:pt x="6838" y="437"/>
                  </a:lnTo>
                  <a:lnTo>
                    <a:pt x="6821" y="444"/>
                  </a:lnTo>
                  <a:lnTo>
                    <a:pt x="6803" y="450"/>
                  </a:lnTo>
                  <a:lnTo>
                    <a:pt x="6803" y="450"/>
                  </a:lnTo>
                  <a:lnTo>
                    <a:pt x="6785" y="454"/>
                  </a:lnTo>
                  <a:lnTo>
                    <a:pt x="6766" y="456"/>
                  </a:lnTo>
                  <a:lnTo>
                    <a:pt x="6747" y="457"/>
                  </a:lnTo>
                  <a:lnTo>
                    <a:pt x="6727" y="458"/>
                  </a:lnTo>
                  <a:lnTo>
                    <a:pt x="6727" y="458"/>
                  </a:lnTo>
                  <a:lnTo>
                    <a:pt x="6606" y="459"/>
                  </a:lnTo>
                  <a:lnTo>
                    <a:pt x="6544" y="460"/>
                  </a:lnTo>
                  <a:lnTo>
                    <a:pt x="6483" y="459"/>
                  </a:lnTo>
                  <a:lnTo>
                    <a:pt x="6422" y="457"/>
                  </a:lnTo>
                  <a:lnTo>
                    <a:pt x="6361" y="453"/>
                  </a:lnTo>
                  <a:lnTo>
                    <a:pt x="6301" y="448"/>
                  </a:lnTo>
                  <a:lnTo>
                    <a:pt x="6240" y="440"/>
                  </a:lnTo>
                  <a:lnTo>
                    <a:pt x="6240" y="440"/>
                  </a:lnTo>
                  <a:lnTo>
                    <a:pt x="6210" y="435"/>
                  </a:lnTo>
                  <a:lnTo>
                    <a:pt x="6180" y="430"/>
                  </a:lnTo>
                  <a:lnTo>
                    <a:pt x="6150" y="424"/>
                  </a:lnTo>
                  <a:lnTo>
                    <a:pt x="6120" y="417"/>
                  </a:lnTo>
                  <a:lnTo>
                    <a:pt x="6091" y="410"/>
                  </a:lnTo>
                  <a:lnTo>
                    <a:pt x="6060" y="402"/>
                  </a:lnTo>
                  <a:lnTo>
                    <a:pt x="6031" y="393"/>
                  </a:lnTo>
                  <a:lnTo>
                    <a:pt x="6002" y="383"/>
                  </a:lnTo>
                  <a:lnTo>
                    <a:pt x="5974" y="373"/>
                  </a:lnTo>
                  <a:lnTo>
                    <a:pt x="5946" y="361"/>
                  </a:lnTo>
                  <a:lnTo>
                    <a:pt x="5918" y="350"/>
                  </a:lnTo>
                  <a:lnTo>
                    <a:pt x="5890" y="336"/>
                  </a:lnTo>
                  <a:lnTo>
                    <a:pt x="5863" y="323"/>
                  </a:lnTo>
                  <a:lnTo>
                    <a:pt x="5837" y="308"/>
                  </a:lnTo>
                  <a:lnTo>
                    <a:pt x="5811" y="291"/>
                  </a:lnTo>
                  <a:lnTo>
                    <a:pt x="5785" y="275"/>
                  </a:lnTo>
                  <a:lnTo>
                    <a:pt x="5785" y="275"/>
                  </a:lnTo>
                  <a:lnTo>
                    <a:pt x="5746" y="247"/>
                  </a:lnTo>
                  <a:lnTo>
                    <a:pt x="5728" y="233"/>
                  </a:lnTo>
                  <a:lnTo>
                    <a:pt x="5708" y="219"/>
                  </a:lnTo>
                  <a:lnTo>
                    <a:pt x="5687" y="207"/>
                  </a:lnTo>
                  <a:lnTo>
                    <a:pt x="5667" y="195"/>
                  </a:lnTo>
                  <a:lnTo>
                    <a:pt x="5645" y="186"/>
                  </a:lnTo>
                  <a:lnTo>
                    <a:pt x="5623" y="179"/>
                  </a:lnTo>
                  <a:lnTo>
                    <a:pt x="5602" y="194"/>
                  </a:lnTo>
                  <a:lnTo>
                    <a:pt x="5602" y="194"/>
                  </a:lnTo>
                  <a:lnTo>
                    <a:pt x="5464" y="371"/>
                  </a:lnTo>
                  <a:lnTo>
                    <a:pt x="5464" y="371"/>
                  </a:lnTo>
                  <a:lnTo>
                    <a:pt x="5425" y="422"/>
                  </a:lnTo>
                  <a:lnTo>
                    <a:pt x="5360" y="392"/>
                  </a:lnTo>
                  <a:lnTo>
                    <a:pt x="5360" y="392"/>
                  </a:lnTo>
                  <a:lnTo>
                    <a:pt x="5322" y="376"/>
                  </a:lnTo>
                  <a:lnTo>
                    <a:pt x="5283" y="359"/>
                  </a:lnTo>
                  <a:lnTo>
                    <a:pt x="5245" y="343"/>
                  </a:lnTo>
                  <a:lnTo>
                    <a:pt x="5205" y="329"/>
                  </a:lnTo>
                  <a:lnTo>
                    <a:pt x="5166" y="315"/>
                  </a:lnTo>
                  <a:lnTo>
                    <a:pt x="5126" y="302"/>
                  </a:lnTo>
                  <a:lnTo>
                    <a:pt x="5087" y="289"/>
                  </a:lnTo>
                  <a:lnTo>
                    <a:pt x="5047" y="278"/>
                  </a:lnTo>
                  <a:lnTo>
                    <a:pt x="5007" y="266"/>
                  </a:lnTo>
                  <a:lnTo>
                    <a:pt x="4966" y="256"/>
                  </a:lnTo>
                  <a:lnTo>
                    <a:pt x="4925" y="246"/>
                  </a:lnTo>
                  <a:lnTo>
                    <a:pt x="4885" y="237"/>
                  </a:lnTo>
                  <a:lnTo>
                    <a:pt x="4803" y="221"/>
                  </a:lnTo>
                  <a:lnTo>
                    <a:pt x="4719" y="207"/>
                  </a:lnTo>
                  <a:lnTo>
                    <a:pt x="4637" y="195"/>
                  </a:lnTo>
                  <a:lnTo>
                    <a:pt x="4553" y="185"/>
                  </a:lnTo>
                  <a:lnTo>
                    <a:pt x="4470" y="178"/>
                  </a:lnTo>
                  <a:lnTo>
                    <a:pt x="4385" y="171"/>
                  </a:lnTo>
                  <a:lnTo>
                    <a:pt x="4301" y="166"/>
                  </a:lnTo>
                  <a:lnTo>
                    <a:pt x="4217" y="163"/>
                  </a:lnTo>
                  <a:lnTo>
                    <a:pt x="4133" y="161"/>
                  </a:lnTo>
                  <a:lnTo>
                    <a:pt x="4048" y="160"/>
                  </a:lnTo>
                  <a:lnTo>
                    <a:pt x="4048" y="160"/>
                  </a:lnTo>
                  <a:lnTo>
                    <a:pt x="3939" y="161"/>
                  </a:lnTo>
                  <a:lnTo>
                    <a:pt x="3830" y="162"/>
                  </a:lnTo>
                  <a:lnTo>
                    <a:pt x="3610" y="166"/>
                  </a:lnTo>
                  <a:lnTo>
                    <a:pt x="3610" y="166"/>
                  </a:lnTo>
                  <a:lnTo>
                    <a:pt x="3384" y="171"/>
                  </a:lnTo>
                  <a:lnTo>
                    <a:pt x="3271" y="172"/>
                  </a:lnTo>
                  <a:lnTo>
                    <a:pt x="3158" y="172"/>
                  </a:lnTo>
                  <a:lnTo>
                    <a:pt x="3045" y="170"/>
                  </a:lnTo>
                  <a:lnTo>
                    <a:pt x="2933" y="167"/>
                  </a:lnTo>
                  <a:lnTo>
                    <a:pt x="2876" y="164"/>
                  </a:lnTo>
                  <a:lnTo>
                    <a:pt x="2820" y="161"/>
                  </a:lnTo>
                  <a:lnTo>
                    <a:pt x="2764" y="157"/>
                  </a:lnTo>
                  <a:lnTo>
                    <a:pt x="2707" y="152"/>
                  </a:lnTo>
                  <a:lnTo>
                    <a:pt x="2707" y="152"/>
                  </a:lnTo>
                  <a:lnTo>
                    <a:pt x="2632" y="144"/>
                  </a:lnTo>
                  <a:lnTo>
                    <a:pt x="2558" y="135"/>
                  </a:lnTo>
                  <a:lnTo>
                    <a:pt x="2407" y="115"/>
                  </a:lnTo>
                  <a:lnTo>
                    <a:pt x="2257" y="94"/>
                  </a:lnTo>
                  <a:lnTo>
                    <a:pt x="2182" y="85"/>
                  </a:lnTo>
                  <a:lnTo>
                    <a:pt x="2106" y="77"/>
                  </a:lnTo>
                  <a:lnTo>
                    <a:pt x="2031" y="68"/>
                  </a:lnTo>
                  <a:lnTo>
                    <a:pt x="1956" y="62"/>
                  </a:lnTo>
                  <a:lnTo>
                    <a:pt x="1881" y="58"/>
                  </a:lnTo>
                  <a:lnTo>
                    <a:pt x="1806" y="56"/>
                  </a:lnTo>
                  <a:lnTo>
                    <a:pt x="1769" y="56"/>
                  </a:lnTo>
                  <a:lnTo>
                    <a:pt x="1732" y="56"/>
                  </a:lnTo>
                  <a:lnTo>
                    <a:pt x="1694" y="58"/>
                  </a:lnTo>
                  <a:lnTo>
                    <a:pt x="1657" y="59"/>
                  </a:lnTo>
                  <a:lnTo>
                    <a:pt x="1619" y="62"/>
                  </a:lnTo>
                  <a:lnTo>
                    <a:pt x="1582" y="65"/>
                  </a:lnTo>
                  <a:lnTo>
                    <a:pt x="1544" y="70"/>
                  </a:lnTo>
                  <a:lnTo>
                    <a:pt x="1508" y="76"/>
                  </a:lnTo>
                  <a:lnTo>
                    <a:pt x="1478" y="79"/>
                  </a:lnTo>
                  <a:lnTo>
                    <a:pt x="1478" y="79"/>
                  </a:lnTo>
                  <a:lnTo>
                    <a:pt x="1453" y="67"/>
                  </a:lnTo>
                  <a:lnTo>
                    <a:pt x="1427" y="57"/>
                  </a:lnTo>
                  <a:lnTo>
                    <a:pt x="1401" y="47"/>
                  </a:lnTo>
                  <a:lnTo>
                    <a:pt x="1374" y="39"/>
                  </a:lnTo>
                  <a:lnTo>
                    <a:pt x="1348" y="31"/>
                  </a:lnTo>
                  <a:lnTo>
                    <a:pt x="1321" y="23"/>
                  </a:lnTo>
                  <a:lnTo>
                    <a:pt x="1292" y="18"/>
                  </a:lnTo>
                  <a:lnTo>
                    <a:pt x="1265" y="13"/>
                  </a:lnTo>
                  <a:lnTo>
                    <a:pt x="1265" y="13"/>
                  </a:lnTo>
                  <a:lnTo>
                    <a:pt x="1242" y="9"/>
                  </a:lnTo>
                  <a:lnTo>
                    <a:pt x="1217" y="6"/>
                  </a:lnTo>
                  <a:lnTo>
                    <a:pt x="1193" y="4"/>
                  </a:lnTo>
                  <a:lnTo>
                    <a:pt x="1169" y="3"/>
                  </a:lnTo>
                  <a:lnTo>
                    <a:pt x="1145" y="2"/>
                  </a:lnTo>
                  <a:lnTo>
                    <a:pt x="1121" y="0"/>
                  </a:lnTo>
                  <a:lnTo>
                    <a:pt x="1073" y="2"/>
                  </a:lnTo>
                  <a:lnTo>
                    <a:pt x="1024" y="6"/>
                  </a:lnTo>
                  <a:lnTo>
                    <a:pt x="976" y="11"/>
                  </a:lnTo>
                  <a:lnTo>
                    <a:pt x="928" y="18"/>
                  </a:lnTo>
                  <a:lnTo>
                    <a:pt x="881" y="27"/>
                  </a:lnTo>
                  <a:lnTo>
                    <a:pt x="833" y="37"/>
                  </a:lnTo>
                  <a:lnTo>
                    <a:pt x="785" y="49"/>
                  </a:lnTo>
                  <a:lnTo>
                    <a:pt x="738" y="62"/>
                  </a:lnTo>
                  <a:lnTo>
                    <a:pt x="690" y="76"/>
                  </a:lnTo>
                  <a:lnTo>
                    <a:pt x="643" y="90"/>
                  </a:lnTo>
                  <a:lnTo>
                    <a:pt x="596" y="106"/>
                  </a:lnTo>
                  <a:lnTo>
                    <a:pt x="504" y="137"/>
                  </a:lnTo>
                  <a:lnTo>
                    <a:pt x="504" y="137"/>
                  </a:lnTo>
                  <a:lnTo>
                    <a:pt x="447" y="158"/>
                  </a:lnTo>
                  <a:lnTo>
                    <a:pt x="419" y="168"/>
                  </a:lnTo>
                  <a:lnTo>
                    <a:pt x="390" y="181"/>
                  </a:lnTo>
                  <a:lnTo>
                    <a:pt x="362" y="193"/>
                  </a:lnTo>
                  <a:lnTo>
                    <a:pt x="335" y="207"/>
                  </a:lnTo>
                  <a:lnTo>
                    <a:pt x="309" y="221"/>
                  </a:lnTo>
                  <a:lnTo>
                    <a:pt x="284" y="238"/>
                  </a:lnTo>
                  <a:lnTo>
                    <a:pt x="284" y="238"/>
                  </a:lnTo>
                  <a:lnTo>
                    <a:pt x="269" y="251"/>
                  </a:lnTo>
                  <a:lnTo>
                    <a:pt x="254" y="263"/>
                  </a:lnTo>
                  <a:lnTo>
                    <a:pt x="239" y="276"/>
                  </a:lnTo>
                  <a:lnTo>
                    <a:pt x="225" y="289"/>
                  </a:lnTo>
                  <a:lnTo>
                    <a:pt x="212" y="304"/>
                  </a:lnTo>
                  <a:lnTo>
                    <a:pt x="198" y="318"/>
                  </a:lnTo>
                  <a:lnTo>
                    <a:pt x="172" y="349"/>
                  </a:lnTo>
                  <a:lnTo>
                    <a:pt x="172" y="349"/>
                  </a:lnTo>
                  <a:lnTo>
                    <a:pt x="153" y="373"/>
                  </a:lnTo>
                  <a:lnTo>
                    <a:pt x="136" y="399"/>
                  </a:lnTo>
                  <a:lnTo>
                    <a:pt x="118" y="425"/>
                  </a:lnTo>
                  <a:lnTo>
                    <a:pt x="102" y="451"/>
                  </a:lnTo>
                  <a:lnTo>
                    <a:pt x="87" y="479"/>
                  </a:lnTo>
                  <a:lnTo>
                    <a:pt x="73" y="506"/>
                  </a:lnTo>
                  <a:lnTo>
                    <a:pt x="60" y="534"/>
                  </a:lnTo>
                  <a:lnTo>
                    <a:pt x="48" y="563"/>
                  </a:lnTo>
                  <a:lnTo>
                    <a:pt x="38" y="592"/>
                  </a:lnTo>
                  <a:lnTo>
                    <a:pt x="28" y="623"/>
                  </a:lnTo>
                  <a:lnTo>
                    <a:pt x="20" y="652"/>
                  </a:lnTo>
                  <a:lnTo>
                    <a:pt x="14" y="682"/>
                  </a:lnTo>
                  <a:lnTo>
                    <a:pt x="9" y="713"/>
                  </a:lnTo>
                  <a:lnTo>
                    <a:pt x="5" y="744"/>
                  </a:lnTo>
                  <a:lnTo>
                    <a:pt x="1" y="775"/>
                  </a:lnTo>
                  <a:lnTo>
                    <a:pt x="0" y="806"/>
                  </a:lnTo>
                  <a:lnTo>
                    <a:pt x="0" y="806"/>
                  </a:lnTo>
                  <a:lnTo>
                    <a:pt x="1" y="833"/>
                  </a:lnTo>
                  <a:lnTo>
                    <a:pt x="2" y="848"/>
                  </a:lnTo>
                  <a:lnTo>
                    <a:pt x="3" y="861"/>
                  </a:lnTo>
                  <a:lnTo>
                    <a:pt x="6" y="875"/>
                  </a:lnTo>
                  <a:lnTo>
                    <a:pt x="10" y="888"/>
                  </a:lnTo>
                  <a:lnTo>
                    <a:pt x="13" y="902"/>
                  </a:lnTo>
                  <a:lnTo>
                    <a:pt x="18" y="914"/>
                  </a:lnTo>
                  <a:lnTo>
                    <a:pt x="18" y="914"/>
                  </a:lnTo>
                  <a:lnTo>
                    <a:pt x="24" y="927"/>
                  </a:lnTo>
                  <a:lnTo>
                    <a:pt x="32" y="937"/>
                  </a:lnTo>
                  <a:lnTo>
                    <a:pt x="39" y="949"/>
                  </a:lnTo>
                  <a:lnTo>
                    <a:pt x="47" y="958"/>
                  </a:lnTo>
                  <a:lnTo>
                    <a:pt x="56" y="969"/>
                  </a:lnTo>
                  <a:lnTo>
                    <a:pt x="65" y="977"/>
                  </a:lnTo>
                  <a:lnTo>
                    <a:pt x="75" y="986"/>
                  </a:lnTo>
                  <a:lnTo>
                    <a:pt x="86" y="994"/>
                  </a:lnTo>
                  <a:lnTo>
                    <a:pt x="108" y="1009"/>
                  </a:lnTo>
                  <a:lnTo>
                    <a:pt x="130" y="1024"/>
                  </a:lnTo>
                  <a:lnTo>
                    <a:pt x="154" y="1037"/>
                  </a:lnTo>
                  <a:lnTo>
                    <a:pt x="178" y="1050"/>
                  </a:lnTo>
                  <a:lnTo>
                    <a:pt x="208" y="1048"/>
                  </a:lnTo>
                  <a:lnTo>
                    <a:pt x="502" y="1048"/>
                  </a:lnTo>
                  <a:lnTo>
                    <a:pt x="555" y="1053"/>
                  </a:lnTo>
                  <a:lnTo>
                    <a:pt x="555" y="1053"/>
                  </a:lnTo>
                  <a:lnTo>
                    <a:pt x="580" y="1046"/>
                  </a:lnTo>
                  <a:lnTo>
                    <a:pt x="606" y="1041"/>
                  </a:lnTo>
                  <a:lnTo>
                    <a:pt x="631" y="1035"/>
                  </a:lnTo>
                  <a:lnTo>
                    <a:pt x="657" y="1031"/>
                  </a:lnTo>
                  <a:lnTo>
                    <a:pt x="683" y="1028"/>
                  </a:lnTo>
                  <a:lnTo>
                    <a:pt x="709" y="1026"/>
                  </a:lnTo>
                  <a:lnTo>
                    <a:pt x="736" y="1024"/>
                  </a:lnTo>
                  <a:lnTo>
                    <a:pt x="762" y="1023"/>
                  </a:lnTo>
                  <a:lnTo>
                    <a:pt x="788" y="1023"/>
                  </a:lnTo>
                  <a:lnTo>
                    <a:pt x="814" y="1023"/>
                  </a:lnTo>
                  <a:lnTo>
                    <a:pt x="840" y="1025"/>
                  </a:lnTo>
                  <a:lnTo>
                    <a:pt x="867" y="1027"/>
                  </a:lnTo>
                  <a:lnTo>
                    <a:pt x="893" y="1030"/>
                  </a:lnTo>
                  <a:lnTo>
                    <a:pt x="919" y="1033"/>
                  </a:lnTo>
                  <a:lnTo>
                    <a:pt x="945" y="1037"/>
                  </a:lnTo>
                  <a:lnTo>
                    <a:pt x="970" y="1044"/>
                  </a:lnTo>
                  <a:lnTo>
                    <a:pt x="970" y="1044"/>
                  </a:lnTo>
                  <a:lnTo>
                    <a:pt x="996" y="1049"/>
                  </a:lnTo>
                  <a:lnTo>
                    <a:pt x="1021" y="1056"/>
                  </a:lnTo>
                  <a:lnTo>
                    <a:pt x="1046" y="1063"/>
                  </a:lnTo>
                  <a:lnTo>
                    <a:pt x="1071" y="1071"/>
                  </a:lnTo>
                  <a:lnTo>
                    <a:pt x="1120" y="1088"/>
                  </a:lnTo>
                  <a:lnTo>
                    <a:pt x="1169" y="1108"/>
                  </a:lnTo>
                  <a:lnTo>
                    <a:pt x="1217" y="1129"/>
                  </a:lnTo>
                  <a:lnTo>
                    <a:pt x="1263" y="1152"/>
                  </a:lnTo>
                  <a:lnTo>
                    <a:pt x="1311" y="1175"/>
                  </a:lnTo>
                  <a:lnTo>
                    <a:pt x="1358" y="1198"/>
                  </a:lnTo>
                  <a:lnTo>
                    <a:pt x="1358" y="1198"/>
                  </a:lnTo>
                  <a:lnTo>
                    <a:pt x="1445" y="1243"/>
                  </a:lnTo>
                  <a:lnTo>
                    <a:pt x="1533" y="1289"/>
                  </a:lnTo>
                  <a:lnTo>
                    <a:pt x="1619" y="1335"/>
                  </a:lnTo>
                  <a:lnTo>
                    <a:pt x="1704" y="1384"/>
                  </a:lnTo>
                  <a:lnTo>
                    <a:pt x="1789" y="1434"/>
                  </a:lnTo>
                  <a:lnTo>
                    <a:pt x="1830" y="1461"/>
                  </a:lnTo>
                  <a:lnTo>
                    <a:pt x="1872" y="1488"/>
                  </a:lnTo>
                  <a:lnTo>
                    <a:pt x="1913" y="1515"/>
                  </a:lnTo>
                  <a:lnTo>
                    <a:pt x="1953" y="1542"/>
                  </a:lnTo>
                  <a:lnTo>
                    <a:pt x="1993" y="1571"/>
                  </a:lnTo>
                  <a:lnTo>
                    <a:pt x="2032" y="1600"/>
                  </a:lnTo>
                  <a:lnTo>
                    <a:pt x="2032" y="1600"/>
                  </a:lnTo>
                  <a:lnTo>
                    <a:pt x="2072" y="1630"/>
                  </a:lnTo>
                  <a:lnTo>
                    <a:pt x="2109" y="1661"/>
                  </a:lnTo>
                  <a:lnTo>
                    <a:pt x="2185" y="1722"/>
                  </a:lnTo>
                  <a:lnTo>
                    <a:pt x="2261" y="1785"/>
                  </a:lnTo>
                  <a:lnTo>
                    <a:pt x="2337" y="1846"/>
                  </a:lnTo>
                  <a:lnTo>
                    <a:pt x="2375" y="1876"/>
                  </a:lnTo>
                  <a:lnTo>
                    <a:pt x="2414" y="1906"/>
                  </a:lnTo>
                  <a:lnTo>
                    <a:pt x="2454" y="1934"/>
                  </a:lnTo>
                  <a:lnTo>
                    <a:pt x="2494" y="1962"/>
                  </a:lnTo>
                  <a:lnTo>
                    <a:pt x="2535" y="1988"/>
                  </a:lnTo>
                  <a:lnTo>
                    <a:pt x="2576" y="2012"/>
                  </a:lnTo>
                  <a:lnTo>
                    <a:pt x="2619" y="2035"/>
                  </a:lnTo>
                  <a:lnTo>
                    <a:pt x="2663" y="2057"/>
                  </a:lnTo>
                  <a:lnTo>
                    <a:pt x="2732" y="2082"/>
                  </a:lnTo>
                  <a:lnTo>
                    <a:pt x="2732" y="2082"/>
                  </a:lnTo>
                  <a:lnTo>
                    <a:pt x="2772" y="2091"/>
                  </a:lnTo>
                  <a:lnTo>
                    <a:pt x="2810" y="2101"/>
                  </a:lnTo>
                  <a:lnTo>
                    <a:pt x="2850" y="2113"/>
                  </a:lnTo>
                  <a:lnTo>
                    <a:pt x="2888" y="2125"/>
                  </a:lnTo>
                  <a:lnTo>
                    <a:pt x="2927" y="2138"/>
                  </a:lnTo>
                  <a:lnTo>
                    <a:pt x="2965" y="2151"/>
                  </a:lnTo>
                  <a:lnTo>
                    <a:pt x="3003" y="2166"/>
                  </a:lnTo>
                  <a:lnTo>
                    <a:pt x="3040" y="2182"/>
                  </a:lnTo>
                  <a:lnTo>
                    <a:pt x="3078" y="2197"/>
                  </a:lnTo>
                  <a:lnTo>
                    <a:pt x="3115" y="2214"/>
                  </a:lnTo>
                  <a:lnTo>
                    <a:pt x="3152" y="2231"/>
                  </a:lnTo>
                  <a:lnTo>
                    <a:pt x="3188" y="2248"/>
                  </a:lnTo>
                  <a:lnTo>
                    <a:pt x="3224" y="2267"/>
                  </a:lnTo>
                  <a:lnTo>
                    <a:pt x="3260" y="2287"/>
                  </a:lnTo>
                  <a:lnTo>
                    <a:pt x="3295" y="2307"/>
                  </a:lnTo>
                  <a:lnTo>
                    <a:pt x="3329" y="2328"/>
                  </a:lnTo>
                  <a:lnTo>
                    <a:pt x="3365" y="2349"/>
                  </a:lnTo>
                  <a:lnTo>
                    <a:pt x="3398" y="2371"/>
                  </a:lnTo>
                  <a:lnTo>
                    <a:pt x="3432" y="2393"/>
                  </a:lnTo>
                  <a:lnTo>
                    <a:pt x="3466" y="2417"/>
                  </a:lnTo>
                  <a:lnTo>
                    <a:pt x="3498" y="2441"/>
                  </a:lnTo>
                  <a:lnTo>
                    <a:pt x="3530" y="2465"/>
                  </a:lnTo>
                  <a:lnTo>
                    <a:pt x="3563" y="2490"/>
                  </a:lnTo>
                  <a:lnTo>
                    <a:pt x="3594" y="2516"/>
                  </a:lnTo>
                  <a:lnTo>
                    <a:pt x="3625" y="2543"/>
                  </a:lnTo>
                  <a:lnTo>
                    <a:pt x="3655" y="2569"/>
                  </a:lnTo>
                  <a:lnTo>
                    <a:pt x="3684" y="2597"/>
                  </a:lnTo>
                  <a:lnTo>
                    <a:pt x="3713" y="2626"/>
                  </a:lnTo>
                  <a:lnTo>
                    <a:pt x="3743" y="2654"/>
                  </a:lnTo>
                  <a:lnTo>
                    <a:pt x="3771" y="2683"/>
                  </a:lnTo>
                  <a:lnTo>
                    <a:pt x="3799" y="2713"/>
                  </a:lnTo>
                  <a:lnTo>
                    <a:pt x="3825" y="2743"/>
                  </a:lnTo>
                  <a:lnTo>
                    <a:pt x="3841" y="2815"/>
                  </a:lnTo>
                  <a:lnTo>
                    <a:pt x="3841" y="2815"/>
                  </a:lnTo>
                  <a:lnTo>
                    <a:pt x="3875" y="2968"/>
                  </a:lnTo>
                  <a:lnTo>
                    <a:pt x="3907" y="3123"/>
                  </a:lnTo>
                  <a:lnTo>
                    <a:pt x="3937" y="3277"/>
                  </a:lnTo>
                  <a:lnTo>
                    <a:pt x="3965" y="3431"/>
                  </a:lnTo>
                  <a:lnTo>
                    <a:pt x="3991" y="3585"/>
                  </a:lnTo>
                  <a:lnTo>
                    <a:pt x="4015" y="3741"/>
                  </a:lnTo>
                  <a:lnTo>
                    <a:pt x="4037" y="3896"/>
                  </a:lnTo>
                  <a:lnTo>
                    <a:pt x="4058" y="4051"/>
                  </a:lnTo>
                  <a:lnTo>
                    <a:pt x="4075" y="4208"/>
                  </a:lnTo>
                  <a:lnTo>
                    <a:pt x="4092" y="4363"/>
                  </a:lnTo>
                  <a:lnTo>
                    <a:pt x="4106" y="4519"/>
                  </a:lnTo>
                  <a:lnTo>
                    <a:pt x="4118" y="4676"/>
                  </a:lnTo>
                  <a:lnTo>
                    <a:pt x="4128" y="4833"/>
                  </a:lnTo>
                  <a:lnTo>
                    <a:pt x="4137" y="4989"/>
                  </a:lnTo>
                  <a:lnTo>
                    <a:pt x="4143" y="5146"/>
                  </a:lnTo>
                  <a:lnTo>
                    <a:pt x="4147" y="5303"/>
                  </a:lnTo>
                  <a:lnTo>
                    <a:pt x="4148" y="5332"/>
                  </a:lnTo>
                  <a:lnTo>
                    <a:pt x="4148" y="5332"/>
                  </a:lnTo>
                  <a:lnTo>
                    <a:pt x="4146" y="5373"/>
                  </a:lnTo>
                  <a:lnTo>
                    <a:pt x="4147" y="5398"/>
                  </a:lnTo>
                  <a:lnTo>
                    <a:pt x="4147" y="5398"/>
                  </a:lnTo>
                  <a:lnTo>
                    <a:pt x="4153" y="5486"/>
                  </a:lnTo>
                  <a:lnTo>
                    <a:pt x="4162" y="5624"/>
                  </a:lnTo>
                  <a:lnTo>
                    <a:pt x="4173" y="5794"/>
                  </a:lnTo>
                  <a:lnTo>
                    <a:pt x="4186" y="5980"/>
                  </a:lnTo>
                  <a:lnTo>
                    <a:pt x="4199" y="6165"/>
                  </a:lnTo>
                  <a:lnTo>
                    <a:pt x="4207" y="6250"/>
                  </a:lnTo>
                  <a:lnTo>
                    <a:pt x="4214" y="6330"/>
                  </a:lnTo>
                  <a:lnTo>
                    <a:pt x="4222" y="6401"/>
                  </a:lnTo>
                  <a:lnTo>
                    <a:pt x="4229" y="6461"/>
                  </a:lnTo>
                  <a:lnTo>
                    <a:pt x="4237" y="6508"/>
                  </a:lnTo>
                  <a:lnTo>
                    <a:pt x="4240" y="6525"/>
                  </a:lnTo>
                  <a:lnTo>
                    <a:pt x="4244" y="6539"/>
                  </a:lnTo>
                  <a:lnTo>
                    <a:pt x="4244" y="6539"/>
                  </a:lnTo>
                  <a:lnTo>
                    <a:pt x="4245" y="6545"/>
                  </a:lnTo>
                  <a:lnTo>
                    <a:pt x="4246" y="6552"/>
                  </a:lnTo>
                  <a:lnTo>
                    <a:pt x="4247" y="6569"/>
                  </a:lnTo>
                  <a:lnTo>
                    <a:pt x="4245" y="6590"/>
                  </a:lnTo>
                  <a:lnTo>
                    <a:pt x="4242" y="6614"/>
                  </a:lnTo>
                  <a:lnTo>
                    <a:pt x="4237" y="6641"/>
                  </a:lnTo>
                  <a:lnTo>
                    <a:pt x="4229" y="6671"/>
                  </a:lnTo>
                  <a:lnTo>
                    <a:pt x="4221" y="6704"/>
                  </a:lnTo>
                  <a:lnTo>
                    <a:pt x="4211" y="6739"/>
                  </a:lnTo>
                  <a:lnTo>
                    <a:pt x="4187" y="6816"/>
                  </a:lnTo>
                  <a:lnTo>
                    <a:pt x="4160" y="6902"/>
                  </a:lnTo>
                  <a:lnTo>
                    <a:pt x="4095" y="7091"/>
                  </a:lnTo>
                  <a:lnTo>
                    <a:pt x="4062" y="7192"/>
                  </a:lnTo>
                  <a:lnTo>
                    <a:pt x="4028" y="7295"/>
                  </a:lnTo>
                  <a:lnTo>
                    <a:pt x="3993" y="7399"/>
                  </a:lnTo>
                  <a:lnTo>
                    <a:pt x="3962" y="7502"/>
                  </a:lnTo>
                  <a:lnTo>
                    <a:pt x="3947" y="7553"/>
                  </a:lnTo>
                  <a:lnTo>
                    <a:pt x="3933" y="7603"/>
                  </a:lnTo>
                  <a:lnTo>
                    <a:pt x="3920" y="7652"/>
                  </a:lnTo>
                  <a:lnTo>
                    <a:pt x="3909" y="7700"/>
                  </a:lnTo>
                  <a:lnTo>
                    <a:pt x="3898" y="7747"/>
                  </a:lnTo>
                  <a:lnTo>
                    <a:pt x="3888" y="7791"/>
                  </a:lnTo>
                  <a:lnTo>
                    <a:pt x="3881" y="7835"/>
                  </a:lnTo>
                  <a:lnTo>
                    <a:pt x="3875" y="7877"/>
                  </a:lnTo>
                  <a:lnTo>
                    <a:pt x="3875" y="7877"/>
                  </a:lnTo>
                  <a:lnTo>
                    <a:pt x="3854" y="8034"/>
                  </a:lnTo>
                  <a:lnTo>
                    <a:pt x="3830" y="8223"/>
                  </a:lnTo>
                  <a:lnTo>
                    <a:pt x="3803" y="8432"/>
                  </a:lnTo>
                  <a:lnTo>
                    <a:pt x="3777" y="8650"/>
                  </a:lnTo>
                  <a:lnTo>
                    <a:pt x="3752" y="8866"/>
                  </a:lnTo>
                  <a:lnTo>
                    <a:pt x="3729" y="9068"/>
                  </a:lnTo>
                  <a:lnTo>
                    <a:pt x="3710" y="9245"/>
                  </a:lnTo>
                  <a:lnTo>
                    <a:pt x="3703" y="9321"/>
                  </a:lnTo>
                  <a:lnTo>
                    <a:pt x="3698" y="9387"/>
                  </a:lnTo>
                  <a:lnTo>
                    <a:pt x="10056" y="9387"/>
                  </a:lnTo>
                  <a:lnTo>
                    <a:pt x="10056" y="9387"/>
                  </a:lnTo>
                  <a:lnTo>
                    <a:pt x="10067" y="9340"/>
                  </a:lnTo>
                  <a:lnTo>
                    <a:pt x="10075" y="9292"/>
                  </a:lnTo>
                  <a:lnTo>
                    <a:pt x="10082" y="9244"/>
                  </a:lnTo>
                  <a:lnTo>
                    <a:pt x="10088" y="9197"/>
                  </a:lnTo>
                  <a:lnTo>
                    <a:pt x="10091" y="9149"/>
                  </a:lnTo>
                  <a:lnTo>
                    <a:pt x="10093" y="9100"/>
                  </a:lnTo>
                  <a:lnTo>
                    <a:pt x="10093" y="9052"/>
                  </a:lnTo>
                  <a:lnTo>
                    <a:pt x="10091" y="9005"/>
                  </a:lnTo>
                  <a:lnTo>
                    <a:pt x="10088" y="8957"/>
                  </a:lnTo>
                  <a:lnTo>
                    <a:pt x="10082" y="8909"/>
                  </a:lnTo>
                  <a:lnTo>
                    <a:pt x="10075" y="8861"/>
                  </a:lnTo>
                  <a:lnTo>
                    <a:pt x="10067" y="8814"/>
                  </a:lnTo>
                  <a:lnTo>
                    <a:pt x="10056" y="8767"/>
                  </a:lnTo>
                  <a:lnTo>
                    <a:pt x="10045" y="8720"/>
                  </a:lnTo>
                  <a:lnTo>
                    <a:pt x="10031" y="8674"/>
                  </a:lnTo>
                  <a:lnTo>
                    <a:pt x="10016" y="8628"/>
                  </a:lnTo>
                  <a:lnTo>
                    <a:pt x="10016" y="8628"/>
                  </a:lnTo>
                  <a:lnTo>
                    <a:pt x="10005" y="8601"/>
                  </a:lnTo>
                  <a:lnTo>
                    <a:pt x="9995" y="8573"/>
                  </a:lnTo>
                  <a:lnTo>
                    <a:pt x="9984" y="8546"/>
                  </a:lnTo>
                  <a:lnTo>
                    <a:pt x="9971" y="8520"/>
                  </a:lnTo>
                  <a:lnTo>
                    <a:pt x="9971" y="8520"/>
                  </a:lnTo>
                  <a:lnTo>
                    <a:pt x="9952" y="8481"/>
                  </a:lnTo>
                  <a:lnTo>
                    <a:pt x="9934" y="8444"/>
                  </a:lnTo>
                  <a:lnTo>
                    <a:pt x="9913" y="8407"/>
                  </a:lnTo>
                  <a:lnTo>
                    <a:pt x="9892" y="8371"/>
                  </a:lnTo>
                  <a:lnTo>
                    <a:pt x="9847" y="8298"/>
                  </a:lnTo>
                  <a:lnTo>
                    <a:pt x="9803" y="8226"/>
                  </a:lnTo>
                  <a:lnTo>
                    <a:pt x="9803" y="8226"/>
                  </a:lnTo>
                  <a:lnTo>
                    <a:pt x="9479" y="7715"/>
                  </a:lnTo>
                  <a:lnTo>
                    <a:pt x="9462" y="7699"/>
                  </a:lnTo>
                  <a:lnTo>
                    <a:pt x="9462" y="7699"/>
                  </a:lnTo>
                  <a:lnTo>
                    <a:pt x="9451" y="7612"/>
                  </a:lnTo>
                  <a:lnTo>
                    <a:pt x="9437" y="7521"/>
                  </a:lnTo>
                  <a:lnTo>
                    <a:pt x="9422" y="7425"/>
                  </a:lnTo>
                  <a:lnTo>
                    <a:pt x="9403" y="7326"/>
                  </a:lnTo>
                  <a:lnTo>
                    <a:pt x="9383" y="7225"/>
                  </a:lnTo>
                  <a:lnTo>
                    <a:pt x="9361" y="7122"/>
                  </a:lnTo>
                  <a:lnTo>
                    <a:pt x="9338" y="7021"/>
                  </a:lnTo>
                  <a:lnTo>
                    <a:pt x="9314" y="6921"/>
                  </a:lnTo>
                  <a:lnTo>
                    <a:pt x="9289" y="6823"/>
                  </a:lnTo>
                  <a:lnTo>
                    <a:pt x="9264" y="6729"/>
                  </a:lnTo>
                  <a:lnTo>
                    <a:pt x="9238" y="6639"/>
                  </a:lnTo>
                  <a:lnTo>
                    <a:pt x="9212" y="6554"/>
                  </a:lnTo>
                  <a:lnTo>
                    <a:pt x="9186" y="6478"/>
                  </a:lnTo>
                  <a:lnTo>
                    <a:pt x="9161" y="6409"/>
                  </a:lnTo>
                  <a:lnTo>
                    <a:pt x="9148" y="6377"/>
                  </a:lnTo>
                  <a:lnTo>
                    <a:pt x="9136" y="6349"/>
                  </a:lnTo>
                  <a:lnTo>
                    <a:pt x="9124" y="6323"/>
                  </a:lnTo>
                  <a:lnTo>
                    <a:pt x="9112" y="6299"/>
                  </a:lnTo>
                  <a:lnTo>
                    <a:pt x="9112" y="6299"/>
                  </a:lnTo>
                  <a:lnTo>
                    <a:pt x="9095" y="6264"/>
                  </a:lnTo>
                  <a:lnTo>
                    <a:pt x="9078" y="6223"/>
                  </a:lnTo>
                  <a:lnTo>
                    <a:pt x="9112" y="6167"/>
                  </a:lnTo>
                  <a:lnTo>
                    <a:pt x="9112" y="6167"/>
                  </a:lnTo>
                  <a:lnTo>
                    <a:pt x="9120" y="6136"/>
                  </a:lnTo>
                  <a:lnTo>
                    <a:pt x="9128" y="6105"/>
                  </a:lnTo>
                  <a:lnTo>
                    <a:pt x="9147" y="6045"/>
                  </a:lnTo>
                  <a:lnTo>
                    <a:pt x="9157" y="6015"/>
                  </a:lnTo>
                  <a:lnTo>
                    <a:pt x="9165" y="5984"/>
                  </a:lnTo>
                  <a:lnTo>
                    <a:pt x="9172" y="5953"/>
                  </a:lnTo>
                  <a:lnTo>
                    <a:pt x="9178" y="5923"/>
                  </a:lnTo>
                  <a:lnTo>
                    <a:pt x="9178" y="5923"/>
                  </a:lnTo>
                  <a:lnTo>
                    <a:pt x="9180" y="5903"/>
                  </a:lnTo>
                  <a:lnTo>
                    <a:pt x="9183" y="5882"/>
                  </a:lnTo>
                  <a:lnTo>
                    <a:pt x="9185" y="5843"/>
                  </a:lnTo>
                  <a:lnTo>
                    <a:pt x="9186" y="5802"/>
                  </a:lnTo>
                  <a:lnTo>
                    <a:pt x="9185" y="5762"/>
                  </a:lnTo>
                  <a:lnTo>
                    <a:pt x="9185" y="5762"/>
                  </a:lnTo>
                  <a:lnTo>
                    <a:pt x="9175" y="4946"/>
                  </a:lnTo>
                  <a:lnTo>
                    <a:pt x="9211" y="4856"/>
                  </a:lnTo>
                  <a:lnTo>
                    <a:pt x="9211" y="4856"/>
                  </a:lnTo>
                  <a:lnTo>
                    <a:pt x="9226" y="4876"/>
                  </a:lnTo>
                  <a:lnTo>
                    <a:pt x="9241" y="4895"/>
                  </a:lnTo>
                  <a:lnTo>
                    <a:pt x="9254" y="4917"/>
                  </a:lnTo>
                  <a:lnTo>
                    <a:pt x="9266" y="4938"/>
                  </a:lnTo>
                  <a:lnTo>
                    <a:pt x="9276" y="4960"/>
                  </a:lnTo>
                  <a:lnTo>
                    <a:pt x="9287" y="4983"/>
                  </a:lnTo>
                  <a:lnTo>
                    <a:pt x="9295" y="5006"/>
                  </a:lnTo>
                  <a:lnTo>
                    <a:pt x="9302" y="5030"/>
                  </a:lnTo>
                  <a:lnTo>
                    <a:pt x="9309" y="5054"/>
                  </a:lnTo>
                  <a:lnTo>
                    <a:pt x="9315" y="5078"/>
                  </a:lnTo>
                  <a:lnTo>
                    <a:pt x="9320" y="5103"/>
                  </a:lnTo>
                  <a:lnTo>
                    <a:pt x="9324" y="5128"/>
                  </a:lnTo>
                  <a:lnTo>
                    <a:pt x="9331" y="5178"/>
                  </a:lnTo>
                  <a:lnTo>
                    <a:pt x="9336" y="5230"/>
                  </a:lnTo>
                  <a:lnTo>
                    <a:pt x="9342" y="5282"/>
                  </a:lnTo>
                  <a:lnTo>
                    <a:pt x="9345" y="5334"/>
                  </a:lnTo>
                  <a:lnTo>
                    <a:pt x="9349" y="5387"/>
                  </a:lnTo>
                  <a:lnTo>
                    <a:pt x="9353" y="5439"/>
                  </a:lnTo>
                  <a:lnTo>
                    <a:pt x="9359" y="5491"/>
                  </a:lnTo>
                  <a:lnTo>
                    <a:pt x="9368" y="5544"/>
                  </a:lnTo>
                  <a:lnTo>
                    <a:pt x="9372" y="5569"/>
                  </a:lnTo>
                  <a:lnTo>
                    <a:pt x="9378" y="5594"/>
                  </a:lnTo>
                  <a:lnTo>
                    <a:pt x="9384" y="5619"/>
                  </a:lnTo>
                  <a:lnTo>
                    <a:pt x="9392" y="5644"/>
                  </a:lnTo>
                  <a:lnTo>
                    <a:pt x="9392" y="5644"/>
                  </a:lnTo>
                  <a:lnTo>
                    <a:pt x="9395" y="5653"/>
                  </a:lnTo>
                  <a:lnTo>
                    <a:pt x="9399" y="5662"/>
                  </a:lnTo>
                  <a:lnTo>
                    <a:pt x="9404" y="5671"/>
                  </a:lnTo>
                  <a:lnTo>
                    <a:pt x="9407" y="5675"/>
                  </a:lnTo>
                  <a:lnTo>
                    <a:pt x="9410" y="5678"/>
                  </a:lnTo>
                  <a:lnTo>
                    <a:pt x="9410" y="5678"/>
                  </a:lnTo>
                  <a:lnTo>
                    <a:pt x="9416" y="5681"/>
                  </a:lnTo>
                  <a:lnTo>
                    <a:pt x="9420" y="5683"/>
                  </a:lnTo>
                  <a:lnTo>
                    <a:pt x="9425" y="5685"/>
                  </a:lnTo>
                  <a:lnTo>
                    <a:pt x="9430" y="5686"/>
                  </a:lnTo>
                  <a:lnTo>
                    <a:pt x="9442" y="5686"/>
                  </a:lnTo>
                  <a:lnTo>
                    <a:pt x="9452" y="5683"/>
                  </a:lnTo>
                  <a:lnTo>
                    <a:pt x="9463" y="5680"/>
                  </a:lnTo>
                  <a:lnTo>
                    <a:pt x="9475" y="5674"/>
                  </a:lnTo>
                  <a:lnTo>
                    <a:pt x="9485" y="5669"/>
                  </a:lnTo>
                  <a:lnTo>
                    <a:pt x="9495" y="5661"/>
                  </a:lnTo>
                  <a:lnTo>
                    <a:pt x="9495" y="5661"/>
                  </a:lnTo>
                  <a:lnTo>
                    <a:pt x="9528" y="5641"/>
                  </a:lnTo>
                  <a:lnTo>
                    <a:pt x="9561" y="5620"/>
                  </a:lnTo>
                  <a:lnTo>
                    <a:pt x="9594" y="5600"/>
                  </a:lnTo>
                  <a:lnTo>
                    <a:pt x="9629" y="5582"/>
                  </a:lnTo>
                  <a:lnTo>
                    <a:pt x="9664" y="5564"/>
                  </a:lnTo>
                  <a:lnTo>
                    <a:pt x="9700" y="5548"/>
                  </a:lnTo>
                  <a:lnTo>
                    <a:pt x="9735" y="5532"/>
                  </a:lnTo>
                  <a:lnTo>
                    <a:pt x="9771" y="5518"/>
                  </a:lnTo>
                  <a:lnTo>
                    <a:pt x="9809" y="5504"/>
                  </a:lnTo>
                  <a:lnTo>
                    <a:pt x="9845" y="5491"/>
                  </a:lnTo>
                  <a:lnTo>
                    <a:pt x="9883" y="5480"/>
                  </a:lnTo>
                  <a:lnTo>
                    <a:pt x="9920" y="5470"/>
                  </a:lnTo>
                  <a:lnTo>
                    <a:pt x="9959" y="5460"/>
                  </a:lnTo>
                  <a:lnTo>
                    <a:pt x="9996" y="5452"/>
                  </a:lnTo>
                  <a:lnTo>
                    <a:pt x="10035" y="5445"/>
                  </a:lnTo>
                  <a:lnTo>
                    <a:pt x="10073" y="5438"/>
                  </a:lnTo>
                  <a:lnTo>
                    <a:pt x="10113" y="5433"/>
                  </a:lnTo>
                  <a:lnTo>
                    <a:pt x="10151" y="5428"/>
                  </a:lnTo>
                  <a:lnTo>
                    <a:pt x="10191" y="5425"/>
                  </a:lnTo>
                  <a:lnTo>
                    <a:pt x="10229" y="5423"/>
                  </a:lnTo>
                  <a:lnTo>
                    <a:pt x="10269" y="5422"/>
                  </a:lnTo>
                  <a:lnTo>
                    <a:pt x="10307" y="5422"/>
                  </a:lnTo>
                  <a:lnTo>
                    <a:pt x="10347" y="5423"/>
                  </a:lnTo>
                  <a:lnTo>
                    <a:pt x="10385" y="5425"/>
                  </a:lnTo>
                  <a:lnTo>
                    <a:pt x="10425" y="5428"/>
                  </a:lnTo>
                  <a:lnTo>
                    <a:pt x="10463" y="5432"/>
                  </a:lnTo>
                  <a:lnTo>
                    <a:pt x="10502" y="5437"/>
                  </a:lnTo>
                  <a:lnTo>
                    <a:pt x="10540" y="5444"/>
                  </a:lnTo>
                  <a:lnTo>
                    <a:pt x="10579" y="5452"/>
                  </a:lnTo>
                  <a:lnTo>
                    <a:pt x="10617" y="5460"/>
                  </a:lnTo>
                  <a:lnTo>
                    <a:pt x="10655" y="5470"/>
                  </a:lnTo>
                  <a:lnTo>
                    <a:pt x="10692" y="5480"/>
                  </a:lnTo>
                  <a:lnTo>
                    <a:pt x="10692" y="5480"/>
                  </a:lnTo>
                  <a:lnTo>
                    <a:pt x="10706" y="5484"/>
                  </a:lnTo>
                  <a:lnTo>
                    <a:pt x="10706" y="5484"/>
                  </a:lnTo>
                  <a:lnTo>
                    <a:pt x="10733" y="5493"/>
                  </a:lnTo>
                  <a:lnTo>
                    <a:pt x="10746" y="5496"/>
                  </a:lnTo>
                  <a:lnTo>
                    <a:pt x="10761" y="5498"/>
                  </a:lnTo>
                  <a:lnTo>
                    <a:pt x="10774" y="5498"/>
                  </a:lnTo>
                  <a:lnTo>
                    <a:pt x="10787" y="5497"/>
                  </a:lnTo>
                  <a:lnTo>
                    <a:pt x="10793" y="5495"/>
                  </a:lnTo>
                  <a:lnTo>
                    <a:pt x="10799" y="5493"/>
                  </a:lnTo>
                  <a:lnTo>
                    <a:pt x="10805" y="5489"/>
                  </a:lnTo>
                  <a:lnTo>
                    <a:pt x="10812" y="5486"/>
                  </a:lnTo>
                  <a:lnTo>
                    <a:pt x="10812" y="5486"/>
                  </a:lnTo>
                  <a:lnTo>
                    <a:pt x="10817" y="5481"/>
                  </a:lnTo>
                  <a:lnTo>
                    <a:pt x="10822" y="5476"/>
                  </a:lnTo>
                  <a:lnTo>
                    <a:pt x="10827" y="5470"/>
                  </a:lnTo>
                  <a:lnTo>
                    <a:pt x="10830" y="5463"/>
                  </a:lnTo>
                  <a:lnTo>
                    <a:pt x="10834" y="5456"/>
                  </a:lnTo>
                  <a:lnTo>
                    <a:pt x="10837" y="5449"/>
                  </a:lnTo>
                  <a:lnTo>
                    <a:pt x="10840" y="5434"/>
                  </a:lnTo>
                  <a:lnTo>
                    <a:pt x="10841" y="5418"/>
                  </a:lnTo>
                  <a:lnTo>
                    <a:pt x="10841" y="5401"/>
                  </a:lnTo>
                  <a:lnTo>
                    <a:pt x="10839" y="5384"/>
                  </a:lnTo>
                  <a:lnTo>
                    <a:pt x="10837" y="53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8E7A814-93D2-4BB0-3751-CBFD869E3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4" y="1191"/>
              <a:ext cx="3614" cy="3129"/>
            </a:xfrm>
            <a:custGeom>
              <a:avLst/>
              <a:gdLst>
                <a:gd name="T0" fmla="*/ 10568 w 10841"/>
                <a:gd name="T1" fmla="*/ 3716 h 9387"/>
                <a:gd name="T2" fmla="*/ 10406 w 10841"/>
                <a:gd name="T3" fmla="*/ 3118 h 9387"/>
                <a:gd name="T4" fmla="*/ 9967 w 10841"/>
                <a:gd name="T5" fmla="*/ 2001 h 9387"/>
                <a:gd name="T6" fmla="*/ 9660 w 10841"/>
                <a:gd name="T7" fmla="*/ 1378 h 9387"/>
                <a:gd name="T8" fmla="*/ 9333 w 10841"/>
                <a:gd name="T9" fmla="*/ 1220 h 9387"/>
                <a:gd name="T10" fmla="*/ 7813 w 10841"/>
                <a:gd name="T11" fmla="*/ 625 h 9387"/>
                <a:gd name="T12" fmla="*/ 7788 w 10841"/>
                <a:gd name="T13" fmla="*/ 485 h 9387"/>
                <a:gd name="T14" fmla="*/ 7616 w 10841"/>
                <a:gd name="T15" fmla="*/ 316 h 9387"/>
                <a:gd name="T16" fmla="*/ 7231 w 10841"/>
                <a:gd name="T17" fmla="*/ 95 h 9387"/>
                <a:gd name="T18" fmla="*/ 7122 w 10841"/>
                <a:gd name="T19" fmla="*/ 231 h 9387"/>
                <a:gd name="T20" fmla="*/ 6975 w 10841"/>
                <a:gd name="T21" fmla="*/ 362 h 9387"/>
                <a:gd name="T22" fmla="*/ 6785 w 10841"/>
                <a:gd name="T23" fmla="*/ 454 h 9387"/>
                <a:gd name="T24" fmla="*/ 6301 w 10841"/>
                <a:gd name="T25" fmla="*/ 448 h 9387"/>
                <a:gd name="T26" fmla="*/ 6002 w 10841"/>
                <a:gd name="T27" fmla="*/ 383 h 9387"/>
                <a:gd name="T28" fmla="*/ 5746 w 10841"/>
                <a:gd name="T29" fmla="*/ 247 h 9387"/>
                <a:gd name="T30" fmla="*/ 5464 w 10841"/>
                <a:gd name="T31" fmla="*/ 371 h 9387"/>
                <a:gd name="T32" fmla="*/ 5087 w 10841"/>
                <a:gd name="T33" fmla="*/ 289 h 9387"/>
                <a:gd name="T34" fmla="*/ 4470 w 10841"/>
                <a:gd name="T35" fmla="*/ 178 h 9387"/>
                <a:gd name="T36" fmla="*/ 3610 w 10841"/>
                <a:gd name="T37" fmla="*/ 166 h 9387"/>
                <a:gd name="T38" fmla="*/ 2707 w 10841"/>
                <a:gd name="T39" fmla="*/ 152 h 9387"/>
                <a:gd name="T40" fmla="*/ 1806 w 10841"/>
                <a:gd name="T41" fmla="*/ 56 h 9387"/>
                <a:gd name="T42" fmla="*/ 1478 w 10841"/>
                <a:gd name="T43" fmla="*/ 79 h 9387"/>
                <a:gd name="T44" fmla="*/ 1242 w 10841"/>
                <a:gd name="T45" fmla="*/ 9 h 9387"/>
                <a:gd name="T46" fmla="*/ 881 w 10841"/>
                <a:gd name="T47" fmla="*/ 27 h 9387"/>
                <a:gd name="T48" fmla="*/ 419 w 10841"/>
                <a:gd name="T49" fmla="*/ 168 h 9387"/>
                <a:gd name="T50" fmla="*/ 225 w 10841"/>
                <a:gd name="T51" fmla="*/ 289 h 9387"/>
                <a:gd name="T52" fmla="*/ 73 w 10841"/>
                <a:gd name="T53" fmla="*/ 506 h 9387"/>
                <a:gd name="T54" fmla="*/ 0 w 10841"/>
                <a:gd name="T55" fmla="*/ 806 h 9387"/>
                <a:gd name="T56" fmla="*/ 24 w 10841"/>
                <a:gd name="T57" fmla="*/ 927 h 9387"/>
                <a:gd name="T58" fmla="*/ 154 w 10841"/>
                <a:gd name="T59" fmla="*/ 1037 h 9387"/>
                <a:gd name="T60" fmla="*/ 683 w 10841"/>
                <a:gd name="T61" fmla="*/ 1028 h 9387"/>
                <a:gd name="T62" fmla="*/ 945 w 10841"/>
                <a:gd name="T63" fmla="*/ 1037 h 9387"/>
                <a:gd name="T64" fmla="*/ 1263 w 10841"/>
                <a:gd name="T65" fmla="*/ 1152 h 9387"/>
                <a:gd name="T66" fmla="*/ 1872 w 10841"/>
                <a:gd name="T67" fmla="*/ 1488 h 9387"/>
                <a:gd name="T68" fmla="*/ 2337 w 10841"/>
                <a:gd name="T69" fmla="*/ 1846 h 9387"/>
                <a:gd name="T70" fmla="*/ 2732 w 10841"/>
                <a:gd name="T71" fmla="*/ 2082 h 9387"/>
                <a:gd name="T72" fmla="*/ 3115 w 10841"/>
                <a:gd name="T73" fmla="*/ 2214 h 9387"/>
                <a:gd name="T74" fmla="*/ 3466 w 10841"/>
                <a:gd name="T75" fmla="*/ 2417 h 9387"/>
                <a:gd name="T76" fmla="*/ 3771 w 10841"/>
                <a:gd name="T77" fmla="*/ 2683 h 9387"/>
                <a:gd name="T78" fmla="*/ 4015 w 10841"/>
                <a:gd name="T79" fmla="*/ 3741 h 9387"/>
                <a:gd name="T80" fmla="*/ 4147 w 10841"/>
                <a:gd name="T81" fmla="*/ 5303 h 9387"/>
                <a:gd name="T82" fmla="*/ 4199 w 10841"/>
                <a:gd name="T83" fmla="*/ 6165 h 9387"/>
                <a:gd name="T84" fmla="*/ 4246 w 10841"/>
                <a:gd name="T85" fmla="*/ 6552 h 9387"/>
                <a:gd name="T86" fmla="*/ 4095 w 10841"/>
                <a:gd name="T87" fmla="*/ 7091 h 9387"/>
                <a:gd name="T88" fmla="*/ 3888 w 10841"/>
                <a:gd name="T89" fmla="*/ 7791 h 9387"/>
                <a:gd name="T90" fmla="*/ 3710 w 10841"/>
                <a:gd name="T91" fmla="*/ 9245 h 9387"/>
                <a:gd name="T92" fmla="*/ 10093 w 10841"/>
                <a:gd name="T93" fmla="*/ 9100 h 9387"/>
                <a:gd name="T94" fmla="*/ 10016 w 10841"/>
                <a:gd name="T95" fmla="*/ 8628 h 9387"/>
                <a:gd name="T96" fmla="*/ 9892 w 10841"/>
                <a:gd name="T97" fmla="*/ 8371 h 9387"/>
                <a:gd name="T98" fmla="*/ 9403 w 10841"/>
                <a:gd name="T99" fmla="*/ 7326 h 9387"/>
                <a:gd name="T100" fmla="*/ 9161 w 10841"/>
                <a:gd name="T101" fmla="*/ 6409 h 9387"/>
                <a:gd name="T102" fmla="*/ 9120 w 10841"/>
                <a:gd name="T103" fmla="*/ 6136 h 9387"/>
                <a:gd name="T104" fmla="*/ 9185 w 10841"/>
                <a:gd name="T105" fmla="*/ 5843 h 9387"/>
                <a:gd name="T106" fmla="*/ 9266 w 10841"/>
                <a:gd name="T107" fmla="*/ 4938 h 9387"/>
                <a:gd name="T108" fmla="*/ 9336 w 10841"/>
                <a:gd name="T109" fmla="*/ 5230 h 9387"/>
                <a:gd name="T110" fmla="*/ 9392 w 10841"/>
                <a:gd name="T111" fmla="*/ 5644 h 9387"/>
                <a:gd name="T112" fmla="*/ 9425 w 10841"/>
                <a:gd name="T113" fmla="*/ 5685 h 9387"/>
                <a:gd name="T114" fmla="*/ 9561 w 10841"/>
                <a:gd name="T115" fmla="*/ 5620 h 9387"/>
                <a:gd name="T116" fmla="*/ 9920 w 10841"/>
                <a:gd name="T117" fmla="*/ 5470 h 9387"/>
                <a:gd name="T118" fmla="*/ 10307 w 10841"/>
                <a:gd name="T119" fmla="*/ 5422 h 9387"/>
                <a:gd name="T120" fmla="*/ 10692 w 10841"/>
                <a:gd name="T121" fmla="*/ 5480 h 9387"/>
                <a:gd name="T122" fmla="*/ 10799 w 10841"/>
                <a:gd name="T123" fmla="*/ 5493 h 9387"/>
                <a:gd name="T124" fmla="*/ 10840 w 10841"/>
                <a:gd name="T125" fmla="*/ 5434 h 9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1" h="9387">
                  <a:moveTo>
                    <a:pt x="10837" y="5369"/>
                  </a:moveTo>
                  <a:lnTo>
                    <a:pt x="10837" y="5369"/>
                  </a:lnTo>
                  <a:lnTo>
                    <a:pt x="10718" y="4585"/>
                  </a:lnTo>
                  <a:lnTo>
                    <a:pt x="10718" y="4585"/>
                  </a:lnTo>
                  <a:lnTo>
                    <a:pt x="10681" y="4336"/>
                  </a:lnTo>
                  <a:lnTo>
                    <a:pt x="10661" y="4211"/>
                  </a:lnTo>
                  <a:lnTo>
                    <a:pt x="10640" y="4087"/>
                  </a:lnTo>
                  <a:lnTo>
                    <a:pt x="10617" y="3963"/>
                  </a:lnTo>
                  <a:lnTo>
                    <a:pt x="10593" y="3839"/>
                  </a:lnTo>
                  <a:lnTo>
                    <a:pt x="10568" y="3716"/>
                  </a:lnTo>
                  <a:lnTo>
                    <a:pt x="10554" y="3654"/>
                  </a:lnTo>
                  <a:lnTo>
                    <a:pt x="10540" y="3593"/>
                  </a:lnTo>
                  <a:lnTo>
                    <a:pt x="10540" y="3593"/>
                  </a:lnTo>
                  <a:lnTo>
                    <a:pt x="10522" y="3525"/>
                  </a:lnTo>
                  <a:lnTo>
                    <a:pt x="10506" y="3456"/>
                  </a:lnTo>
                  <a:lnTo>
                    <a:pt x="10487" y="3388"/>
                  </a:lnTo>
                  <a:lnTo>
                    <a:pt x="10468" y="3321"/>
                  </a:lnTo>
                  <a:lnTo>
                    <a:pt x="10448" y="3253"/>
                  </a:lnTo>
                  <a:lnTo>
                    <a:pt x="10428" y="3185"/>
                  </a:lnTo>
                  <a:lnTo>
                    <a:pt x="10406" y="3118"/>
                  </a:lnTo>
                  <a:lnTo>
                    <a:pt x="10384" y="3051"/>
                  </a:lnTo>
                  <a:lnTo>
                    <a:pt x="10362" y="2984"/>
                  </a:lnTo>
                  <a:lnTo>
                    <a:pt x="10339" y="2917"/>
                  </a:lnTo>
                  <a:lnTo>
                    <a:pt x="10292" y="2785"/>
                  </a:lnTo>
                  <a:lnTo>
                    <a:pt x="10242" y="2653"/>
                  </a:lnTo>
                  <a:lnTo>
                    <a:pt x="10190" y="2521"/>
                  </a:lnTo>
                  <a:lnTo>
                    <a:pt x="10137" y="2391"/>
                  </a:lnTo>
                  <a:lnTo>
                    <a:pt x="10081" y="2261"/>
                  </a:lnTo>
                  <a:lnTo>
                    <a:pt x="10024" y="2131"/>
                  </a:lnTo>
                  <a:lnTo>
                    <a:pt x="9967" y="2001"/>
                  </a:lnTo>
                  <a:lnTo>
                    <a:pt x="9909" y="1873"/>
                  </a:lnTo>
                  <a:lnTo>
                    <a:pt x="9848" y="1745"/>
                  </a:lnTo>
                  <a:lnTo>
                    <a:pt x="9729" y="1490"/>
                  </a:lnTo>
                  <a:lnTo>
                    <a:pt x="9729" y="1490"/>
                  </a:lnTo>
                  <a:lnTo>
                    <a:pt x="9712" y="1455"/>
                  </a:lnTo>
                  <a:lnTo>
                    <a:pt x="9703" y="1439"/>
                  </a:lnTo>
                  <a:lnTo>
                    <a:pt x="9693" y="1423"/>
                  </a:lnTo>
                  <a:lnTo>
                    <a:pt x="9684" y="1407"/>
                  </a:lnTo>
                  <a:lnTo>
                    <a:pt x="9673" y="1392"/>
                  </a:lnTo>
                  <a:lnTo>
                    <a:pt x="9660" y="1378"/>
                  </a:lnTo>
                  <a:lnTo>
                    <a:pt x="9648" y="1365"/>
                  </a:lnTo>
                  <a:lnTo>
                    <a:pt x="9648" y="1365"/>
                  </a:lnTo>
                  <a:lnTo>
                    <a:pt x="9636" y="1355"/>
                  </a:lnTo>
                  <a:lnTo>
                    <a:pt x="9624" y="1347"/>
                  </a:lnTo>
                  <a:lnTo>
                    <a:pt x="9611" y="1340"/>
                  </a:lnTo>
                  <a:lnTo>
                    <a:pt x="9598" y="1332"/>
                  </a:lnTo>
                  <a:lnTo>
                    <a:pt x="9571" y="1319"/>
                  </a:lnTo>
                  <a:lnTo>
                    <a:pt x="9542" y="1307"/>
                  </a:lnTo>
                  <a:lnTo>
                    <a:pt x="9542" y="1307"/>
                  </a:lnTo>
                  <a:lnTo>
                    <a:pt x="9333" y="1220"/>
                  </a:lnTo>
                  <a:lnTo>
                    <a:pt x="9123" y="1133"/>
                  </a:lnTo>
                  <a:lnTo>
                    <a:pt x="8913" y="1049"/>
                  </a:lnTo>
                  <a:lnTo>
                    <a:pt x="8701" y="967"/>
                  </a:lnTo>
                  <a:lnTo>
                    <a:pt x="8490" y="885"/>
                  </a:lnTo>
                  <a:lnTo>
                    <a:pt x="8276" y="805"/>
                  </a:lnTo>
                  <a:lnTo>
                    <a:pt x="8064" y="727"/>
                  </a:lnTo>
                  <a:lnTo>
                    <a:pt x="7850" y="651"/>
                  </a:lnTo>
                  <a:lnTo>
                    <a:pt x="7810" y="637"/>
                  </a:lnTo>
                  <a:lnTo>
                    <a:pt x="7810" y="637"/>
                  </a:lnTo>
                  <a:lnTo>
                    <a:pt x="7813" y="625"/>
                  </a:lnTo>
                  <a:lnTo>
                    <a:pt x="7815" y="611"/>
                  </a:lnTo>
                  <a:lnTo>
                    <a:pt x="7818" y="598"/>
                  </a:lnTo>
                  <a:lnTo>
                    <a:pt x="7818" y="584"/>
                  </a:lnTo>
                  <a:lnTo>
                    <a:pt x="7818" y="584"/>
                  </a:lnTo>
                  <a:lnTo>
                    <a:pt x="7817" y="566"/>
                  </a:lnTo>
                  <a:lnTo>
                    <a:pt x="7814" y="550"/>
                  </a:lnTo>
                  <a:lnTo>
                    <a:pt x="7809" y="532"/>
                  </a:lnTo>
                  <a:lnTo>
                    <a:pt x="7804" y="516"/>
                  </a:lnTo>
                  <a:lnTo>
                    <a:pt x="7797" y="501"/>
                  </a:lnTo>
                  <a:lnTo>
                    <a:pt x="7788" y="485"/>
                  </a:lnTo>
                  <a:lnTo>
                    <a:pt x="7779" y="469"/>
                  </a:lnTo>
                  <a:lnTo>
                    <a:pt x="7769" y="456"/>
                  </a:lnTo>
                  <a:lnTo>
                    <a:pt x="7757" y="441"/>
                  </a:lnTo>
                  <a:lnTo>
                    <a:pt x="7745" y="428"/>
                  </a:lnTo>
                  <a:lnTo>
                    <a:pt x="7732" y="414"/>
                  </a:lnTo>
                  <a:lnTo>
                    <a:pt x="7719" y="402"/>
                  </a:lnTo>
                  <a:lnTo>
                    <a:pt x="7691" y="377"/>
                  </a:lnTo>
                  <a:lnTo>
                    <a:pt x="7663" y="354"/>
                  </a:lnTo>
                  <a:lnTo>
                    <a:pt x="7663" y="354"/>
                  </a:lnTo>
                  <a:lnTo>
                    <a:pt x="7616" y="316"/>
                  </a:lnTo>
                  <a:lnTo>
                    <a:pt x="7568" y="280"/>
                  </a:lnTo>
                  <a:lnTo>
                    <a:pt x="7520" y="243"/>
                  </a:lnTo>
                  <a:lnTo>
                    <a:pt x="7471" y="208"/>
                  </a:lnTo>
                  <a:lnTo>
                    <a:pt x="7422" y="173"/>
                  </a:lnTo>
                  <a:lnTo>
                    <a:pt x="7372" y="139"/>
                  </a:lnTo>
                  <a:lnTo>
                    <a:pt x="7322" y="106"/>
                  </a:lnTo>
                  <a:lnTo>
                    <a:pt x="7272" y="73"/>
                  </a:lnTo>
                  <a:lnTo>
                    <a:pt x="7241" y="90"/>
                  </a:lnTo>
                  <a:lnTo>
                    <a:pt x="7241" y="90"/>
                  </a:lnTo>
                  <a:lnTo>
                    <a:pt x="7231" y="95"/>
                  </a:lnTo>
                  <a:lnTo>
                    <a:pt x="7221" y="101"/>
                  </a:lnTo>
                  <a:lnTo>
                    <a:pt x="7212" y="108"/>
                  </a:lnTo>
                  <a:lnTo>
                    <a:pt x="7203" y="115"/>
                  </a:lnTo>
                  <a:lnTo>
                    <a:pt x="7195" y="122"/>
                  </a:lnTo>
                  <a:lnTo>
                    <a:pt x="7187" y="132"/>
                  </a:lnTo>
                  <a:lnTo>
                    <a:pt x="7173" y="150"/>
                  </a:lnTo>
                  <a:lnTo>
                    <a:pt x="7160" y="169"/>
                  </a:lnTo>
                  <a:lnTo>
                    <a:pt x="7147" y="190"/>
                  </a:lnTo>
                  <a:lnTo>
                    <a:pt x="7134" y="211"/>
                  </a:lnTo>
                  <a:lnTo>
                    <a:pt x="7122" y="231"/>
                  </a:lnTo>
                  <a:lnTo>
                    <a:pt x="7122" y="231"/>
                  </a:lnTo>
                  <a:lnTo>
                    <a:pt x="7110" y="246"/>
                  </a:lnTo>
                  <a:lnTo>
                    <a:pt x="7097" y="262"/>
                  </a:lnTo>
                  <a:lnTo>
                    <a:pt x="7084" y="277"/>
                  </a:lnTo>
                  <a:lnTo>
                    <a:pt x="7070" y="290"/>
                  </a:lnTo>
                  <a:lnTo>
                    <a:pt x="7055" y="304"/>
                  </a:lnTo>
                  <a:lnTo>
                    <a:pt x="7039" y="316"/>
                  </a:lnTo>
                  <a:lnTo>
                    <a:pt x="7024" y="328"/>
                  </a:lnTo>
                  <a:lnTo>
                    <a:pt x="7008" y="339"/>
                  </a:lnTo>
                  <a:lnTo>
                    <a:pt x="6975" y="362"/>
                  </a:lnTo>
                  <a:lnTo>
                    <a:pt x="6940" y="382"/>
                  </a:lnTo>
                  <a:lnTo>
                    <a:pt x="6905" y="402"/>
                  </a:lnTo>
                  <a:lnTo>
                    <a:pt x="6870" y="420"/>
                  </a:lnTo>
                  <a:lnTo>
                    <a:pt x="6870" y="420"/>
                  </a:lnTo>
                  <a:lnTo>
                    <a:pt x="6853" y="429"/>
                  </a:lnTo>
                  <a:lnTo>
                    <a:pt x="6838" y="437"/>
                  </a:lnTo>
                  <a:lnTo>
                    <a:pt x="6821" y="444"/>
                  </a:lnTo>
                  <a:lnTo>
                    <a:pt x="6803" y="450"/>
                  </a:lnTo>
                  <a:lnTo>
                    <a:pt x="6803" y="450"/>
                  </a:lnTo>
                  <a:lnTo>
                    <a:pt x="6785" y="454"/>
                  </a:lnTo>
                  <a:lnTo>
                    <a:pt x="6766" y="456"/>
                  </a:lnTo>
                  <a:lnTo>
                    <a:pt x="6747" y="457"/>
                  </a:lnTo>
                  <a:lnTo>
                    <a:pt x="6727" y="458"/>
                  </a:lnTo>
                  <a:lnTo>
                    <a:pt x="6727" y="458"/>
                  </a:lnTo>
                  <a:lnTo>
                    <a:pt x="6606" y="459"/>
                  </a:lnTo>
                  <a:lnTo>
                    <a:pt x="6544" y="460"/>
                  </a:lnTo>
                  <a:lnTo>
                    <a:pt x="6483" y="459"/>
                  </a:lnTo>
                  <a:lnTo>
                    <a:pt x="6422" y="457"/>
                  </a:lnTo>
                  <a:lnTo>
                    <a:pt x="6361" y="453"/>
                  </a:lnTo>
                  <a:lnTo>
                    <a:pt x="6301" y="448"/>
                  </a:lnTo>
                  <a:lnTo>
                    <a:pt x="6240" y="440"/>
                  </a:lnTo>
                  <a:lnTo>
                    <a:pt x="6240" y="440"/>
                  </a:lnTo>
                  <a:lnTo>
                    <a:pt x="6210" y="435"/>
                  </a:lnTo>
                  <a:lnTo>
                    <a:pt x="6180" y="430"/>
                  </a:lnTo>
                  <a:lnTo>
                    <a:pt x="6150" y="424"/>
                  </a:lnTo>
                  <a:lnTo>
                    <a:pt x="6120" y="417"/>
                  </a:lnTo>
                  <a:lnTo>
                    <a:pt x="6091" y="410"/>
                  </a:lnTo>
                  <a:lnTo>
                    <a:pt x="6060" y="402"/>
                  </a:lnTo>
                  <a:lnTo>
                    <a:pt x="6031" y="393"/>
                  </a:lnTo>
                  <a:lnTo>
                    <a:pt x="6002" y="383"/>
                  </a:lnTo>
                  <a:lnTo>
                    <a:pt x="5974" y="373"/>
                  </a:lnTo>
                  <a:lnTo>
                    <a:pt x="5946" y="361"/>
                  </a:lnTo>
                  <a:lnTo>
                    <a:pt x="5918" y="350"/>
                  </a:lnTo>
                  <a:lnTo>
                    <a:pt x="5890" y="336"/>
                  </a:lnTo>
                  <a:lnTo>
                    <a:pt x="5863" y="323"/>
                  </a:lnTo>
                  <a:lnTo>
                    <a:pt x="5837" y="308"/>
                  </a:lnTo>
                  <a:lnTo>
                    <a:pt x="5811" y="291"/>
                  </a:lnTo>
                  <a:lnTo>
                    <a:pt x="5785" y="275"/>
                  </a:lnTo>
                  <a:lnTo>
                    <a:pt x="5785" y="275"/>
                  </a:lnTo>
                  <a:lnTo>
                    <a:pt x="5746" y="247"/>
                  </a:lnTo>
                  <a:lnTo>
                    <a:pt x="5728" y="233"/>
                  </a:lnTo>
                  <a:lnTo>
                    <a:pt x="5708" y="219"/>
                  </a:lnTo>
                  <a:lnTo>
                    <a:pt x="5687" y="207"/>
                  </a:lnTo>
                  <a:lnTo>
                    <a:pt x="5667" y="195"/>
                  </a:lnTo>
                  <a:lnTo>
                    <a:pt x="5645" y="186"/>
                  </a:lnTo>
                  <a:lnTo>
                    <a:pt x="5623" y="179"/>
                  </a:lnTo>
                  <a:lnTo>
                    <a:pt x="5602" y="194"/>
                  </a:lnTo>
                  <a:lnTo>
                    <a:pt x="5602" y="194"/>
                  </a:lnTo>
                  <a:lnTo>
                    <a:pt x="5464" y="371"/>
                  </a:lnTo>
                  <a:lnTo>
                    <a:pt x="5464" y="371"/>
                  </a:lnTo>
                  <a:lnTo>
                    <a:pt x="5425" y="422"/>
                  </a:lnTo>
                  <a:lnTo>
                    <a:pt x="5360" y="392"/>
                  </a:lnTo>
                  <a:lnTo>
                    <a:pt x="5360" y="392"/>
                  </a:lnTo>
                  <a:lnTo>
                    <a:pt x="5322" y="376"/>
                  </a:lnTo>
                  <a:lnTo>
                    <a:pt x="5283" y="359"/>
                  </a:lnTo>
                  <a:lnTo>
                    <a:pt x="5245" y="343"/>
                  </a:lnTo>
                  <a:lnTo>
                    <a:pt x="5205" y="329"/>
                  </a:lnTo>
                  <a:lnTo>
                    <a:pt x="5166" y="315"/>
                  </a:lnTo>
                  <a:lnTo>
                    <a:pt x="5126" y="302"/>
                  </a:lnTo>
                  <a:lnTo>
                    <a:pt x="5087" y="289"/>
                  </a:lnTo>
                  <a:lnTo>
                    <a:pt x="5047" y="278"/>
                  </a:lnTo>
                  <a:lnTo>
                    <a:pt x="5007" y="266"/>
                  </a:lnTo>
                  <a:lnTo>
                    <a:pt x="4966" y="256"/>
                  </a:lnTo>
                  <a:lnTo>
                    <a:pt x="4925" y="246"/>
                  </a:lnTo>
                  <a:lnTo>
                    <a:pt x="4885" y="237"/>
                  </a:lnTo>
                  <a:lnTo>
                    <a:pt x="4803" y="221"/>
                  </a:lnTo>
                  <a:lnTo>
                    <a:pt x="4719" y="207"/>
                  </a:lnTo>
                  <a:lnTo>
                    <a:pt x="4637" y="195"/>
                  </a:lnTo>
                  <a:lnTo>
                    <a:pt x="4553" y="185"/>
                  </a:lnTo>
                  <a:lnTo>
                    <a:pt x="4470" y="178"/>
                  </a:lnTo>
                  <a:lnTo>
                    <a:pt x="4385" y="171"/>
                  </a:lnTo>
                  <a:lnTo>
                    <a:pt x="4301" y="166"/>
                  </a:lnTo>
                  <a:lnTo>
                    <a:pt x="4217" y="163"/>
                  </a:lnTo>
                  <a:lnTo>
                    <a:pt x="4133" y="161"/>
                  </a:lnTo>
                  <a:lnTo>
                    <a:pt x="4048" y="160"/>
                  </a:lnTo>
                  <a:lnTo>
                    <a:pt x="4048" y="160"/>
                  </a:lnTo>
                  <a:lnTo>
                    <a:pt x="3939" y="161"/>
                  </a:lnTo>
                  <a:lnTo>
                    <a:pt x="3830" y="162"/>
                  </a:lnTo>
                  <a:lnTo>
                    <a:pt x="3610" y="166"/>
                  </a:lnTo>
                  <a:lnTo>
                    <a:pt x="3610" y="166"/>
                  </a:lnTo>
                  <a:lnTo>
                    <a:pt x="3384" y="171"/>
                  </a:lnTo>
                  <a:lnTo>
                    <a:pt x="3271" y="172"/>
                  </a:lnTo>
                  <a:lnTo>
                    <a:pt x="3158" y="172"/>
                  </a:lnTo>
                  <a:lnTo>
                    <a:pt x="3045" y="170"/>
                  </a:lnTo>
                  <a:lnTo>
                    <a:pt x="2933" y="167"/>
                  </a:lnTo>
                  <a:lnTo>
                    <a:pt x="2876" y="164"/>
                  </a:lnTo>
                  <a:lnTo>
                    <a:pt x="2820" y="161"/>
                  </a:lnTo>
                  <a:lnTo>
                    <a:pt x="2764" y="157"/>
                  </a:lnTo>
                  <a:lnTo>
                    <a:pt x="2707" y="152"/>
                  </a:lnTo>
                  <a:lnTo>
                    <a:pt x="2707" y="152"/>
                  </a:lnTo>
                  <a:lnTo>
                    <a:pt x="2632" y="144"/>
                  </a:lnTo>
                  <a:lnTo>
                    <a:pt x="2558" y="135"/>
                  </a:lnTo>
                  <a:lnTo>
                    <a:pt x="2407" y="115"/>
                  </a:lnTo>
                  <a:lnTo>
                    <a:pt x="2257" y="94"/>
                  </a:lnTo>
                  <a:lnTo>
                    <a:pt x="2182" y="85"/>
                  </a:lnTo>
                  <a:lnTo>
                    <a:pt x="2106" y="77"/>
                  </a:lnTo>
                  <a:lnTo>
                    <a:pt x="2031" y="68"/>
                  </a:lnTo>
                  <a:lnTo>
                    <a:pt x="1956" y="62"/>
                  </a:lnTo>
                  <a:lnTo>
                    <a:pt x="1881" y="58"/>
                  </a:lnTo>
                  <a:lnTo>
                    <a:pt x="1806" y="56"/>
                  </a:lnTo>
                  <a:lnTo>
                    <a:pt x="1769" y="56"/>
                  </a:lnTo>
                  <a:lnTo>
                    <a:pt x="1732" y="56"/>
                  </a:lnTo>
                  <a:lnTo>
                    <a:pt x="1694" y="58"/>
                  </a:lnTo>
                  <a:lnTo>
                    <a:pt x="1657" y="59"/>
                  </a:lnTo>
                  <a:lnTo>
                    <a:pt x="1619" y="62"/>
                  </a:lnTo>
                  <a:lnTo>
                    <a:pt x="1582" y="65"/>
                  </a:lnTo>
                  <a:lnTo>
                    <a:pt x="1544" y="70"/>
                  </a:lnTo>
                  <a:lnTo>
                    <a:pt x="1508" y="76"/>
                  </a:lnTo>
                  <a:lnTo>
                    <a:pt x="1478" y="79"/>
                  </a:lnTo>
                  <a:lnTo>
                    <a:pt x="1478" y="79"/>
                  </a:lnTo>
                  <a:lnTo>
                    <a:pt x="1453" y="67"/>
                  </a:lnTo>
                  <a:lnTo>
                    <a:pt x="1427" y="57"/>
                  </a:lnTo>
                  <a:lnTo>
                    <a:pt x="1401" y="47"/>
                  </a:lnTo>
                  <a:lnTo>
                    <a:pt x="1374" y="39"/>
                  </a:lnTo>
                  <a:lnTo>
                    <a:pt x="1348" y="31"/>
                  </a:lnTo>
                  <a:lnTo>
                    <a:pt x="1321" y="23"/>
                  </a:lnTo>
                  <a:lnTo>
                    <a:pt x="1292" y="18"/>
                  </a:lnTo>
                  <a:lnTo>
                    <a:pt x="1265" y="13"/>
                  </a:lnTo>
                  <a:lnTo>
                    <a:pt x="1265" y="13"/>
                  </a:lnTo>
                  <a:lnTo>
                    <a:pt x="1242" y="9"/>
                  </a:lnTo>
                  <a:lnTo>
                    <a:pt x="1217" y="6"/>
                  </a:lnTo>
                  <a:lnTo>
                    <a:pt x="1193" y="4"/>
                  </a:lnTo>
                  <a:lnTo>
                    <a:pt x="1169" y="3"/>
                  </a:lnTo>
                  <a:lnTo>
                    <a:pt x="1145" y="2"/>
                  </a:lnTo>
                  <a:lnTo>
                    <a:pt x="1121" y="0"/>
                  </a:lnTo>
                  <a:lnTo>
                    <a:pt x="1073" y="2"/>
                  </a:lnTo>
                  <a:lnTo>
                    <a:pt x="1024" y="6"/>
                  </a:lnTo>
                  <a:lnTo>
                    <a:pt x="976" y="11"/>
                  </a:lnTo>
                  <a:lnTo>
                    <a:pt x="928" y="18"/>
                  </a:lnTo>
                  <a:lnTo>
                    <a:pt x="881" y="27"/>
                  </a:lnTo>
                  <a:lnTo>
                    <a:pt x="833" y="37"/>
                  </a:lnTo>
                  <a:lnTo>
                    <a:pt x="785" y="49"/>
                  </a:lnTo>
                  <a:lnTo>
                    <a:pt x="738" y="62"/>
                  </a:lnTo>
                  <a:lnTo>
                    <a:pt x="690" y="76"/>
                  </a:lnTo>
                  <a:lnTo>
                    <a:pt x="643" y="90"/>
                  </a:lnTo>
                  <a:lnTo>
                    <a:pt x="596" y="106"/>
                  </a:lnTo>
                  <a:lnTo>
                    <a:pt x="504" y="137"/>
                  </a:lnTo>
                  <a:lnTo>
                    <a:pt x="504" y="137"/>
                  </a:lnTo>
                  <a:lnTo>
                    <a:pt x="447" y="158"/>
                  </a:lnTo>
                  <a:lnTo>
                    <a:pt x="419" y="168"/>
                  </a:lnTo>
                  <a:lnTo>
                    <a:pt x="390" y="181"/>
                  </a:lnTo>
                  <a:lnTo>
                    <a:pt x="362" y="193"/>
                  </a:lnTo>
                  <a:lnTo>
                    <a:pt x="335" y="207"/>
                  </a:lnTo>
                  <a:lnTo>
                    <a:pt x="309" y="221"/>
                  </a:lnTo>
                  <a:lnTo>
                    <a:pt x="284" y="238"/>
                  </a:lnTo>
                  <a:lnTo>
                    <a:pt x="284" y="238"/>
                  </a:lnTo>
                  <a:lnTo>
                    <a:pt x="269" y="251"/>
                  </a:lnTo>
                  <a:lnTo>
                    <a:pt x="254" y="263"/>
                  </a:lnTo>
                  <a:lnTo>
                    <a:pt x="239" y="276"/>
                  </a:lnTo>
                  <a:lnTo>
                    <a:pt x="225" y="289"/>
                  </a:lnTo>
                  <a:lnTo>
                    <a:pt x="212" y="304"/>
                  </a:lnTo>
                  <a:lnTo>
                    <a:pt x="198" y="318"/>
                  </a:lnTo>
                  <a:lnTo>
                    <a:pt x="172" y="349"/>
                  </a:lnTo>
                  <a:lnTo>
                    <a:pt x="172" y="349"/>
                  </a:lnTo>
                  <a:lnTo>
                    <a:pt x="153" y="373"/>
                  </a:lnTo>
                  <a:lnTo>
                    <a:pt x="136" y="399"/>
                  </a:lnTo>
                  <a:lnTo>
                    <a:pt x="118" y="425"/>
                  </a:lnTo>
                  <a:lnTo>
                    <a:pt x="102" y="451"/>
                  </a:lnTo>
                  <a:lnTo>
                    <a:pt x="87" y="479"/>
                  </a:lnTo>
                  <a:lnTo>
                    <a:pt x="73" y="506"/>
                  </a:lnTo>
                  <a:lnTo>
                    <a:pt x="60" y="534"/>
                  </a:lnTo>
                  <a:lnTo>
                    <a:pt x="48" y="563"/>
                  </a:lnTo>
                  <a:lnTo>
                    <a:pt x="38" y="592"/>
                  </a:lnTo>
                  <a:lnTo>
                    <a:pt x="28" y="623"/>
                  </a:lnTo>
                  <a:lnTo>
                    <a:pt x="20" y="652"/>
                  </a:lnTo>
                  <a:lnTo>
                    <a:pt x="14" y="682"/>
                  </a:lnTo>
                  <a:lnTo>
                    <a:pt x="9" y="713"/>
                  </a:lnTo>
                  <a:lnTo>
                    <a:pt x="5" y="744"/>
                  </a:lnTo>
                  <a:lnTo>
                    <a:pt x="1" y="775"/>
                  </a:lnTo>
                  <a:lnTo>
                    <a:pt x="0" y="806"/>
                  </a:lnTo>
                  <a:lnTo>
                    <a:pt x="0" y="806"/>
                  </a:lnTo>
                  <a:lnTo>
                    <a:pt x="1" y="833"/>
                  </a:lnTo>
                  <a:lnTo>
                    <a:pt x="2" y="848"/>
                  </a:lnTo>
                  <a:lnTo>
                    <a:pt x="3" y="861"/>
                  </a:lnTo>
                  <a:lnTo>
                    <a:pt x="6" y="875"/>
                  </a:lnTo>
                  <a:lnTo>
                    <a:pt x="10" y="888"/>
                  </a:lnTo>
                  <a:lnTo>
                    <a:pt x="13" y="902"/>
                  </a:lnTo>
                  <a:lnTo>
                    <a:pt x="18" y="914"/>
                  </a:lnTo>
                  <a:lnTo>
                    <a:pt x="18" y="914"/>
                  </a:lnTo>
                  <a:lnTo>
                    <a:pt x="24" y="927"/>
                  </a:lnTo>
                  <a:lnTo>
                    <a:pt x="32" y="937"/>
                  </a:lnTo>
                  <a:lnTo>
                    <a:pt x="39" y="949"/>
                  </a:lnTo>
                  <a:lnTo>
                    <a:pt x="47" y="958"/>
                  </a:lnTo>
                  <a:lnTo>
                    <a:pt x="56" y="969"/>
                  </a:lnTo>
                  <a:lnTo>
                    <a:pt x="65" y="977"/>
                  </a:lnTo>
                  <a:lnTo>
                    <a:pt x="75" y="986"/>
                  </a:lnTo>
                  <a:lnTo>
                    <a:pt x="86" y="994"/>
                  </a:lnTo>
                  <a:lnTo>
                    <a:pt x="108" y="1009"/>
                  </a:lnTo>
                  <a:lnTo>
                    <a:pt x="130" y="1024"/>
                  </a:lnTo>
                  <a:lnTo>
                    <a:pt x="154" y="1037"/>
                  </a:lnTo>
                  <a:lnTo>
                    <a:pt x="178" y="1050"/>
                  </a:lnTo>
                  <a:lnTo>
                    <a:pt x="208" y="1048"/>
                  </a:lnTo>
                  <a:lnTo>
                    <a:pt x="502" y="1048"/>
                  </a:lnTo>
                  <a:lnTo>
                    <a:pt x="555" y="1053"/>
                  </a:lnTo>
                  <a:lnTo>
                    <a:pt x="555" y="1053"/>
                  </a:lnTo>
                  <a:lnTo>
                    <a:pt x="580" y="1046"/>
                  </a:lnTo>
                  <a:lnTo>
                    <a:pt x="606" y="1041"/>
                  </a:lnTo>
                  <a:lnTo>
                    <a:pt x="631" y="1035"/>
                  </a:lnTo>
                  <a:lnTo>
                    <a:pt x="657" y="1031"/>
                  </a:lnTo>
                  <a:lnTo>
                    <a:pt x="683" y="1028"/>
                  </a:lnTo>
                  <a:lnTo>
                    <a:pt x="709" y="1026"/>
                  </a:lnTo>
                  <a:lnTo>
                    <a:pt x="736" y="1024"/>
                  </a:lnTo>
                  <a:lnTo>
                    <a:pt x="762" y="1023"/>
                  </a:lnTo>
                  <a:lnTo>
                    <a:pt x="788" y="1023"/>
                  </a:lnTo>
                  <a:lnTo>
                    <a:pt x="814" y="1023"/>
                  </a:lnTo>
                  <a:lnTo>
                    <a:pt x="840" y="1025"/>
                  </a:lnTo>
                  <a:lnTo>
                    <a:pt x="867" y="1027"/>
                  </a:lnTo>
                  <a:lnTo>
                    <a:pt x="893" y="1030"/>
                  </a:lnTo>
                  <a:lnTo>
                    <a:pt x="919" y="1033"/>
                  </a:lnTo>
                  <a:lnTo>
                    <a:pt x="945" y="1037"/>
                  </a:lnTo>
                  <a:lnTo>
                    <a:pt x="970" y="1044"/>
                  </a:lnTo>
                  <a:lnTo>
                    <a:pt x="970" y="1044"/>
                  </a:lnTo>
                  <a:lnTo>
                    <a:pt x="996" y="1049"/>
                  </a:lnTo>
                  <a:lnTo>
                    <a:pt x="1021" y="1056"/>
                  </a:lnTo>
                  <a:lnTo>
                    <a:pt x="1046" y="1063"/>
                  </a:lnTo>
                  <a:lnTo>
                    <a:pt x="1071" y="1071"/>
                  </a:lnTo>
                  <a:lnTo>
                    <a:pt x="1120" y="1088"/>
                  </a:lnTo>
                  <a:lnTo>
                    <a:pt x="1169" y="1108"/>
                  </a:lnTo>
                  <a:lnTo>
                    <a:pt x="1217" y="1129"/>
                  </a:lnTo>
                  <a:lnTo>
                    <a:pt x="1263" y="1152"/>
                  </a:lnTo>
                  <a:lnTo>
                    <a:pt x="1311" y="1175"/>
                  </a:lnTo>
                  <a:lnTo>
                    <a:pt x="1358" y="1198"/>
                  </a:lnTo>
                  <a:lnTo>
                    <a:pt x="1358" y="1198"/>
                  </a:lnTo>
                  <a:lnTo>
                    <a:pt x="1445" y="1243"/>
                  </a:lnTo>
                  <a:lnTo>
                    <a:pt x="1533" y="1289"/>
                  </a:lnTo>
                  <a:lnTo>
                    <a:pt x="1619" y="1335"/>
                  </a:lnTo>
                  <a:lnTo>
                    <a:pt x="1704" y="1384"/>
                  </a:lnTo>
                  <a:lnTo>
                    <a:pt x="1789" y="1434"/>
                  </a:lnTo>
                  <a:lnTo>
                    <a:pt x="1830" y="1461"/>
                  </a:lnTo>
                  <a:lnTo>
                    <a:pt x="1872" y="1488"/>
                  </a:lnTo>
                  <a:lnTo>
                    <a:pt x="1913" y="1515"/>
                  </a:lnTo>
                  <a:lnTo>
                    <a:pt x="1953" y="1542"/>
                  </a:lnTo>
                  <a:lnTo>
                    <a:pt x="1993" y="1571"/>
                  </a:lnTo>
                  <a:lnTo>
                    <a:pt x="2032" y="1600"/>
                  </a:lnTo>
                  <a:lnTo>
                    <a:pt x="2032" y="1600"/>
                  </a:lnTo>
                  <a:lnTo>
                    <a:pt x="2072" y="1630"/>
                  </a:lnTo>
                  <a:lnTo>
                    <a:pt x="2109" y="1661"/>
                  </a:lnTo>
                  <a:lnTo>
                    <a:pt x="2185" y="1722"/>
                  </a:lnTo>
                  <a:lnTo>
                    <a:pt x="2261" y="1785"/>
                  </a:lnTo>
                  <a:lnTo>
                    <a:pt x="2337" y="1846"/>
                  </a:lnTo>
                  <a:lnTo>
                    <a:pt x="2375" y="1876"/>
                  </a:lnTo>
                  <a:lnTo>
                    <a:pt x="2414" y="1906"/>
                  </a:lnTo>
                  <a:lnTo>
                    <a:pt x="2454" y="1934"/>
                  </a:lnTo>
                  <a:lnTo>
                    <a:pt x="2494" y="1962"/>
                  </a:lnTo>
                  <a:lnTo>
                    <a:pt x="2535" y="1988"/>
                  </a:lnTo>
                  <a:lnTo>
                    <a:pt x="2576" y="2012"/>
                  </a:lnTo>
                  <a:lnTo>
                    <a:pt x="2619" y="2035"/>
                  </a:lnTo>
                  <a:lnTo>
                    <a:pt x="2663" y="2057"/>
                  </a:lnTo>
                  <a:lnTo>
                    <a:pt x="2732" y="2082"/>
                  </a:lnTo>
                  <a:lnTo>
                    <a:pt x="2732" y="2082"/>
                  </a:lnTo>
                  <a:lnTo>
                    <a:pt x="2772" y="2091"/>
                  </a:lnTo>
                  <a:lnTo>
                    <a:pt x="2810" y="2101"/>
                  </a:lnTo>
                  <a:lnTo>
                    <a:pt x="2850" y="2113"/>
                  </a:lnTo>
                  <a:lnTo>
                    <a:pt x="2888" y="2125"/>
                  </a:lnTo>
                  <a:lnTo>
                    <a:pt x="2927" y="2138"/>
                  </a:lnTo>
                  <a:lnTo>
                    <a:pt x="2965" y="2151"/>
                  </a:lnTo>
                  <a:lnTo>
                    <a:pt x="3003" y="2166"/>
                  </a:lnTo>
                  <a:lnTo>
                    <a:pt x="3040" y="2182"/>
                  </a:lnTo>
                  <a:lnTo>
                    <a:pt x="3078" y="2197"/>
                  </a:lnTo>
                  <a:lnTo>
                    <a:pt x="3115" y="2214"/>
                  </a:lnTo>
                  <a:lnTo>
                    <a:pt x="3152" y="2231"/>
                  </a:lnTo>
                  <a:lnTo>
                    <a:pt x="3188" y="2248"/>
                  </a:lnTo>
                  <a:lnTo>
                    <a:pt x="3224" y="2267"/>
                  </a:lnTo>
                  <a:lnTo>
                    <a:pt x="3260" y="2287"/>
                  </a:lnTo>
                  <a:lnTo>
                    <a:pt x="3295" y="2307"/>
                  </a:lnTo>
                  <a:lnTo>
                    <a:pt x="3329" y="2328"/>
                  </a:lnTo>
                  <a:lnTo>
                    <a:pt x="3365" y="2349"/>
                  </a:lnTo>
                  <a:lnTo>
                    <a:pt x="3398" y="2371"/>
                  </a:lnTo>
                  <a:lnTo>
                    <a:pt x="3432" y="2393"/>
                  </a:lnTo>
                  <a:lnTo>
                    <a:pt x="3466" y="2417"/>
                  </a:lnTo>
                  <a:lnTo>
                    <a:pt x="3498" y="2441"/>
                  </a:lnTo>
                  <a:lnTo>
                    <a:pt x="3530" y="2465"/>
                  </a:lnTo>
                  <a:lnTo>
                    <a:pt x="3563" y="2490"/>
                  </a:lnTo>
                  <a:lnTo>
                    <a:pt x="3594" y="2516"/>
                  </a:lnTo>
                  <a:lnTo>
                    <a:pt x="3625" y="2543"/>
                  </a:lnTo>
                  <a:lnTo>
                    <a:pt x="3655" y="2569"/>
                  </a:lnTo>
                  <a:lnTo>
                    <a:pt x="3684" y="2597"/>
                  </a:lnTo>
                  <a:lnTo>
                    <a:pt x="3713" y="2626"/>
                  </a:lnTo>
                  <a:lnTo>
                    <a:pt x="3743" y="2654"/>
                  </a:lnTo>
                  <a:lnTo>
                    <a:pt x="3771" y="2683"/>
                  </a:lnTo>
                  <a:lnTo>
                    <a:pt x="3799" y="2713"/>
                  </a:lnTo>
                  <a:lnTo>
                    <a:pt x="3825" y="2743"/>
                  </a:lnTo>
                  <a:lnTo>
                    <a:pt x="3841" y="2815"/>
                  </a:lnTo>
                  <a:lnTo>
                    <a:pt x="3841" y="2815"/>
                  </a:lnTo>
                  <a:lnTo>
                    <a:pt x="3875" y="2968"/>
                  </a:lnTo>
                  <a:lnTo>
                    <a:pt x="3907" y="3123"/>
                  </a:lnTo>
                  <a:lnTo>
                    <a:pt x="3937" y="3277"/>
                  </a:lnTo>
                  <a:lnTo>
                    <a:pt x="3965" y="3431"/>
                  </a:lnTo>
                  <a:lnTo>
                    <a:pt x="3991" y="3585"/>
                  </a:lnTo>
                  <a:lnTo>
                    <a:pt x="4015" y="3741"/>
                  </a:lnTo>
                  <a:lnTo>
                    <a:pt x="4037" y="3896"/>
                  </a:lnTo>
                  <a:lnTo>
                    <a:pt x="4058" y="4051"/>
                  </a:lnTo>
                  <a:lnTo>
                    <a:pt x="4075" y="4208"/>
                  </a:lnTo>
                  <a:lnTo>
                    <a:pt x="4092" y="4363"/>
                  </a:lnTo>
                  <a:lnTo>
                    <a:pt x="4106" y="4519"/>
                  </a:lnTo>
                  <a:lnTo>
                    <a:pt x="4118" y="4676"/>
                  </a:lnTo>
                  <a:lnTo>
                    <a:pt x="4128" y="4833"/>
                  </a:lnTo>
                  <a:lnTo>
                    <a:pt x="4137" y="4989"/>
                  </a:lnTo>
                  <a:lnTo>
                    <a:pt x="4143" y="5146"/>
                  </a:lnTo>
                  <a:lnTo>
                    <a:pt x="4147" y="5303"/>
                  </a:lnTo>
                  <a:lnTo>
                    <a:pt x="4148" y="5332"/>
                  </a:lnTo>
                  <a:lnTo>
                    <a:pt x="4148" y="5332"/>
                  </a:lnTo>
                  <a:lnTo>
                    <a:pt x="4146" y="5373"/>
                  </a:lnTo>
                  <a:lnTo>
                    <a:pt x="4147" y="5398"/>
                  </a:lnTo>
                  <a:lnTo>
                    <a:pt x="4147" y="5398"/>
                  </a:lnTo>
                  <a:lnTo>
                    <a:pt x="4153" y="5486"/>
                  </a:lnTo>
                  <a:lnTo>
                    <a:pt x="4162" y="5624"/>
                  </a:lnTo>
                  <a:lnTo>
                    <a:pt x="4173" y="5794"/>
                  </a:lnTo>
                  <a:lnTo>
                    <a:pt x="4186" y="5980"/>
                  </a:lnTo>
                  <a:lnTo>
                    <a:pt x="4199" y="6165"/>
                  </a:lnTo>
                  <a:lnTo>
                    <a:pt x="4207" y="6250"/>
                  </a:lnTo>
                  <a:lnTo>
                    <a:pt x="4214" y="6330"/>
                  </a:lnTo>
                  <a:lnTo>
                    <a:pt x="4222" y="6401"/>
                  </a:lnTo>
                  <a:lnTo>
                    <a:pt x="4229" y="6461"/>
                  </a:lnTo>
                  <a:lnTo>
                    <a:pt x="4237" y="6508"/>
                  </a:lnTo>
                  <a:lnTo>
                    <a:pt x="4240" y="6525"/>
                  </a:lnTo>
                  <a:lnTo>
                    <a:pt x="4244" y="6539"/>
                  </a:lnTo>
                  <a:lnTo>
                    <a:pt x="4244" y="6539"/>
                  </a:lnTo>
                  <a:lnTo>
                    <a:pt x="4245" y="6545"/>
                  </a:lnTo>
                  <a:lnTo>
                    <a:pt x="4246" y="6552"/>
                  </a:lnTo>
                  <a:lnTo>
                    <a:pt x="4247" y="6569"/>
                  </a:lnTo>
                  <a:lnTo>
                    <a:pt x="4245" y="6590"/>
                  </a:lnTo>
                  <a:lnTo>
                    <a:pt x="4242" y="6614"/>
                  </a:lnTo>
                  <a:lnTo>
                    <a:pt x="4237" y="6641"/>
                  </a:lnTo>
                  <a:lnTo>
                    <a:pt x="4229" y="6671"/>
                  </a:lnTo>
                  <a:lnTo>
                    <a:pt x="4221" y="6704"/>
                  </a:lnTo>
                  <a:lnTo>
                    <a:pt x="4211" y="6739"/>
                  </a:lnTo>
                  <a:lnTo>
                    <a:pt x="4187" y="6816"/>
                  </a:lnTo>
                  <a:lnTo>
                    <a:pt x="4160" y="6902"/>
                  </a:lnTo>
                  <a:lnTo>
                    <a:pt x="4095" y="7091"/>
                  </a:lnTo>
                  <a:lnTo>
                    <a:pt x="4062" y="7192"/>
                  </a:lnTo>
                  <a:lnTo>
                    <a:pt x="4028" y="7295"/>
                  </a:lnTo>
                  <a:lnTo>
                    <a:pt x="3993" y="7399"/>
                  </a:lnTo>
                  <a:lnTo>
                    <a:pt x="3962" y="7502"/>
                  </a:lnTo>
                  <a:lnTo>
                    <a:pt x="3947" y="7553"/>
                  </a:lnTo>
                  <a:lnTo>
                    <a:pt x="3933" y="7603"/>
                  </a:lnTo>
                  <a:lnTo>
                    <a:pt x="3920" y="7652"/>
                  </a:lnTo>
                  <a:lnTo>
                    <a:pt x="3909" y="7700"/>
                  </a:lnTo>
                  <a:lnTo>
                    <a:pt x="3898" y="7747"/>
                  </a:lnTo>
                  <a:lnTo>
                    <a:pt x="3888" y="7791"/>
                  </a:lnTo>
                  <a:lnTo>
                    <a:pt x="3881" y="7835"/>
                  </a:lnTo>
                  <a:lnTo>
                    <a:pt x="3875" y="7877"/>
                  </a:lnTo>
                  <a:lnTo>
                    <a:pt x="3875" y="7877"/>
                  </a:lnTo>
                  <a:lnTo>
                    <a:pt x="3854" y="8034"/>
                  </a:lnTo>
                  <a:lnTo>
                    <a:pt x="3830" y="8223"/>
                  </a:lnTo>
                  <a:lnTo>
                    <a:pt x="3803" y="8432"/>
                  </a:lnTo>
                  <a:lnTo>
                    <a:pt x="3777" y="8650"/>
                  </a:lnTo>
                  <a:lnTo>
                    <a:pt x="3752" y="8866"/>
                  </a:lnTo>
                  <a:lnTo>
                    <a:pt x="3729" y="9068"/>
                  </a:lnTo>
                  <a:lnTo>
                    <a:pt x="3710" y="9245"/>
                  </a:lnTo>
                  <a:lnTo>
                    <a:pt x="3703" y="9321"/>
                  </a:lnTo>
                  <a:lnTo>
                    <a:pt x="3698" y="9387"/>
                  </a:lnTo>
                  <a:lnTo>
                    <a:pt x="10056" y="9387"/>
                  </a:lnTo>
                  <a:lnTo>
                    <a:pt x="10056" y="9387"/>
                  </a:lnTo>
                  <a:lnTo>
                    <a:pt x="10067" y="9340"/>
                  </a:lnTo>
                  <a:lnTo>
                    <a:pt x="10075" y="9292"/>
                  </a:lnTo>
                  <a:lnTo>
                    <a:pt x="10082" y="9244"/>
                  </a:lnTo>
                  <a:lnTo>
                    <a:pt x="10088" y="9197"/>
                  </a:lnTo>
                  <a:lnTo>
                    <a:pt x="10091" y="9149"/>
                  </a:lnTo>
                  <a:lnTo>
                    <a:pt x="10093" y="9100"/>
                  </a:lnTo>
                  <a:lnTo>
                    <a:pt x="10093" y="9052"/>
                  </a:lnTo>
                  <a:lnTo>
                    <a:pt x="10091" y="9005"/>
                  </a:lnTo>
                  <a:lnTo>
                    <a:pt x="10088" y="8957"/>
                  </a:lnTo>
                  <a:lnTo>
                    <a:pt x="10082" y="8909"/>
                  </a:lnTo>
                  <a:lnTo>
                    <a:pt x="10075" y="8861"/>
                  </a:lnTo>
                  <a:lnTo>
                    <a:pt x="10067" y="8814"/>
                  </a:lnTo>
                  <a:lnTo>
                    <a:pt x="10056" y="8767"/>
                  </a:lnTo>
                  <a:lnTo>
                    <a:pt x="10045" y="8720"/>
                  </a:lnTo>
                  <a:lnTo>
                    <a:pt x="10031" y="8674"/>
                  </a:lnTo>
                  <a:lnTo>
                    <a:pt x="10016" y="8628"/>
                  </a:lnTo>
                  <a:lnTo>
                    <a:pt x="10016" y="8628"/>
                  </a:lnTo>
                  <a:lnTo>
                    <a:pt x="10005" y="8601"/>
                  </a:lnTo>
                  <a:lnTo>
                    <a:pt x="9995" y="8573"/>
                  </a:lnTo>
                  <a:lnTo>
                    <a:pt x="9984" y="8546"/>
                  </a:lnTo>
                  <a:lnTo>
                    <a:pt x="9971" y="8520"/>
                  </a:lnTo>
                  <a:lnTo>
                    <a:pt x="9971" y="8520"/>
                  </a:lnTo>
                  <a:lnTo>
                    <a:pt x="9952" y="8481"/>
                  </a:lnTo>
                  <a:lnTo>
                    <a:pt x="9934" y="8444"/>
                  </a:lnTo>
                  <a:lnTo>
                    <a:pt x="9913" y="8407"/>
                  </a:lnTo>
                  <a:lnTo>
                    <a:pt x="9892" y="8371"/>
                  </a:lnTo>
                  <a:lnTo>
                    <a:pt x="9847" y="8298"/>
                  </a:lnTo>
                  <a:lnTo>
                    <a:pt x="9803" y="8226"/>
                  </a:lnTo>
                  <a:lnTo>
                    <a:pt x="9803" y="8226"/>
                  </a:lnTo>
                  <a:lnTo>
                    <a:pt x="9479" y="7715"/>
                  </a:lnTo>
                  <a:lnTo>
                    <a:pt x="9462" y="7699"/>
                  </a:lnTo>
                  <a:lnTo>
                    <a:pt x="9462" y="7699"/>
                  </a:lnTo>
                  <a:lnTo>
                    <a:pt x="9451" y="7612"/>
                  </a:lnTo>
                  <a:lnTo>
                    <a:pt x="9437" y="7521"/>
                  </a:lnTo>
                  <a:lnTo>
                    <a:pt x="9422" y="7425"/>
                  </a:lnTo>
                  <a:lnTo>
                    <a:pt x="9403" y="7326"/>
                  </a:lnTo>
                  <a:lnTo>
                    <a:pt x="9383" y="7225"/>
                  </a:lnTo>
                  <a:lnTo>
                    <a:pt x="9361" y="7122"/>
                  </a:lnTo>
                  <a:lnTo>
                    <a:pt x="9338" y="7021"/>
                  </a:lnTo>
                  <a:lnTo>
                    <a:pt x="9314" y="6921"/>
                  </a:lnTo>
                  <a:lnTo>
                    <a:pt x="9289" y="6823"/>
                  </a:lnTo>
                  <a:lnTo>
                    <a:pt x="9264" y="6729"/>
                  </a:lnTo>
                  <a:lnTo>
                    <a:pt x="9238" y="6639"/>
                  </a:lnTo>
                  <a:lnTo>
                    <a:pt x="9212" y="6554"/>
                  </a:lnTo>
                  <a:lnTo>
                    <a:pt x="9186" y="6478"/>
                  </a:lnTo>
                  <a:lnTo>
                    <a:pt x="9161" y="6409"/>
                  </a:lnTo>
                  <a:lnTo>
                    <a:pt x="9148" y="6377"/>
                  </a:lnTo>
                  <a:lnTo>
                    <a:pt x="9136" y="6349"/>
                  </a:lnTo>
                  <a:lnTo>
                    <a:pt x="9124" y="6323"/>
                  </a:lnTo>
                  <a:lnTo>
                    <a:pt x="9112" y="6299"/>
                  </a:lnTo>
                  <a:lnTo>
                    <a:pt x="9112" y="6299"/>
                  </a:lnTo>
                  <a:lnTo>
                    <a:pt x="9095" y="6264"/>
                  </a:lnTo>
                  <a:lnTo>
                    <a:pt x="9078" y="6223"/>
                  </a:lnTo>
                  <a:lnTo>
                    <a:pt x="9112" y="6167"/>
                  </a:lnTo>
                  <a:lnTo>
                    <a:pt x="9112" y="6167"/>
                  </a:lnTo>
                  <a:lnTo>
                    <a:pt x="9120" y="6136"/>
                  </a:lnTo>
                  <a:lnTo>
                    <a:pt x="9128" y="6105"/>
                  </a:lnTo>
                  <a:lnTo>
                    <a:pt x="9147" y="6045"/>
                  </a:lnTo>
                  <a:lnTo>
                    <a:pt x="9157" y="6015"/>
                  </a:lnTo>
                  <a:lnTo>
                    <a:pt x="9165" y="5984"/>
                  </a:lnTo>
                  <a:lnTo>
                    <a:pt x="9172" y="5953"/>
                  </a:lnTo>
                  <a:lnTo>
                    <a:pt x="9178" y="5923"/>
                  </a:lnTo>
                  <a:lnTo>
                    <a:pt x="9178" y="5923"/>
                  </a:lnTo>
                  <a:lnTo>
                    <a:pt x="9180" y="5903"/>
                  </a:lnTo>
                  <a:lnTo>
                    <a:pt x="9183" y="5882"/>
                  </a:lnTo>
                  <a:lnTo>
                    <a:pt x="9185" y="5843"/>
                  </a:lnTo>
                  <a:lnTo>
                    <a:pt x="9186" y="5802"/>
                  </a:lnTo>
                  <a:lnTo>
                    <a:pt x="9185" y="5762"/>
                  </a:lnTo>
                  <a:lnTo>
                    <a:pt x="9185" y="5762"/>
                  </a:lnTo>
                  <a:lnTo>
                    <a:pt x="9175" y="4946"/>
                  </a:lnTo>
                  <a:lnTo>
                    <a:pt x="9211" y="4856"/>
                  </a:lnTo>
                  <a:lnTo>
                    <a:pt x="9211" y="4856"/>
                  </a:lnTo>
                  <a:lnTo>
                    <a:pt x="9226" y="4876"/>
                  </a:lnTo>
                  <a:lnTo>
                    <a:pt x="9241" y="4895"/>
                  </a:lnTo>
                  <a:lnTo>
                    <a:pt x="9254" y="4917"/>
                  </a:lnTo>
                  <a:lnTo>
                    <a:pt x="9266" y="4938"/>
                  </a:lnTo>
                  <a:lnTo>
                    <a:pt x="9276" y="4960"/>
                  </a:lnTo>
                  <a:lnTo>
                    <a:pt x="9287" y="4983"/>
                  </a:lnTo>
                  <a:lnTo>
                    <a:pt x="9295" y="5006"/>
                  </a:lnTo>
                  <a:lnTo>
                    <a:pt x="9302" y="5030"/>
                  </a:lnTo>
                  <a:lnTo>
                    <a:pt x="9309" y="5054"/>
                  </a:lnTo>
                  <a:lnTo>
                    <a:pt x="9315" y="5078"/>
                  </a:lnTo>
                  <a:lnTo>
                    <a:pt x="9320" y="5103"/>
                  </a:lnTo>
                  <a:lnTo>
                    <a:pt x="9324" y="5128"/>
                  </a:lnTo>
                  <a:lnTo>
                    <a:pt x="9331" y="5178"/>
                  </a:lnTo>
                  <a:lnTo>
                    <a:pt x="9336" y="5230"/>
                  </a:lnTo>
                  <a:lnTo>
                    <a:pt x="9342" y="5282"/>
                  </a:lnTo>
                  <a:lnTo>
                    <a:pt x="9345" y="5334"/>
                  </a:lnTo>
                  <a:lnTo>
                    <a:pt x="9349" y="5387"/>
                  </a:lnTo>
                  <a:lnTo>
                    <a:pt x="9353" y="5439"/>
                  </a:lnTo>
                  <a:lnTo>
                    <a:pt x="9359" y="5491"/>
                  </a:lnTo>
                  <a:lnTo>
                    <a:pt x="9368" y="5544"/>
                  </a:lnTo>
                  <a:lnTo>
                    <a:pt x="9372" y="5569"/>
                  </a:lnTo>
                  <a:lnTo>
                    <a:pt x="9378" y="5594"/>
                  </a:lnTo>
                  <a:lnTo>
                    <a:pt x="9384" y="5619"/>
                  </a:lnTo>
                  <a:lnTo>
                    <a:pt x="9392" y="5644"/>
                  </a:lnTo>
                  <a:lnTo>
                    <a:pt x="9392" y="5644"/>
                  </a:lnTo>
                  <a:lnTo>
                    <a:pt x="9395" y="5653"/>
                  </a:lnTo>
                  <a:lnTo>
                    <a:pt x="9399" y="5662"/>
                  </a:lnTo>
                  <a:lnTo>
                    <a:pt x="9404" y="5671"/>
                  </a:lnTo>
                  <a:lnTo>
                    <a:pt x="9407" y="5675"/>
                  </a:lnTo>
                  <a:lnTo>
                    <a:pt x="9410" y="5678"/>
                  </a:lnTo>
                  <a:lnTo>
                    <a:pt x="9410" y="5678"/>
                  </a:lnTo>
                  <a:lnTo>
                    <a:pt x="9416" y="5681"/>
                  </a:lnTo>
                  <a:lnTo>
                    <a:pt x="9420" y="5683"/>
                  </a:lnTo>
                  <a:lnTo>
                    <a:pt x="9425" y="5685"/>
                  </a:lnTo>
                  <a:lnTo>
                    <a:pt x="9430" y="5686"/>
                  </a:lnTo>
                  <a:lnTo>
                    <a:pt x="9442" y="5686"/>
                  </a:lnTo>
                  <a:lnTo>
                    <a:pt x="9452" y="5683"/>
                  </a:lnTo>
                  <a:lnTo>
                    <a:pt x="9463" y="5680"/>
                  </a:lnTo>
                  <a:lnTo>
                    <a:pt x="9475" y="5674"/>
                  </a:lnTo>
                  <a:lnTo>
                    <a:pt x="9485" y="5669"/>
                  </a:lnTo>
                  <a:lnTo>
                    <a:pt x="9495" y="5661"/>
                  </a:lnTo>
                  <a:lnTo>
                    <a:pt x="9495" y="5661"/>
                  </a:lnTo>
                  <a:lnTo>
                    <a:pt x="9528" y="5641"/>
                  </a:lnTo>
                  <a:lnTo>
                    <a:pt x="9561" y="5620"/>
                  </a:lnTo>
                  <a:lnTo>
                    <a:pt x="9594" y="5600"/>
                  </a:lnTo>
                  <a:lnTo>
                    <a:pt x="9629" y="5582"/>
                  </a:lnTo>
                  <a:lnTo>
                    <a:pt x="9664" y="5564"/>
                  </a:lnTo>
                  <a:lnTo>
                    <a:pt x="9700" y="5548"/>
                  </a:lnTo>
                  <a:lnTo>
                    <a:pt x="9735" y="5532"/>
                  </a:lnTo>
                  <a:lnTo>
                    <a:pt x="9771" y="5518"/>
                  </a:lnTo>
                  <a:lnTo>
                    <a:pt x="9809" y="5504"/>
                  </a:lnTo>
                  <a:lnTo>
                    <a:pt x="9845" y="5491"/>
                  </a:lnTo>
                  <a:lnTo>
                    <a:pt x="9883" y="5480"/>
                  </a:lnTo>
                  <a:lnTo>
                    <a:pt x="9920" y="5470"/>
                  </a:lnTo>
                  <a:lnTo>
                    <a:pt x="9959" y="5460"/>
                  </a:lnTo>
                  <a:lnTo>
                    <a:pt x="9996" y="5452"/>
                  </a:lnTo>
                  <a:lnTo>
                    <a:pt x="10035" y="5445"/>
                  </a:lnTo>
                  <a:lnTo>
                    <a:pt x="10073" y="5438"/>
                  </a:lnTo>
                  <a:lnTo>
                    <a:pt x="10113" y="5433"/>
                  </a:lnTo>
                  <a:lnTo>
                    <a:pt x="10151" y="5428"/>
                  </a:lnTo>
                  <a:lnTo>
                    <a:pt x="10191" y="5425"/>
                  </a:lnTo>
                  <a:lnTo>
                    <a:pt x="10229" y="5423"/>
                  </a:lnTo>
                  <a:lnTo>
                    <a:pt x="10269" y="5422"/>
                  </a:lnTo>
                  <a:lnTo>
                    <a:pt x="10307" y="5422"/>
                  </a:lnTo>
                  <a:lnTo>
                    <a:pt x="10347" y="5423"/>
                  </a:lnTo>
                  <a:lnTo>
                    <a:pt x="10385" y="5425"/>
                  </a:lnTo>
                  <a:lnTo>
                    <a:pt x="10425" y="5428"/>
                  </a:lnTo>
                  <a:lnTo>
                    <a:pt x="10463" y="5432"/>
                  </a:lnTo>
                  <a:lnTo>
                    <a:pt x="10502" y="5437"/>
                  </a:lnTo>
                  <a:lnTo>
                    <a:pt x="10540" y="5444"/>
                  </a:lnTo>
                  <a:lnTo>
                    <a:pt x="10579" y="5452"/>
                  </a:lnTo>
                  <a:lnTo>
                    <a:pt x="10617" y="5460"/>
                  </a:lnTo>
                  <a:lnTo>
                    <a:pt x="10655" y="5470"/>
                  </a:lnTo>
                  <a:lnTo>
                    <a:pt x="10692" y="5480"/>
                  </a:lnTo>
                  <a:lnTo>
                    <a:pt x="10692" y="5480"/>
                  </a:lnTo>
                  <a:lnTo>
                    <a:pt x="10706" y="5484"/>
                  </a:lnTo>
                  <a:lnTo>
                    <a:pt x="10706" y="5484"/>
                  </a:lnTo>
                  <a:lnTo>
                    <a:pt x="10733" y="5493"/>
                  </a:lnTo>
                  <a:lnTo>
                    <a:pt x="10746" y="5496"/>
                  </a:lnTo>
                  <a:lnTo>
                    <a:pt x="10761" y="5498"/>
                  </a:lnTo>
                  <a:lnTo>
                    <a:pt x="10774" y="5498"/>
                  </a:lnTo>
                  <a:lnTo>
                    <a:pt x="10787" y="5497"/>
                  </a:lnTo>
                  <a:lnTo>
                    <a:pt x="10793" y="5495"/>
                  </a:lnTo>
                  <a:lnTo>
                    <a:pt x="10799" y="5493"/>
                  </a:lnTo>
                  <a:lnTo>
                    <a:pt x="10805" y="5489"/>
                  </a:lnTo>
                  <a:lnTo>
                    <a:pt x="10812" y="5486"/>
                  </a:lnTo>
                  <a:lnTo>
                    <a:pt x="10812" y="5486"/>
                  </a:lnTo>
                  <a:lnTo>
                    <a:pt x="10817" y="5481"/>
                  </a:lnTo>
                  <a:lnTo>
                    <a:pt x="10822" y="5476"/>
                  </a:lnTo>
                  <a:lnTo>
                    <a:pt x="10827" y="5470"/>
                  </a:lnTo>
                  <a:lnTo>
                    <a:pt x="10830" y="5463"/>
                  </a:lnTo>
                  <a:lnTo>
                    <a:pt x="10834" y="5456"/>
                  </a:lnTo>
                  <a:lnTo>
                    <a:pt x="10837" y="5449"/>
                  </a:lnTo>
                  <a:lnTo>
                    <a:pt x="10840" y="5434"/>
                  </a:lnTo>
                  <a:lnTo>
                    <a:pt x="10841" y="5418"/>
                  </a:lnTo>
                  <a:lnTo>
                    <a:pt x="10841" y="5401"/>
                  </a:lnTo>
                  <a:lnTo>
                    <a:pt x="10839" y="5384"/>
                  </a:lnTo>
                  <a:lnTo>
                    <a:pt x="10837" y="53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B14462-C209-32B7-050C-A58F3FB74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2080"/>
              <a:ext cx="1970" cy="2240"/>
            </a:xfrm>
            <a:custGeom>
              <a:avLst/>
              <a:gdLst>
                <a:gd name="T0" fmla="*/ 5909 w 5909"/>
                <a:gd name="T1" fmla="*/ 6719 h 6719"/>
                <a:gd name="T2" fmla="*/ 5886 w 5909"/>
                <a:gd name="T3" fmla="*/ 6415 h 6719"/>
                <a:gd name="T4" fmla="*/ 5825 w 5909"/>
                <a:gd name="T5" fmla="*/ 5753 h 6719"/>
                <a:gd name="T6" fmla="*/ 5783 w 5909"/>
                <a:gd name="T7" fmla="*/ 5252 h 6719"/>
                <a:gd name="T8" fmla="*/ 5776 w 5909"/>
                <a:gd name="T9" fmla="*/ 5138 h 6719"/>
                <a:gd name="T10" fmla="*/ 5763 w 5909"/>
                <a:gd name="T11" fmla="*/ 5004 h 6719"/>
                <a:gd name="T12" fmla="*/ 5713 w 5909"/>
                <a:gd name="T13" fmla="*/ 4690 h 6719"/>
                <a:gd name="T14" fmla="*/ 5640 w 5909"/>
                <a:gd name="T15" fmla="*/ 4347 h 6719"/>
                <a:gd name="T16" fmla="*/ 5556 w 5909"/>
                <a:gd name="T17" fmla="*/ 4021 h 6719"/>
                <a:gd name="T18" fmla="*/ 5483 w 5909"/>
                <a:gd name="T19" fmla="*/ 3791 h 6719"/>
                <a:gd name="T20" fmla="*/ 5442 w 5909"/>
                <a:gd name="T21" fmla="*/ 3682 h 6719"/>
                <a:gd name="T22" fmla="*/ 5415 w 5909"/>
                <a:gd name="T23" fmla="*/ 3625 h 6719"/>
                <a:gd name="T24" fmla="*/ 5381 w 5909"/>
                <a:gd name="T25" fmla="*/ 3549 h 6719"/>
                <a:gd name="T26" fmla="*/ 5330 w 5909"/>
                <a:gd name="T27" fmla="*/ 3403 h 6719"/>
                <a:gd name="T28" fmla="*/ 5251 w 5909"/>
                <a:gd name="T29" fmla="*/ 3123 h 6719"/>
                <a:gd name="T30" fmla="*/ 5113 w 5909"/>
                <a:gd name="T31" fmla="*/ 2579 h 6719"/>
                <a:gd name="T32" fmla="*/ 5028 w 5909"/>
                <a:gd name="T33" fmla="*/ 2265 h 6719"/>
                <a:gd name="T34" fmla="*/ 4957 w 5909"/>
                <a:gd name="T35" fmla="*/ 2041 h 6719"/>
                <a:gd name="T36" fmla="*/ 4927 w 5909"/>
                <a:gd name="T37" fmla="*/ 1960 h 6719"/>
                <a:gd name="T38" fmla="*/ 4880 w 5909"/>
                <a:gd name="T39" fmla="*/ 1795 h 6719"/>
                <a:gd name="T40" fmla="*/ 4832 w 5909"/>
                <a:gd name="T41" fmla="*/ 1592 h 6719"/>
                <a:gd name="T42" fmla="*/ 4753 w 5909"/>
                <a:gd name="T43" fmla="*/ 1200 h 6719"/>
                <a:gd name="T44" fmla="*/ 4669 w 5909"/>
                <a:gd name="T45" fmla="*/ 715 h 6719"/>
                <a:gd name="T46" fmla="*/ 4579 w 5909"/>
                <a:gd name="T47" fmla="*/ 133 h 6719"/>
                <a:gd name="T48" fmla="*/ 4405 w 5909"/>
                <a:gd name="T49" fmla="*/ 19 h 6719"/>
                <a:gd name="T50" fmla="*/ 4044 w 5909"/>
                <a:gd name="T51" fmla="*/ 6 h 6719"/>
                <a:gd name="T52" fmla="*/ 925 w 5909"/>
                <a:gd name="T53" fmla="*/ 32 h 6719"/>
                <a:gd name="T54" fmla="*/ 756 w 5909"/>
                <a:gd name="T55" fmla="*/ 79 h 6719"/>
                <a:gd name="T56" fmla="*/ 667 w 5909"/>
                <a:gd name="T57" fmla="*/ 782 h 6719"/>
                <a:gd name="T58" fmla="*/ 511 w 5909"/>
                <a:gd name="T59" fmla="*/ 2076 h 6719"/>
                <a:gd name="T60" fmla="*/ 459 w 5909"/>
                <a:gd name="T61" fmla="*/ 2560 h 6719"/>
                <a:gd name="T62" fmla="*/ 449 w 5909"/>
                <a:gd name="T63" fmla="*/ 2699 h 6719"/>
                <a:gd name="T64" fmla="*/ 455 w 5909"/>
                <a:gd name="T65" fmla="*/ 2812 h 6719"/>
                <a:gd name="T66" fmla="*/ 489 w 5909"/>
                <a:gd name="T67" fmla="*/ 3306 h 6719"/>
                <a:gd name="T68" fmla="*/ 517 w 5909"/>
                <a:gd name="T69" fmla="*/ 3656 h 6719"/>
                <a:gd name="T70" fmla="*/ 540 w 5909"/>
                <a:gd name="T71" fmla="*/ 3833 h 6719"/>
                <a:gd name="T72" fmla="*/ 547 w 5909"/>
                <a:gd name="T73" fmla="*/ 3865 h 6719"/>
                <a:gd name="T74" fmla="*/ 550 w 5909"/>
                <a:gd name="T75" fmla="*/ 3896 h 6719"/>
                <a:gd name="T76" fmla="*/ 538 w 5909"/>
                <a:gd name="T77" fmla="*/ 3967 h 6719"/>
                <a:gd name="T78" fmla="*/ 514 w 5909"/>
                <a:gd name="T79" fmla="*/ 4065 h 6719"/>
                <a:gd name="T80" fmla="*/ 398 w 5909"/>
                <a:gd name="T81" fmla="*/ 4417 h 6719"/>
                <a:gd name="T82" fmla="*/ 296 w 5909"/>
                <a:gd name="T83" fmla="*/ 4724 h 6719"/>
                <a:gd name="T84" fmla="*/ 236 w 5909"/>
                <a:gd name="T85" fmla="*/ 4929 h 6719"/>
                <a:gd name="T86" fmla="*/ 200 w 5909"/>
                <a:gd name="T87" fmla="*/ 5072 h 6719"/>
                <a:gd name="T88" fmla="*/ 176 w 5909"/>
                <a:gd name="T89" fmla="*/ 5203 h 6719"/>
                <a:gd name="T90" fmla="*/ 132 w 5909"/>
                <a:gd name="T91" fmla="*/ 5552 h 6719"/>
                <a:gd name="T92" fmla="*/ 54 w 5909"/>
                <a:gd name="T93" fmla="*/ 6199 h 6719"/>
                <a:gd name="T94" fmla="*/ 6 w 5909"/>
                <a:gd name="T95" fmla="*/ 6654 h 6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909" h="6719">
                  <a:moveTo>
                    <a:pt x="0" y="6719"/>
                  </a:moveTo>
                  <a:lnTo>
                    <a:pt x="5909" y="6719"/>
                  </a:lnTo>
                  <a:lnTo>
                    <a:pt x="5909" y="6719"/>
                  </a:lnTo>
                  <a:lnTo>
                    <a:pt x="5906" y="6661"/>
                  </a:lnTo>
                  <a:lnTo>
                    <a:pt x="5900" y="6590"/>
                  </a:lnTo>
                  <a:lnTo>
                    <a:pt x="5886" y="6415"/>
                  </a:lnTo>
                  <a:lnTo>
                    <a:pt x="5867" y="6207"/>
                  </a:lnTo>
                  <a:lnTo>
                    <a:pt x="5846" y="5983"/>
                  </a:lnTo>
                  <a:lnTo>
                    <a:pt x="5825" y="5753"/>
                  </a:lnTo>
                  <a:lnTo>
                    <a:pt x="5805" y="5533"/>
                  </a:lnTo>
                  <a:lnTo>
                    <a:pt x="5789" y="5337"/>
                  </a:lnTo>
                  <a:lnTo>
                    <a:pt x="5783" y="5252"/>
                  </a:lnTo>
                  <a:lnTo>
                    <a:pt x="5779" y="5178"/>
                  </a:lnTo>
                  <a:lnTo>
                    <a:pt x="5779" y="5178"/>
                  </a:lnTo>
                  <a:lnTo>
                    <a:pt x="5776" y="5138"/>
                  </a:lnTo>
                  <a:lnTo>
                    <a:pt x="5772" y="5095"/>
                  </a:lnTo>
                  <a:lnTo>
                    <a:pt x="5768" y="5051"/>
                  </a:lnTo>
                  <a:lnTo>
                    <a:pt x="5763" y="5004"/>
                  </a:lnTo>
                  <a:lnTo>
                    <a:pt x="5750" y="4905"/>
                  </a:lnTo>
                  <a:lnTo>
                    <a:pt x="5732" y="4799"/>
                  </a:lnTo>
                  <a:lnTo>
                    <a:pt x="5713" y="4690"/>
                  </a:lnTo>
                  <a:lnTo>
                    <a:pt x="5690" y="4576"/>
                  </a:lnTo>
                  <a:lnTo>
                    <a:pt x="5666" y="4462"/>
                  </a:lnTo>
                  <a:lnTo>
                    <a:pt x="5640" y="4347"/>
                  </a:lnTo>
                  <a:lnTo>
                    <a:pt x="5613" y="4235"/>
                  </a:lnTo>
                  <a:lnTo>
                    <a:pt x="5585" y="4125"/>
                  </a:lnTo>
                  <a:lnTo>
                    <a:pt x="5556" y="4021"/>
                  </a:lnTo>
                  <a:lnTo>
                    <a:pt x="5527" y="3922"/>
                  </a:lnTo>
                  <a:lnTo>
                    <a:pt x="5498" y="3832"/>
                  </a:lnTo>
                  <a:lnTo>
                    <a:pt x="5483" y="3791"/>
                  </a:lnTo>
                  <a:lnTo>
                    <a:pt x="5470" y="3751"/>
                  </a:lnTo>
                  <a:lnTo>
                    <a:pt x="5455" y="3716"/>
                  </a:lnTo>
                  <a:lnTo>
                    <a:pt x="5442" y="3682"/>
                  </a:lnTo>
                  <a:lnTo>
                    <a:pt x="5428" y="3652"/>
                  </a:lnTo>
                  <a:lnTo>
                    <a:pt x="5415" y="3625"/>
                  </a:lnTo>
                  <a:lnTo>
                    <a:pt x="5415" y="3625"/>
                  </a:lnTo>
                  <a:lnTo>
                    <a:pt x="5398" y="3591"/>
                  </a:lnTo>
                  <a:lnTo>
                    <a:pt x="5381" y="3549"/>
                  </a:lnTo>
                  <a:lnTo>
                    <a:pt x="5381" y="3549"/>
                  </a:lnTo>
                  <a:lnTo>
                    <a:pt x="5369" y="3517"/>
                  </a:lnTo>
                  <a:lnTo>
                    <a:pt x="5356" y="3481"/>
                  </a:lnTo>
                  <a:lnTo>
                    <a:pt x="5330" y="3403"/>
                  </a:lnTo>
                  <a:lnTo>
                    <a:pt x="5304" y="3316"/>
                  </a:lnTo>
                  <a:lnTo>
                    <a:pt x="5278" y="3223"/>
                  </a:lnTo>
                  <a:lnTo>
                    <a:pt x="5251" y="3123"/>
                  </a:lnTo>
                  <a:lnTo>
                    <a:pt x="5224" y="3018"/>
                  </a:lnTo>
                  <a:lnTo>
                    <a:pt x="5169" y="2800"/>
                  </a:lnTo>
                  <a:lnTo>
                    <a:pt x="5113" y="2579"/>
                  </a:lnTo>
                  <a:lnTo>
                    <a:pt x="5084" y="2470"/>
                  </a:lnTo>
                  <a:lnTo>
                    <a:pt x="5056" y="2365"/>
                  </a:lnTo>
                  <a:lnTo>
                    <a:pt x="5028" y="2265"/>
                  </a:lnTo>
                  <a:lnTo>
                    <a:pt x="4998" y="2170"/>
                  </a:lnTo>
                  <a:lnTo>
                    <a:pt x="4970" y="2083"/>
                  </a:lnTo>
                  <a:lnTo>
                    <a:pt x="4957" y="2041"/>
                  </a:lnTo>
                  <a:lnTo>
                    <a:pt x="4942" y="2002"/>
                  </a:lnTo>
                  <a:lnTo>
                    <a:pt x="4942" y="2002"/>
                  </a:lnTo>
                  <a:lnTo>
                    <a:pt x="4927" y="1960"/>
                  </a:lnTo>
                  <a:lnTo>
                    <a:pt x="4911" y="1910"/>
                  </a:lnTo>
                  <a:lnTo>
                    <a:pt x="4895" y="1855"/>
                  </a:lnTo>
                  <a:lnTo>
                    <a:pt x="4880" y="1795"/>
                  </a:lnTo>
                  <a:lnTo>
                    <a:pt x="4864" y="1731"/>
                  </a:lnTo>
                  <a:lnTo>
                    <a:pt x="4848" y="1664"/>
                  </a:lnTo>
                  <a:lnTo>
                    <a:pt x="4832" y="1592"/>
                  </a:lnTo>
                  <a:lnTo>
                    <a:pt x="4815" y="1518"/>
                  </a:lnTo>
                  <a:lnTo>
                    <a:pt x="4784" y="1362"/>
                  </a:lnTo>
                  <a:lnTo>
                    <a:pt x="4753" y="1200"/>
                  </a:lnTo>
                  <a:lnTo>
                    <a:pt x="4724" y="1036"/>
                  </a:lnTo>
                  <a:lnTo>
                    <a:pt x="4696" y="873"/>
                  </a:lnTo>
                  <a:lnTo>
                    <a:pt x="4669" y="715"/>
                  </a:lnTo>
                  <a:lnTo>
                    <a:pt x="4645" y="565"/>
                  </a:lnTo>
                  <a:lnTo>
                    <a:pt x="4605" y="309"/>
                  </a:lnTo>
                  <a:lnTo>
                    <a:pt x="4579" y="133"/>
                  </a:lnTo>
                  <a:lnTo>
                    <a:pt x="4571" y="67"/>
                  </a:lnTo>
                  <a:lnTo>
                    <a:pt x="4541" y="19"/>
                  </a:lnTo>
                  <a:lnTo>
                    <a:pt x="4405" y="19"/>
                  </a:lnTo>
                  <a:lnTo>
                    <a:pt x="4374" y="19"/>
                  </a:lnTo>
                  <a:lnTo>
                    <a:pt x="4072" y="6"/>
                  </a:lnTo>
                  <a:lnTo>
                    <a:pt x="4044" y="6"/>
                  </a:lnTo>
                  <a:lnTo>
                    <a:pt x="1339" y="6"/>
                  </a:lnTo>
                  <a:lnTo>
                    <a:pt x="1319" y="0"/>
                  </a:lnTo>
                  <a:lnTo>
                    <a:pt x="925" y="32"/>
                  </a:lnTo>
                  <a:lnTo>
                    <a:pt x="883" y="37"/>
                  </a:lnTo>
                  <a:lnTo>
                    <a:pt x="756" y="37"/>
                  </a:lnTo>
                  <a:lnTo>
                    <a:pt x="756" y="79"/>
                  </a:lnTo>
                  <a:lnTo>
                    <a:pt x="756" y="79"/>
                  </a:lnTo>
                  <a:lnTo>
                    <a:pt x="712" y="421"/>
                  </a:lnTo>
                  <a:lnTo>
                    <a:pt x="667" y="782"/>
                  </a:lnTo>
                  <a:lnTo>
                    <a:pt x="614" y="1209"/>
                  </a:lnTo>
                  <a:lnTo>
                    <a:pt x="560" y="1655"/>
                  </a:lnTo>
                  <a:lnTo>
                    <a:pt x="511" y="2076"/>
                  </a:lnTo>
                  <a:lnTo>
                    <a:pt x="490" y="2263"/>
                  </a:lnTo>
                  <a:lnTo>
                    <a:pt x="473" y="2425"/>
                  </a:lnTo>
                  <a:lnTo>
                    <a:pt x="459" y="2560"/>
                  </a:lnTo>
                  <a:lnTo>
                    <a:pt x="451" y="2659"/>
                  </a:lnTo>
                  <a:lnTo>
                    <a:pt x="451" y="2659"/>
                  </a:lnTo>
                  <a:lnTo>
                    <a:pt x="449" y="2699"/>
                  </a:lnTo>
                  <a:lnTo>
                    <a:pt x="449" y="2723"/>
                  </a:lnTo>
                  <a:lnTo>
                    <a:pt x="449" y="2723"/>
                  </a:lnTo>
                  <a:lnTo>
                    <a:pt x="455" y="2812"/>
                  </a:lnTo>
                  <a:lnTo>
                    <a:pt x="465" y="2950"/>
                  </a:lnTo>
                  <a:lnTo>
                    <a:pt x="475" y="3119"/>
                  </a:lnTo>
                  <a:lnTo>
                    <a:pt x="489" y="3306"/>
                  </a:lnTo>
                  <a:lnTo>
                    <a:pt x="502" y="3490"/>
                  </a:lnTo>
                  <a:lnTo>
                    <a:pt x="509" y="3577"/>
                  </a:lnTo>
                  <a:lnTo>
                    <a:pt x="517" y="3656"/>
                  </a:lnTo>
                  <a:lnTo>
                    <a:pt x="524" y="3727"/>
                  </a:lnTo>
                  <a:lnTo>
                    <a:pt x="532" y="3786"/>
                  </a:lnTo>
                  <a:lnTo>
                    <a:pt x="540" y="3833"/>
                  </a:lnTo>
                  <a:lnTo>
                    <a:pt x="543" y="3851"/>
                  </a:lnTo>
                  <a:lnTo>
                    <a:pt x="547" y="3865"/>
                  </a:lnTo>
                  <a:lnTo>
                    <a:pt x="547" y="3865"/>
                  </a:lnTo>
                  <a:lnTo>
                    <a:pt x="548" y="3871"/>
                  </a:lnTo>
                  <a:lnTo>
                    <a:pt x="549" y="3878"/>
                  </a:lnTo>
                  <a:lnTo>
                    <a:pt x="550" y="3896"/>
                  </a:lnTo>
                  <a:lnTo>
                    <a:pt x="548" y="3916"/>
                  </a:lnTo>
                  <a:lnTo>
                    <a:pt x="545" y="3940"/>
                  </a:lnTo>
                  <a:lnTo>
                    <a:pt x="538" y="3967"/>
                  </a:lnTo>
                  <a:lnTo>
                    <a:pt x="532" y="3997"/>
                  </a:lnTo>
                  <a:lnTo>
                    <a:pt x="523" y="4029"/>
                  </a:lnTo>
                  <a:lnTo>
                    <a:pt x="514" y="4065"/>
                  </a:lnTo>
                  <a:lnTo>
                    <a:pt x="490" y="4143"/>
                  </a:lnTo>
                  <a:lnTo>
                    <a:pt x="463" y="4228"/>
                  </a:lnTo>
                  <a:lnTo>
                    <a:pt x="398" y="4417"/>
                  </a:lnTo>
                  <a:lnTo>
                    <a:pt x="364" y="4518"/>
                  </a:lnTo>
                  <a:lnTo>
                    <a:pt x="329" y="4621"/>
                  </a:lnTo>
                  <a:lnTo>
                    <a:pt x="296" y="4724"/>
                  </a:lnTo>
                  <a:lnTo>
                    <a:pt x="265" y="4828"/>
                  </a:lnTo>
                  <a:lnTo>
                    <a:pt x="250" y="4879"/>
                  </a:lnTo>
                  <a:lnTo>
                    <a:pt x="236" y="4929"/>
                  </a:lnTo>
                  <a:lnTo>
                    <a:pt x="223" y="4978"/>
                  </a:lnTo>
                  <a:lnTo>
                    <a:pt x="211" y="5026"/>
                  </a:lnTo>
                  <a:lnTo>
                    <a:pt x="200" y="5072"/>
                  </a:lnTo>
                  <a:lnTo>
                    <a:pt x="191" y="5117"/>
                  </a:lnTo>
                  <a:lnTo>
                    <a:pt x="184" y="5161"/>
                  </a:lnTo>
                  <a:lnTo>
                    <a:pt x="176" y="5203"/>
                  </a:lnTo>
                  <a:lnTo>
                    <a:pt x="176" y="5203"/>
                  </a:lnTo>
                  <a:lnTo>
                    <a:pt x="156" y="5361"/>
                  </a:lnTo>
                  <a:lnTo>
                    <a:pt x="132" y="5552"/>
                  </a:lnTo>
                  <a:lnTo>
                    <a:pt x="106" y="5762"/>
                  </a:lnTo>
                  <a:lnTo>
                    <a:pt x="79" y="5982"/>
                  </a:lnTo>
                  <a:lnTo>
                    <a:pt x="54" y="6199"/>
                  </a:lnTo>
                  <a:lnTo>
                    <a:pt x="31" y="6402"/>
                  </a:lnTo>
                  <a:lnTo>
                    <a:pt x="12" y="6579"/>
                  </a:lnTo>
                  <a:lnTo>
                    <a:pt x="6" y="6654"/>
                  </a:lnTo>
                  <a:lnTo>
                    <a:pt x="0" y="6719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E334D3D-91C7-A6EB-612A-AE4D079AC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2080"/>
              <a:ext cx="1970" cy="2240"/>
            </a:xfrm>
            <a:custGeom>
              <a:avLst/>
              <a:gdLst>
                <a:gd name="T0" fmla="*/ 5909 w 5909"/>
                <a:gd name="T1" fmla="*/ 6719 h 6719"/>
                <a:gd name="T2" fmla="*/ 5886 w 5909"/>
                <a:gd name="T3" fmla="*/ 6415 h 6719"/>
                <a:gd name="T4" fmla="*/ 5825 w 5909"/>
                <a:gd name="T5" fmla="*/ 5753 h 6719"/>
                <a:gd name="T6" fmla="*/ 5783 w 5909"/>
                <a:gd name="T7" fmla="*/ 5252 h 6719"/>
                <a:gd name="T8" fmla="*/ 5776 w 5909"/>
                <a:gd name="T9" fmla="*/ 5138 h 6719"/>
                <a:gd name="T10" fmla="*/ 5763 w 5909"/>
                <a:gd name="T11" fmla="*/ 5004 h 6719"/>
                <a:gd name="T12" fmla="*/ 5713 w 5909"/>
                <a:gd name="T13" fmla="*/ 4690 h 6719"/>
                <a:gd name="T14" fmla="*/ 5640 w 5909"/>
                <a:gd name="T15" fmla="*/ 4347 h 6719"/>
                <a:gd name="T16" fmla="*/ 5556 w 5909"/>
                <a:gd name="T17" fmla="*/ 4021 h 6719"/>
                <a:gd name="T18" fmla="*/ 5483 w 5909"/>
                <a:gd name="T19" fmla="*/ 3791 h 6719"/>
                <a:gd name="T20" fmla="*/ 5442 w 5909"/>
                <a:gd name="T21" fmla="*/ 3682 h 6719"/>
                <a:gd name="T22" fmla="*/ 5415 w 5909"/>
                <a:gd name="T23" fmla="*/ 3625 h 6719"/>
                <a:gd name="T24" fmla="*/ 5381 w 5909"/>
                <a:gd name="T25" fmla="*/ 3549 h 6719"/>
                <a:gd name="T26" fmla="*/ 5330 w 5909"/>
                <a:gd name="T27" fmla="*/ 3403 h 6719"/>
                <a:gd name="T28" fmla="*/ 5251 w 5909"/>
                <a:gd name="T29" fmla="*/ 3123 h 6719"/>
                <a:gd name="T30" fmla="*/ 5113 w 5909"/>
                <a:gd name="T31" fmla="*/ 2579 h 6719"/>
                <a:gd name="T32" fmla="*/ 5028 w 5909"/>
                <a:gd name="T33" fmla="*/ 2265 h 6719"/>
                <a:gd name="T34" fmla="*/ 4957 w 5909"/>
                <a:gd name="T35" fmla="*/ 2041 h 6719"/>
                <a:gd name="T36" fmla="*/ 4927 w 5909"/>
                <a:gd name="T37" fmla="*/ 1960 h 6719"/>
                <a:gd name="T38" fmla="*/ 4880 w 5909"/>
                <a:gd name="T39" fmla="*/ 1795 h 6719"/>
                <a:gd name="T40" fmla="*/ 4832 w 5909"/>
                <a:gd name="T41" fmla="*/ 1592 h 6719"/>
                <a:gd name="T42" fmla="*/ 4753 w 5909"/>
                <a:gd name="T43" fmla="*/ 1200 h 6719"/>
                <a:gd name="T44" fmla="*/ 4669 w 5909"/>
                <a:gd name="T45" fmla="*/ 715 h 6719"/>
                <a:gd name="T46" fmla="*/ 4579 w 5909"/>
                <a:gd name="T47" fmla="*/ 133 h 6719"/>
                <a:gd name="T48" fmla="*/ 4405 w 5909"/>
                <a:gd name="T49" fmla="*/ 19 h 6719"/>
                <a:gd name="T50" fmla="*/ 4044 w 5909"/>
                <a:gd name="T51" fmla="*/ 6 h 6719"/>
                <a:gd name="T52" fmla="*/ 925 w 5909"/>
                <a:gd name="T53" fmla="*/ 32 h 6719"/>
                <a:gd name="T54" fmla="*/ 756 w 5909"/>
                <a:gd name="T55" fmla="*/ 79 h 6719"/>
                <a:gd name="T56" fmla="*/ 667 w 5909"/>
                <a:gd name="T57" fmla="*/ 782 h 6719"/>
                <a:gd name="T58" fmla="*/ 511 w 5909"/>
                <a:gd name="T59" fmla="*/ 2076 h 6719"/>
                <a:gd name="T60" fmla="*/ 459 w 5909"/>
                <a:gd name="T61" fmla="*/ 2560 h 6719"/>
                <a:gd name="T62" fmla="*/ 449 w 5909"/>
                <a:gd name="T63" fmla="*/ 2699 h 6719"/>
                <a:gd name="T64" fmla="*/ 455 w 5909"/>
                <a:gd name="T65" fmla="*/ 2812 h 6719"/>
                <a:gd name="T66" fmla="*/ 489 w 5909"/>
                <a:gd name="T67" fmla="*/ 3306 h 6719"/>
                <a:gd name="T68" fmla="*/ 517 w 5909"/>
                <a:gd name="T69" fmla="*/ 3656 h 6719"/>
                <a:gd name="T70" fmla="*/ 540 w 5909"/>
                <a:gd name="T71" fmla="*/ 3833 h 6719"/>
                <a:gd name="T72" fmla="*/ 547 w 5909"/>
                <a:gd name="T73" fmla="*/ 3865 h 6719"/>
                <a:gd name="T74" fmla="*/ 550 w 5909"/>
                <a:gd name="T75" fmla="*/ 3896 h 6719"/>
                <a:gd name="T76" fmla="*/ 538 w 5909"/>
                <a:gd name="T77" fmla="*/ 3967 h 6719"/>
                <a:gd name="T78" fmla="*/ 514 w 5909"/>
                <a:gd name="T79" fmla="*/ 4065 h 6719"/>
                <a:gd name="T80" fmla="*/ 398 w 5909"/>
                <a:gd name="T81" fmla="*/ 4417 h 6719"/>
                <a:gd name="T82" fmla="*/ 296 w 5909"/>
                <a:gd name="T83" fmla="*/ 4724 h 6719"/>
                <a:gd name="T84" fmla="*/ 236 w 5909"/>
                <a:gd name="T85" fmla="*/ 4929 h 6719"/>
                <a:gd name="T86" fmla="*/ 200 w 5909"/>
                <a:gd name="T87" fmla="*/ 5072 h 6719"/>
                <a:gd name="T88" fmla="*/ 176 w 5909"/>
                <a:gd name="T89" fmla="*/ 5203 h 6719"/>
                <a:gd name="T90" fmla="*/ 132 w 5909"/>
                <a:gd name="T91" fmla="*/ 5552 h 6719"/>
                <a:gd name="T92" fmla="*/ 54 w 5909"/>
                <a:gd name="T93" fmla="*/ 6199 h 6719"/>
                <a:gd name="T94" fmla="*/ 6 w 5909"/>
                <a:gd name="T95" fmla="*/ 6654 h 6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909" h="6719">
                  <a:moveTo>
                    <a:pt x="0" y="6719"/>
                  </a:moveTo>
                  <a:lnTo>
                    <a:pt x="5909" y="6719"/>
                  </a:lnTo>
                  <a:lnTo>
                    <a:pt x="5909" y="6719"/>
                  </a:lnTo>
                  <a:lnTo>
                    <a:pt x="5906" y="6661"/>
                  </a:lnTo>
                  <a:lnTo>
                    <a:pt x="5900" y="6590"/>
                  </a:lnTo>
                  <a:lnTo>
                    <a:pt x="5886" y="6415"/>
                  </a:lnTo>
                  <a:lnTo>
                    <a:pt x="5867" y="6207"/>
                  </a:lnTo>
                  <a:lnTo>
                    <a:pt x="5846" y="5983"/>
                  </a:lnTo>
                  <a:lnTo>
                    <a:pt x="5825" y="5753"/>
                  </a:lnTo>
                  <a:lnTo>
                    <a:pt x="5805" y="5533"/>
                  </a:lnTo>
                  <a:lnTo>
                    <a:pt x="5789" y="5337"/>
                  </a:lnTo>
                  <a:lnTo>
                    <a:pt x="5783" y="5252"/>
                  </a:lnTo>
                  <a:lnTo>
                    <a:pt x="5779" y="5178"/>
                  </a:lnTo>
                  <a:lnTo>
                    <a:pt x="5779" y="5178"/>
                  </a:lnTo>
                  <a:lnTo>
                    <a:pt x="5776" y="5138"/>
                  </a:lnTo>
                  <a:lnTo>
                    <a:pt x="5772" y="5095"/>
                  </a:lnTo>
                  <a:lnTo>
                    <a:pt x="5768" y="5051"/>
                  </a:lnTo>
                  <a:lnTo>
                    <a:pt x="5763" y="5004"/>
                  </a:lnTo>
                  <a:lnTo>
                    <a:pt x="5750" y="4905"/>
                  </a:lnTo>
                  <a:lnTo>
                    <a:pt x="5732" y="4799"/>
                  </a:lnTo>
                  <a:lnTo>
                    <a:pt x="5713" y="4690"/>
                  </a:lnTo>
                  <a:lnTo>
                    <a:pt x="5690" y="4576"/>
                  </a:lnTo>
                  <a:lnTo>
                    <a:pt x="5666" y="4462"/>
                  </a:lnTo>
                  <a:lnTo>
                    <a:pt x="5640" y="4347"/>
                  </a:lnTo>
                  <a:lnTo>
                    <a:pt x="5613" y="4235"/>
                  </a:lnTo>
                  <a:lnTo>
                    <a:pt x="5585" y="4125"/>
                  </a:lnTo>
                  <a:lnTo>
                    <a:pt x="5556" y="4021"/>
                  </a:lnTo>
                  <a:lnTo>
                    <a:pt x="5527" y="3922"/>
                  </a:lnTo>
                  <a:lnTo>
                    <a:pt x="5498" y="3832"/>
                  </a:lnTo>
                  <a:lnTo>
                    <a:pt x="5483" y="3791"/>
                  </a:lnTo>
                  <a:lnTo>
                    <a:pt x="5470" y="3751"/>
                  </a:lnTo>
                  <a:lnTo>
                    <a:pt x="5455" y="3716"/>
                  </a:lnTo>
                  <a:lnTo>
                    <a:pt x="5442" y="3682"/>
                  </a:lnTo>
                  <a:lnTo>
                    <a:pt x="5428" y="3652"/>
                  </a:lnTo>
                  <a:lnTo>
                    <a:pt x="5415" y="3625"/>
                  </a:lnTo>
                  <a:lnTo>
                    <a:pt x="5415" y="3625"/>
                  </a:lnTo>
                  <a:lnTo>
                    <a:pt x="5398" y="3591"/>
                  </a:lnTo>
                  <a:lnTo>
                    <a:pt x="5381" y="3549"/>
                  </a:lnTo>
                  <a:lnTo>
                    <a:pt x="5381" y="3549"/>
                  </a:lnTo>
                  <a:lnTo>
                    <a:pt x="5369" y="3517"/>
                  </a:lnTo>
                  <a:lnTo>
                    <a:pt x="5356" y="3481"/>
                  </a:lnTo>
                  <a:lnTo>
                    <a:pt x="5330" y="3403"/>
                  </a:lnTo>
                  <a:lnTo>
                    <a:pt x="5304" y="3316"/>
                  </a:lnTo>
                  <a:lnTo>
                    <a:pt x="5278" y="3223"/>
                  </a:lnTo>
                  <a:lnTo>
                    <a:pt x="5251" y="3123"/>
                  </a:lnTo>
                  <a:lnTo>
                    <a:pt x="5224" y="3018"/>
                  </a:lnTo>
                  <a:lnTo>
                    <a:pt x="5169" y="2800"/>
                  </a:lnTo>
                  <a:lnTo>
                    <a:pt x="5113" y="2579"/>
                  </a:lnTo>
                  <a:lnTo>
                    <a:pt x="5084" y="2470"/>
                  </a:lnTo>
                  <a:lnTo>
                    <a:pt x="5056" y="2365"/>
                  </a:lnTo>
                  <a:lnTo>
                    <a:pt x="5028" y="2265"/>
                  </a:lnTo>
                  <a:lnTo>
                    <a:pt x="4998" y="2170"/>
                  </a:lnTo>
                  <a:lnTo>
                    <a:pt x="4970" y="2083"/>
                  </a:lnTo>
                  <a:lnTo>
                    <a:pt x="4957" y="2041"/>
                  </a:lnTo>
                  <a:lnTo>
                    <a:pt x="4942" y="2002"/>
                  </a:lnTo>
                  <a:lnTo>
                    <a:pt x="4942" y="2002"/>
                  </a:lnTo>
                  <a:lnTo>
                    <a:pt x="4927" y="1960"/>
                  </a:lnTo>
                  <a:lnTo>
                    <a:pt x="4911" y="1910"/>
                  </a:lnTo>
                  <a:lnTo>
                    <a:pt x="4895" y="1855"/>
                  </a:lnTo>
                  <a:lnTo>
                    <a:pt x="4880" y="1795"/>
                  </a:lnTo>
                  <a:lnTo>
                    <a:pt x="4864" y="1731"/>
                  </a:lnTo>
                  <a:lnTo>
                    <a:pt x="4848" y="1664"/>
                  </a:lnTo>
                  <a:lnTo>
                    <a:pt x="4832" y="1592"/>
                  </a:lnTo>
                  <a:lnTo>
                    <a:pt x="4815" y="1518"/>
                  </a:lnTo>
                  <a:lnTo>
                    <a:pt x="4784" y="1362"/>
                  </a:lnTo>
                  <a:lnTo>
                    <a:pt x="4753" y="1200"/>
                  </a:lnTo>
                  <a:lnTo>
                    <a:pt x="4724" y="1036"/>
                  </a:lnTo>
                  <a:lnTo>
                    <a:pt x="4696" y="873"/>
                  </a:lnTo>
                  <a:lnTo>
                    <a:pt x="4669" y="715"/>
                  </a:lnTo>
                  <a:lnTo>
                    <a:pt x="4645" y="565"/>
                  </a:lnTo>
                  <a:lnTo>
                    <a:pt x="4605" y="309"/>
                  </a:lnTo>
                  <a:lnTo>
                    <a:pt x="4579" y="133"/>
                  </a:lnTo>
                  <a:lnTo>
                    <a:pt x="4571" y="67"/>
                  </a:lnTo>
                  <a:lnTo>
                    <a:pt x="4541" y="19"/>
                  </a:lnTo>
                  <a:lnTo>
                    <a:pt x="4405" y="19"/>
                  </a:lnTo>
                  <a:lnTo>
                    <a:pt x="4374" y="19"/>
                  </a:lnTo>
                  <a:lnTo>
                    <a:pt x="4072" y="6"/>
                  </a:lnTo>
                  <a:lnTo>
                    <a:pt x="4044" y="6"/>
                  </a:lnTo>
                  <a:lnTo>
                    <a:pt x="1339" y="6"/>
                  </a:lnTo>
                  <a:lnTo>
                    <a:pt x="1319" y="0"/>
                  </a:lnTo>
                  <a:lnTo>
                    <a:pt x="925" y="32"/>
                  </a:lnTo>
                  <a:lnTo>
                    <a:pt x="883" y="37"/>
                  </a:lnTo>
                  <a:lnTo>
                    <a:pt x="756" y="37"/>
                  </a:lnTo>
                  <a:lnTo>
                    <a:pt x="756" y="79"/>
                  </a:lnTo>
                  <a:lnTo>
                    <a:pt x="756" y="79"/>
                  </a:lnTo>
                  <a:lnTo>
                    <a:pt x="712" y="421"/>
                  </a:lnTo>
                  <a:lnTo>
                    <a:pt x="667" y="782"/>
                  </a:lnTo>
                  <a:lnTo>
                    <a:pt x="614" y="1209"/>
                  </a:lnTo>
                  <a:lnTo>
                    <a:pt x="560" y="1655"/>
                  </a:lnTo>
                  <a:lnTo>
                    <a:pt x="511" y="2076"/>
                  </a:lnTo>
                  <a:lnTo>
                    <a:pt x="490" y="2263"/>
                  </a:lnTo>
                  <a:lnTo>
                    <a:pt x="473" y="2425"/>
                  </a:lnTo>
                  <a:lnTo>
                    <a:pt x="459" y="2560"/>
                  </a:lnTo>
                  <a:lnTo>
                    <a:pt x="451" y="2659"/>
                  </a:lnTo>
                  <a:lnTo>
                    <a:pt x="451" y="2659"/>
                  </a:lnTo>
                  <a:lnTo>
                    <a:pt x="449" y="2699"/>
                  </a:lnTo>
                  <a:lnTo>
                    <a:pt x="449" y="2723"/>
                  </a:lnTo>
                  <a:lnTo>
                    <a:pt x="449" y="2723"/>
                  </a:lnTo>
                  <a:lnTo>
                    <a:pt x="455" y="2812"/>
                  </a:lnTo>
                  <a:lnTo>
                    <a:pt x="465" y="2950"/>
                  </a:lnTo>
                  <a:lnTo>
                    <a:pt x="475" y="3119"/>
                  </a:lnTo>
                  <a:lnTo>
                    <a:pt x="489" y="3306"/>
                  </a:lnTo>
                  <a:lnTo>
                    <a:pt x="502" y="3490"/>
                  </a:lnTo>
                  <a:lnTo>
                    <a:pt x="509" y="3577"/>
                  </a:lnTo>
                  <a:lnTo>
                    <a:pt x="517" y="3656"/>
                  </a:lnTo>
                  <a:lnTo>
                    <a:pt x="524" y="3727"/>
                  </a:lnTo>
                  <a:lnTo>
                    <a:pt x="532" y="3786"/>
                  </a:lnTo>
                  <a:lnTo>
                    <a:pt x="540" y="3833"/>
                  </a:lnTo>
                  <a:lnTo>
                    <a:pt x="543" y="3851"/>
                  </a:lnTo>
                  <a:lnTo>
                    <a:pt x="547" y="3865"/>
                  </a:lnTo>
                  <a:lnTo>
                    <a:pt x="547" y="3865"/>
                  </a:lnTo>
                  <a:lnTo>
                    <a:pt x="548" y="3871"/>
                  </a:lnTo>
                  <a:lnTo>
                    <a:pt x="549" y="3878"/>
                  </a:lnTo>
                  <a:lnTo>
                    <a:pt x="550" y="3896"/>
                  </a:lnTo>
                  <a:lnTo>
                    <a:pt x="548" y="3916"/>
                  </a:lnTo>
                  <a:lnTo>
                    <a:pt x="545" y="3940"/>
                  </a:lnTo>
                  <a:lnTo>
                    <a:pt x="538" y="3967"/>
                  </a:lnTo>
                  <a:lnTo>
                    <a:pt x="532" y="3997"/>
                  </a:lnTo>
                  <a:lnTo>
                    <a:pt x="523" y="4029"/>
                  </a:lnTo>
                  <a:lnTo>
                    <a:pt x="514" y="4065"/>
                  </a:lnTo>
                  <a:lnTo>
                    <a:pt x="490" y="4143"/>
                  </a:lnTo>
                  <a:lnTo>
                    <a:pt x="463" y="4228"/>
                  </a:lnTo>
                  <a:lnTo>
                    <a:pt x="398" y="4417"/>
                  </a:lnTo>
                  <a:lnTo>
                    <a:pt x="364" y="4518"/>
                  </a:lnTo>
                  <a:lnTo>
                    <a:pt x="329" y="4621"/>
                  </a:lnTo>
                  <a:lnTo>
                    <a:pt x="296" y="4724"/>
                  </a:lnTo>
                  <a:lnTo>
                    <a:pt x="265" y="4828"/>
                  </a:lnTo>
                  <a:lnTo>
                    <a:pt x="250" y="4879"/>
                  </a:lnTo>
                  <a:lnTo>
                    <a:pt x="236" y="4929"/>
                  </a:lnTo>
                  <a:lnTo>
                    <a:pt x="223" y="4978"/>
                  </a:lnTo>
                  <a:lnTo>
                    <a:pt x="211" y="5026"/>
                  </a:lnTo>
                  <a:lnTo>
                    <a:pt x="200" y="5072"/>
                  </a:lnTo>
                  <a:lnTo>
                    <a:pt x="191" y="5117"/>
                  </a:lnTo>
                  <a:lnTo>
                    <a:pt x="184" y="5161"/>
                  </a:lnTo>
                  <a:lnTo>
                    <a:pt x="176" y="5203"/>
                  </a:lnTo>
                  <a:lnTo>
                    <a:pt x="176" y="5203"/>
                  </a:lnTo>
                  <a:lnTo>
                    <a:pt x="156" y="5361"/>
                  </a:lnTo>
                  <a:lnTo>
                    <a:pt x="132" y="5552"/>
                  </a:lnTo>
                  <a:lnTo>
                    <a:pt x="106" y="5762"/>
                  </a:lnTo>
                  <a:lnTo>
                    <a:pt x="79" y="5982"/>
                  </a:lnTo>
                  <a:lnTo>
                    <a:pt x="54" y="6199"/>
                  </a:lnTo>
                  <a:lnTo>
                    <a:pt x="31" y="6402"/>
                  </a:lnTo>
                  <a:lnTo>
                    <a:pt x="12" y="6579"/>
                  </a:lnTo>
                  <a:lnTo>
                    <a:pt x="6" y="6654"/>
                  </a:lnTo>
                  <a:lnTo>
                    <a:pt x="0" y="67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A3BDA8B-3A36-BCAD-2F6D-5E476E99B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378"/>
              <a:ext cx="244" cy="713"/>
            </a:xfrm>
            <a:custGeom>
              <a:avLst/>
              <a:gdLst>
                <a:gd name="T0" fmla="*/ 0 w 733"/>
                <a:gd name="T1" fmla="*/ 2138 h 2138"/>
                <a:gd name="T2" fmla="*/ 6 w 733"/>
                <a:gd name="T3" fmla="*/ 1984 h 2138"/>
                <a:gd name="T4" fmla="*/ 18 w 733"/>
                <a:gd name="T5" fmla="*/ 1832 h 2138"/>
                <a:gd name="T6" fmla="*/ 38 w 733"/>
                <a:gd name="T7" fmla="*/ 1680 h 2138"/>
                <a:gd name="T8" fmla="*/ 64 w 733"/>
                <a:gd name="T9" fmla="*/ 1529 h 2138"/>
                <a:gd name="T10" fmla="*/ 97 w 733"/>
                <a:gd name="T11" fmla="*/ 1380 h 2138"/>
                <a:gd name="T12" fmla="*/ 136 w 733"/>
                <a:gd name="T13" fmla="*/ 1232 h 2138"/>
                <a:gd name="T14" fmla="*/ 182 w 733"/>
                <a:gd name="T15" fmla="*/ 1086 h 2138"/>
                <a:gd name="T16" fmla="*/ 234 w 733"/>
                <a:gd name="T17" fmla="*/ 942 h 2138"/>
                <a:gd name="T18" fmla="*/ 256 w 733"/>
                <a:gd name="T19" fmla="*/ 887 h 2138"/>
                <a:gd name="T20" fmla="*/ 301 w 733"/>
                <a:gd name="T21" fmla="*/ 779 h 2138"/>
                <a:gd name="T22" fmla="*/ 374 w 733"/>
                <a:gd name="T23" fmla="*/ 616 h 2138"/>
                <a:gd name="T24" fmla="*/ 423 w 733"/>
                <a:gd name="T25" fmla="*/ 509 h 2138"/>
                <a:gd name="T26" fmla="*/ 517 w 733"/>
                <a:gd name="T27" fmla="*/ 314 h 2138"/>
                <a:gd name="T28" fmla="*/ 582 w 733"/>
                <a:gd name="T29" fmla="*/ 186 h 2138"/>
                <a:gd name="T30" fmla="*/ 655 w 733"/>
                <a:gd name="T31" fmla="*/ 61 h 2138"/>
                <a:gd name="T32" fmla="*/ 694 w 733"/>
                <a:gd name="T33" fmla="*/ 0 h 2138"/>
                <a:gd name="T34" fmla="*/ 698 w 733"/>
                <a:gd name="T35" fmla="*/ 5 h 2138"/>
                <a:gd name="T36" fmla="*/ 711 w 733"/>
                <a:gd name="T37" fmla="*/ 248 h 2138"/>
                <a:gd name="T38" fmla="*/ 733 w 733"/>
                <a:gd name="T39" fmla="*/ 490 h 2138"/>
                <a:gd name="T40" fmla="*/ 705 w 733"/>
                <a:gd name="T41" fmla="*/ 523 h 2138"/>
                <a:gd name="T42" fmla="*/ 647 w 733"/>
                <a:gd name="T43" fmla="*/ 622 h 2138"/>
                <a:gd name="T44" fmla="*/ 610 w 733"/>
                <a:gd name="T45" fmla="*/ 691 h 2138"/>
                <a:gd name="T46" fmla="*/ 579 w 733"/>
                <a:gd name="T47" fmla="*/ 761 h 2138"/>
                <a:gd name="T48" fmla="*/ 566 w 733"/>
                <a:gd name="T49" fmla="*/ 796 h 2138"/>
                <a:gd name="T50" fmla="*/ 550 w 733"/>
                <a:gd name="T51" fmla="*/ 846 h 2138"/>
                <a:gd name="T52" fmla="*/ 536 w 733"/>
                <a:gd name="T53" fmla="*/ 897 h 2138"/>
                <a:gd name="T54" fmla="*/ 516 w 733"/>
                <a:gd name="T55" fmla="*/ 1001 h 2138"/>
                <a:gd name="T56" fmla="*/ 492 w 733"/>
                <a:gd name="T57" fmla="*/ 1138 h 2138"/>
                <a:gd name="T58" fmla="*/ 451 w 733"/>
                <a:gd name="T59" fmla="*/ 1413 h 2138"/>
                <a:gd name="T60" fmla="*/ 421 w 733"/>
                <a:gd name="T61" fmla="*/ 1689 h 2138"/>
                <a:gd name="T62" fmla="*/ 399 w 733"/>
                <a:gd name="T63" fmla="*/ 1968 h 2138"/>
                <a:gd name="T64" fmla="*/ 0 w 733"/>
                <a:gd name="T65" fmla="*/ 2138 h 2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3" h="2138">
                  <a:moveTo>
                    <a:pt x="0" y="2138"/>
                  </a:moveTo>
                  <a:lnTo>
                    <a:pt x="0" y="2138"/>
                  </a:lnTo>
                  <a:lnTo>
                    <a:pt x="2" y="2060"/>
                  </a:lnTo>
                  <a:lnTo>
                    <a:pt x="6" y="1984"/>
                  </a:lnTo>
                  <a:lnTo>
                    <a:pt x="11" y="1908"/>
                  </a:lnTo>
                  <a:lnTo>
                    <a:pt x="18" y="1832"/>
                  </a:lnTo>
                  <a:lnTo>
                    <a:pt x="28" y="1756"/>
                  </a:lnTo>
                  <a:lnTo>
                    <a:pt x="38" y="1680"/>
                  </a:lnTo>
                  <a:lnTo>
                    <a:pt x="51" y="1605"/>
                  </a:lnTo>
                  <a:lnTo>
                    <a:pt x="64" y="1529"/>
                  </a:lnTo>
                  <a:lnTo>
                    <a:pt x="80" y="1455"/>
                  </a:lnTo>
                  <a:lnTo>
                    <a:pt x="97" y="1380"/>
                  </a:lnTo>
                  <a:lnTo>
                    <a:pt x="116" y="1306"/>
                  </a:lnTo>
                  <a:lnTo>
                    <a:pt x="136" y="1232"/>
                  </a:lnTo>
                  <a:lnTo>
                    <a:pt x="158" y="1159"/>
                  </a:lnTo>
                  <a:lnTo>
                    <a:pt x="182" y="1086"/>
                  </a:lnTo>
                  <a:lnTo>
                    <a:pt x="207" y="1014"/>
                  </a:lnTo>
                  <a:lnTo>
                    <a:pt x="234" y="942"/>
                  </a:lnTo>
                  <a:lnTo>
                    <a:pt x="234" y="942"/>
                  </a:lnTo>
                  <a:lnTo>
                    <a:pt x="256" y="887"/>
                  </a:lnTo>
                  <a:lnTo>
                    <a:pt x="278" y="833"/>
                  </a:lnTo>
                  <a:lnTo>
                    <a:pt x="301" y="779"/>
                  </a:lnTo>
                  <a:lnTo>
                    <a:pt x="325" y="724"/>
                  </a:lnTo>
                  <a:lnTo>
                    <a:pt x="374" y="616"/>
                  </a:lnTo>
                  <a:lnTo>
                    <a:pt x="423" y="509"/>
                  </a:lnTo>
                  <a:lnTo>
                    <a:pt x="423" y="509"/>
                  </a:lnTo>
                  <a:lnTo>
                    <a:pt x="484" y="378"/>
                  </a:lnTo>
                  <a:lnTo>
                    <a:pt x="517" y="314"/>
                  </a:lnTo>
                  <a:lnTo>
                    <a:pt x="549" y="249"/>
                  </a:lnTo>
                  <a:lnTo>
                    <a:pt x="582" y="186"/>
                  </a:lnTo>
                  <a:lnTo>
                    <a:pt x="618" y="123"/>
                  </a:lnTo>
                  <a:lnTo>
                    <a:pt x="655" y="61"/>
                  </a:lnTo>
                  <a:lnTo>
                    <a:pt x="674" y="30"/>
                  </a:lnTo>
                  <a:lnTo>
                    <a:pt x="694" y="0"/>
                  </a:lnTo>
                  <a:lnTo>
                    <a:pt x="698" y="5"/>
                  </a:lnTo>
                  <a:lnTo>
                    <a:pt x="698" y="5"/>
                  </a:lnTo>
                  <a:lnTo>
                    <a:pt x="704" y="127"/>
                  </a:lnTo>
                  <a:lnTo>
                    <a:pt x="711" y="248"/>
                  </a:lnTo>
                  <a:lnTo>
                    <a:pt x="722" y="369"/>
                  </a:lnTo>
                  <a:lnTo>
                    <a:pt x="733" y="490"/>
                  </a:lnTo>
                  <a:lnTo>
                    <a:pt x="705" y="523"/>
                  </a:lnTo>
                  <a:lnTo>
                    <a:pt x="705" y="523"/>
                  </a:lnTo>
                  <a:lnTo>
                    <a:pt x="665" y="589"/>
                  </a:lnTo>
                  <a:lnTo>
                    <a:pt x="647" y="622"/>
                  </a:lnTo>
                  <a:lnTo>
                    <a:pt x="628" y="657"/>
                  </a:lnTo>
                  <a:lnTo>
                    <a:pt x="610" y="691"/>
                  </a:lnTo>
                  <a:lnTo>
                    <a:pt x="594" y="726"/>
                  </a:lnTo>
                  <a:lnTo>
                    <a:pt x="579" y="761"/>
                  </a:lnTo>
                  <a:lnTo>
                    <a:pt x="566" y="796"/>
                  </a:lnTo>
                  <a:lnTo>
                    <a:pt x="566" y="796"/>
                  </a:lnTo>
                  <a:lnTo>
                    <a:pt x="557" y="821"/>
                  </a:lnTo>
                  <a:lnTo>
                    <a:pt x="550" y="846"/>
                  </a:lnTo>
                  <a:lnTo>
                    <a:pt x="543" y="872"/>
                  </a:lnTo>
                  <a:lnTo>
                    <a:pt x="536" y="897"/>
                  </a:lnTo>
                  <a:lnTo>
                    <a:pt x="526" y="950"/>
                  </a:lnTo>
                  <a:lnTo>
                    <a:pt x="516" y="1001"/>
                  </a:lnTo>
                  <a:lnTo>
                    <a:pt x="516" y="1001"/>
                  </a:lnTo>
                  <a:lnTo>
                    <a:pt x="492" y="1138"/>
                  </a:lnTo>
                  <a:lnTo>
                    <a:pt x="471" y="1276"/>
                  </a:lnTo>
                  <a:lnTo>
                    <a:pt x="451" y="1413"/>
                  </a:lnTo>
                  <a:lnTo>
                    <a:pt x="435" y="1552"/>
                  </a:lnTo>
                  <a:lnTo>
                    <a:pt x="421" y="1689"/>
                  </a:lnTo>
                  <a:lnTo>
                    <a:pt x="409" y="1829"/>
                  </a:lnTo>
                  <a:lnTo>
                    <a:pt x="399" y="1968"/>
                  </a:lnTo>
                  <a:lnTo>
                    <a:pt x="392" y="2106"/>
                  </a:lnTo>
                  <a:lnTo>
                    <a:pt x="0" y="2138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CBCC7DD-F4EF-A7AA-4F4A-7BEF11D47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378"/>
              <a:ext cx="244" cy="713"/>
            </a:xfrm>
            <a:custGeom>
              <a:avLst/>
              <a:gdLst>
                <a:gd name="T0" fmla="*/ 0 w 733"/>
                <a:gd name="T1" fmla="*/ 2138 h 2138"/>
                <a:gd name="T2" fmla="*/ 6 w 733"/>
                <a:gd name="T3" fmla="*/ 1984 h 2138"/>
                <a:gd name="T4" fmla="*/ 18 w 733"/>
                <a:gd name="T5" fmla="*/ 1832 h 2138"/>
                <a:gd name="T6" fmla="*/ 38 w 733"/>
                <a:gd name="T7" fmla="*/ 1680 h 2138"/>
                <a:gd name="T8" fmla="*/ 64 w 733"/>
                <a:gd name="T9" fmla="*/ 1529 h 2138"/>
                <a:gd name="T10" fmla="*/ 97 w 733"/>
                <a:gd name="T11" fmla="*/ 1380 h 2138"/>
                <a:gd name="T12" fmla="*/ 136 w 733"/>
                <a:gd name="T13" fmla="*/ 1232 h 2138"/>
                <a:gd name="T14" fmla="*/ 182 w 733"/>
                <a:gd name="T15" fmla="*/ 1086 h 2138"/>
                <a:gd name="T16" fmla="*/ 234 w 733"/>
                <a:gd name="T17" fmla="*/ 942 h 2138"/>
                <a:gd name="T18" fmla="*/ 256 w 733"/>
                <a:gd name="T19" fmla="*/ 887 h 2138"/>
                <a:gd name="T20" fmla="*/ 301 w 733"/>
                <a:gd name="T21" fmla="*/ 779 h 2138"/>
                <a:gd name="T22" fmla="*/ 374 w 733"/>
                <a:gd name="T23" fmla="*/ 616 h 2138"/>
                <a:gd name="T24" fmla="*/ 423 w 733"/>
                <a:gd name="T25" fmla="*/ 509 h 2138"/>
                <a:gd name="T26" fmla="*/ 517 w 733"/>
                <a:gd name="T27" fmla="*/ 314 h 2138"/>
                <a:gd name="T28" fmla="*/ 582 w 733"/>
                <a:gd name="T29" fmla="*/ 186 h 2138"/>
                <a:gd name="T30" fmla="*/ 655 w 733"/>
                <a:gd name="T31" fmla="*/ 61 h 2138"/>
                <a:gd name="T32" fmla="*/ 694 w 733"/>
                <a:gd name="T33" fmla="*/ 0 h 2138"/>
                <a:gd name="T34" fmla="*/ 698 w 733"/>
                <a:gd name="T35" fmla="*/ 5 h 2138"/>
                <a:gd name="T36" fmla="*/ 711 w 733"/>
                <a:gd name="T37" fmla="*/ 248 h 2138"/>
                <a:gd name="T38" fmla="*/ 733 w 733"/>
                <a:gd name="T39" fmla="*/ 490 h 2138"/>
                <a:gd name="T40" fmla="*/ 705 w 733"/>
                <a:gd name="T41" fmla="*/ 523 h 2138"/>
                <a:gd name="T42" fmla="*/ 647 w 733"/>
                <a:gd name="T43" fmla="*/ 622 h 2138"/>
                <a:gd name="T44" fmla="*/ 610 w 733"/>
                <a:gd name="T45" fmla="*/ 691 h 2138"/>
                <a:gd name="T46" fmla="*/ 579 w 733"/>
                <a:gd name="T47" fmla="*/ 761 h 2138"/>
                <a:gd name="T48" fmla="*/ 566 w 733"/>
                <a:gd name="T49" fmla="*/ 796 h 2138"/>
                <a:gd name="T50" fmla="*/ 550 w 733"/>
                <a:gd name="T51" fmla="*/ 846 h 2138"/>
                <a:gd name="T52" fmla="*/ 536 w 733"/>
                <a:gd name="T53" fmla="*/ 897 h 2138"/>
                <a:gd name="T54" fmla="*/ 516 w 733"/>
                <a:gd name="T55" fmla="*/ 1001 h 2138"/>
                <a:gd name="T56" fmla="*/ 492 w 733"/>
                <a:gd name="T57" fmla="*/ 1138 h 2138"/>
                <a:gd name="T58" fmla="*/ 451 w 733"/>
                <a:gd name="T59" fmla="*/ 1413 h 2138"/>
                <a:gd name="T60" fmla="*/ 421 w 733"/>
                <a:gd name="T61" fmla="*/ 1689 h 2138"/>
                <a:gd name="T62" fmla="*/ 399 w 733"/>
                <a:gd name="T63" fmla="*/ 1968 h 2138"/>
                <a:gd name="T64" fmla="*/ 0 w 733"/>
                <a:gd name="T65" fmla="*/ 2138 h 2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3" h="2138">
                  <a:moveTo>
                    <a:pt x="0" y="2138"/>
                  </a:moveTo>
                  <a:lnTo>
                    <a:pt x="0" y="2138"/>
                  </a:lnTo>
                  <a:lnTo>
                    <a:pt x="2" y="2060"/>
                  </a:lnTo>
                  <a:lnTo>
                    <a:pt x="6" y="1984"/>
                  </a:lnTo>
                  <a:lnTo>
                    <a:pt x="11" y="1908"/>
                  </a:lnTo>
                  <a:lnTo>
                    <a:pt x="18" y="1832"/>
                  </a:lnTo>
                  <a:lnTo>
                    <a:pt x="28" y="1756"/>
                  </a:lnTo>
                  <a:lnTo>
                    <a:pt x="38" y="1680"/>
                  </a:lnTo>
                  <a:lnTo>
                    <a:pt x="51" y="1605"/>
                  </a:lnTo>
                  <a:lnTo>
                    <a:pt x="64" y="1529"/>
                  </a:lnTo>
                  <a:lnTo>
                    <a:pt x="80" y="1455"/>
                  </a:lnTo>
                  <a:lnTo>
                    <a:pt x="97" y="1380"/>
                  </a:lnTo>
                  <a:lnTo>
                    <a:pt x="116" y="1306"/>
                  </a:lnTo>
                  <a:lnTo>
                    <a:pt x="136" y="1232"/>
                  </a:lnTo>
                  <a:lnTo>
                    <a:pt x="158" y="1159"/>
                  </a:lnTo>
                  <a:lnTo>
                    <a:pt x="182" y="1086"/>
                  </a:lnTo>
                  <a:lnTo>
                    <a:pt x="207" y="1014"/>
                  </a:lnTo>
                  <a:lnTo>
                    <a:pt x="234" y="942"/>
                  </a:lnTo>
                  <a:lnTo>
                    <a:pt x="234" y="942"/>
                  </a:lnTo>
                  <a:lnTo>
                    <a:pt x="256" y="887"/>
                  </a:lnTo>
                  <a:lnTo>
                    <a:pt x="278" y="833"/>
                  </a:lnTo>
                  <a:lnTo>
                    <a:pt x="301" y="779"/>
                  </a:lnTo>
                  <a:lnTo>
                    <a:pt x="325" y="724"/>
                  </a:lnTo>
                  <a:lnTo>
                    <a:pt x="374" y="616"/>
                  </a:lnTo>
                  <a:lnTo>
                    <a:pt x="423" y="509"/>
                  </a:lnTo>
                  <a:lnTo>
                    <a:pt x="423" y="509"/>
                  </a:lnTo>
                  <a:lnTo>
                    <a:pt x="484" y="378"/>
                  </a:lnTo>
                  <a:lnTo>
                    <a:pt x="517" y="314"/>
                  </a:lnTo>
                  <a:lnTo>
                    <a:pt x="549" y="249"/>
                  </a:lnTo>
                  <a:lnTo>
                    <a:pt x="582" y="186"/>
                  </a:lnTo>
                  <a:lnTo>
                    <a:pt x="618" y="123"/>
                  </a:lnTo>
                  <a:lnTo>
                    <a:pt x="655" y="61"/>
                  </a:lnTo>
                  <a:lnTo>
                    <a:pt x="674" y="30"/>
                  </a:lnTo>
                  <a:lnTo>
                    <a:pt x="694" y="0"/>
                  </a:lnTo>
                  <a:lnTo>
                    <a:pt x="698" y="5"/>
                  </a:lnTo>
                  <a:lnTo>
                    <a:pt x="698" y="5"/>
                  </a:lnTo>
                  <a:lnTo>
                    <a:pt x="704" y="127"/>
                  </a:lnTo>
                  <a:lnTo>
                    <a:pt x="711" y="248"/>
                  </a:lnTo>
                  <a:lnTo>
                    <a:pt x="722" y="369"/>
                  </a:lnTo>
                  <a:lnTo>
                    <a:pt x="733" y="490"/>
                  </a:lnTo>
                  <a:lnTo>
                    <a:pt x="705" y="523"/>
                  </a:lnTo>
                  <a:lnTo>
                    <a:pt x="705" y="523"/>
                  </a:lnTo>
                  <a:lnTo>
                    <a:pt x="665" y="589"/>
                  </a:lnTo>
                  <a:lnTo>
                    <a:pt x="647" y="622"/>
                  </a:lnTo>
                  <a:lnTo>
                    <a:pt x="628" y="657"/>
                  </a:lnTo>
                  <a:lnTo>
                    <a:pt x="610" y="691"/>
                  </a:lnTo>
                  <a:lnTo>
                    <a:pt x="594" y="726"/>
                  </a:lnTo>
                  <a:lnTo>
                    <a:pt x="579" y="761"/>
                  </a:lnTo>
                  <a:lnTo>
                    <a:pt x="566" y="796"/>
                  </a:lnTo>
                  <a:lnTo>
                    <a:pt x="566" y="796"/>
                  </a:lnTo>
                  <a:lnTo>
                    <a:pt x="557" y="821"/>
                  </a:lnTo>
                  <a:lnTo>
                    <a:pt x="550" y="846"/>
                  </a:lnTo>
                  <a:lnTo>
                    <a:pt x="543" y="872"/>
                  </a:lnTo>
                  <a:lnTo>
                    <a:pt x="536" y="897"/>
                  </a:lnTo>
                  <a:lnTo>
                    <a:pt x="526" y="950"/>
                  </a:lnTo>
                  <a:lnTo>
                    <a:pt x="516" y="1001"/>
                  </a:lnTo>
                  <a:lnTo>
                    <a:pt x="516" y="1001"/>
                  </a:lnTo>
                  <a:lnTo>
                    <a:pt x="492" y="1138"/>
                  </a:lnTo>
                  <a:lnTo>
                    <a:pt x="471" y="1276"/>
                  </a:lnTo>
                  <a:lnTo>
                    <a:pt x="451" y="1413"/>
                  </a:lnTo>
                  <a:lnTo>
                    <a:pt x="435" y="1552"/>
                  </a:lnTo>
                  <a:lnTo>
                    <a:pt x="421" y="1689"/>
                  </a:lnTo>
                  <a:lnTo>
                    <a:pt x="409" y="1829"/>
                  </a:lnTo>
                  <a:lnTo>
                    <a:pt x="399" y="1968"/>
                  </a:lnTo>
                  <a:lnTo>
                    <a:pt x="392" y="2106"/>
                  </a:lnTo>
                  <a:lnTo>
                    <a:pt x="0" y="21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03B93DF-0B86-F5F1-F234-DE5043F4F8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" y="1401"/>
              <a:ext cx="149" cy="686"/>
            </a:xfrm>
            <a:custGeom>
              <a:avLst/>
              <a:gdLst>
                <a:gd name="T0" fmla="*/ 448 w 448"/>
                <a:gd name="T1" fmla="*/ 2056 h 2056"/>
                <a:gd name="T2" fmla="*/ 448 w 448"/>
                <a:gd name="T3" fmla="*/ 2056 h 2056"/>
                <a:gd name="T4" fmla="*/ 445 w 448"/>
                <a:gd name="T5" fmla="*/ 1937 h 2056"/>
                <a:gd name="T6" fmla="*/ 442 w 448"/>
                <a:gd name="T7" fmla="*/ 1820 h 2056"/>
                <a:gd name="T8" fmla="*/ 438 w 448"/>
                <a:gd name="T9" fmla="*/ 1701 h 2056"/>
                <a:gd name="T10" fmla="*/ 433 w 448"/>
                <a:gd name="T11" fmla="*/ 1582 h 2056"/>
                <a:gd name="T12" fmla="*/ 427 w 448"/>
                <a:gd name="T13" fmla="*/ 1464 h 2056"/>
                <a:gd name="T14" fmla="*/ 419 w 448"/>
                <a:gd name="T15" fmla="*/ 1346 h 2056"/>
                <a:gd name="T16" fmla="*/ 411 w 448"/>
                <a:gd name="T17" fmla="*/ 1228 h 2056"/>
                <a:gd name="T18" fmla="*/ 401 w 448"/>
                <a:gd name="T19" fmla="*/ 1110 h 2056"/>
                <a:gd name="T20" fmla="*/ 388 w 448"/>
                <a:gd name="T21" fmla="*/ 993 h 2056"/>
                <a:gd name="T22" fmla="*/ 374 w 448"/>
                <a:gd name="T23" fmla="*/ 875 h 2056"/>
                <a:gd name="T24" fmla="*/ 357 w 448"/>
                <a:gd name="T25" fmla="*/ 759 h 2056"/>
                <a:gd name="T26" fmla="*/ 339 w 448"/>
                <a:gd name="T27" fmla="*/ 642 h 2056"/>
                <a:gd name="T28" fmla="*/ 329 w 448"/>
                <a:gd name="T29" fmla="*/ 584 h 2056"/>
                <a:gd name="T30" fmla="*/ 317 w 448"/>
                <a:gd name="T31" fmla="*/ 526 h 2056"/>
                <a:gd name="T32" fmla="*/ 306 w 448"/>
                <a:gd name="T33" fmla="*/ 468 h 2056"/>
                <a:gd name="T34" fmla="*/ 294 w 448"/>
                <a:gd name="T35" fmla="*/ 411 h 2056"/>
                <a:gd name="T36" fmla="*/ 281 w 448"/>
                <a:gd name="T37" fmla="*/ 353 h 2056"/>
                <a:gd name="T38" fmla="*/ 267 w 448"/>
                <a:gd name="T39" fmla="*/ 296 h 2056"/>
                <a:gd name="T40" fmla="*/ 254 w 448"/>
                <a:gd name="T41" fmla="*/ 239 h 2056"/>
                <a:gd name="T42" fmla="*/ 238 w 448"/>
                <a:gd name="T43" fmla="*/ 181 h 2056"/>
                <a:gd name="T44" fmla="*/ 238 w 448"/>
                <a:gd name="T45" fmla="*/ 181 h 2056"/>
                <a:gd name="T46" fmla="*/ 219 w 448"/>
                <a:gd name="T47" fmla="*/ 107 h 2056"/>
                <a:gd name="T48" fmla="*/ 208 w 448"/>
                <a:gd name="T49" fmla="*/ 70 h 2056"/>
                <a:gd name="T50" fmla="*/ 199 w 448"/>
                <a:gd name="T51" fmla="*/ 32 h 2056"/>
                <a:gd name="T52" fmla="*/ 187 w 448"/>
                <a:gd name="T53" fmla="*/ 0 h 2056"/>
                <a:gd name="T54" fmla="*/ 187 w 448"/>
                <a:gd name="T55" fmla="*/ 0 h 2056"/>
                <a:gd name="T56" fmla="*/ 181 w 448"/>
                <a:gd name="T57" fmla="*/ 20 h 2056"/>
                <a:gd name="T58" fmla="*/ 175 w 448"/>
                <a:gd name="T59" fmla="*/ 40 h 2056"/>
                <a:gd name="T60" fmla="*/ 159 w 448"/>
                <a:gd name="T61" fmla="*/ 77 h 2056"/>
                <a:gd name="T62" fmla="*/ 159 w 448"/>
                <a:gd name="T63" fmla="*/ 77 h 2056"/>
                <a:gd name="T64" fmla="*/ 80 w 448"/>
                <a:gd name="T65" fmla="*/ 258 h 2056"/>
                <a:gd name="T66" fmla="*/ 0 w 448"/>
                <a:gd name="T67" fmla="*/ 440 h 2056"/>
                <a:gd name="T68" fmla="*/ 13 w 448"/>
                <a:gd name="T69" fmla="*/ 479 h 2056"/>
                <a:gd name="T70" fmla="*/ 13 w 448"/>
                <a:gd name="T71" fmla="*/ 479 h 2056"/>
                <a:gd name="T72" fmla="*/ 8 w 448"/>
                <a:gd name="T73" fmla="*/ 533 h 2056"/>
                <a:gd name="T74" fmla="*/ 7 w 448"/>
                <a:gd name="T75" fmla="*/ 587 h 2056"/>
                <a:gd name="T76" fmla="*/ 8 w 448"/>
                <a:gd name="T77" fmla="*/ 640 h 2056"/>
                <a:gd name="T78" fmla="*/ 10 w 448"/>
                <a:gd name="T79" fmla="*/ 694 h 2056"/>
                <a:gd name="T80" fmla="*/ 14 w 448"/>
                <a:gd name="T81" fmla="*/ 747 h 2056"/>
                <a:gd name="T82" fmla="*/ 19 w 448"/>
                <a:gd name="T83" fmla="*/ 800 h 2056"/>
                <a:gd name="T84" fmla="*/ 24 w 448"/>
                <a:gd name="T85" fmla="*/ 853 h 2056"/>
                <a:gd name="T86" fmla="*/ 31 w 448"/>
                <a:gd name="T87" fmla="*/ 908 h 2056"/>
                <a:gd name="T88" fmla="*/ 46 w 448"/>
                <a:gd name="T89" fmla="*/ 1014 h 2056"/>
                <a:gd name="T90" fmla="*/ 60 w 448"/>
                <a:gd name="T91" fmla="*/ 1121 h 2056"/>
                <a:gd name="T92" fmla="*/ 75 w 448"/>
                <a:gd name="T93" fmla="*/ 1229 h 2056"/>
                <a:gd name="T94" fmla="*/ 81 w 448"/>
                <a:gd name="T95" fmla="*/ 1282 h 2056"/>
                <a:gd name="T96" fmla="*/ 86 w 448"/>
                <a:gd name="T97" fmla="*/ 1335 h 2056"/>
                <a:gd name="T98" fmla="*/ 86 w 448"/>
                <a:gd name="T99" fmla="*/ 1335 h 2056"/>
                <a:gd name="T100" fmla="*/ 89 w 448"/>
                <a:gd name="T101" fmla="*/ 1380 h 2056"/>
                <a:gd name="T102" fmla="*/ 93 w 448"/>
                <a:gd name="T103" fmla="*/ 1425 h 2056"/>
                <a:gd name="T104" fmla="*/ 97 w 448"/>
                <a:gd name="T105" fmla="*/ 1513 h 2056"/>
                <a:gd name="T106" fmla="*/ 101 w 448"/>
                <a:gd name="T107" fmla="*/ 1602 h 2056"/>
                <a:gd name="T108" fmla="*/ 104 w 448"/>
                <a:gd name="T109" fmla="*/ 1690 h 2056"/>
                <a:gd name="T110" fmla="*/ 110 w 448"/>
                <a:gd name="T111" fmla="*/ 1780 h 2056"/>
                <a:gd name="T112" fmla="*/ 113 w 448"/>
                <a:gd name="T113" fmla="*/ 1824 h 2056"/>
                <a:gd name="T114" fmla="*/ 118 w 448"/>
                <a:gd name="T115" fmla="*/ 1867 h 2056"/>
                <a:gd name="T116" fmla="*/ 123 w 448"/>
                <a:gd name="T117" fmla="*/ 1911 h 2056"/>
                <a:gd name="T118" fmla="*/ 129 w 448"/>
                <a:gd name="T119" fmla="*/ 1955 h 2056"/>
                <a:gd name="T120" fmla="*/ 136 w 448"/>
                <a:gd name="T121" fmla="*/ 1999 h 2056"/>
                <a:gd name="T122" fmla="*/ 146 w 448"/>
                <a:gd name="T123" fmla="*/ 2043 h 2056"/>
                <a:gd name="T124" fmla="*/ 448 w 448"/>
                <a:gd name="T125" fmla="*/ 2056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8" h="2056">
                  <a:moveTo>
                    <a:pt x="448" y="2056"/>
                  </a:moveTo>
                  <a:lnTo>
                    <a:pt x="448" y="2056"/>
                  </a:lnTo>
                  <a:lnTo>
                    <a:pt x="445" y="1937"/>
                  </a:lnTo>
                  <a:lnTo>
                    <a:pt x="442" y="1820"/>
                  </a:lnTo>
                  <a:lnTo>
                    <a:pt x="438" y="1701"/>
                  </a:lnTo>
                  <a:lnTo>
                    <a:pt x="433" y="1582"/>
                  </a:lnTo>
                  <a:lnTo>
                    <a:pt x="427" y="1464"/>
                  </a:lnTo>
                  <a:lnTo>
                    <a:pt x="419" y="1346"/>
                  </a:lnTo>
                  <a:lnTo>
                    <a:pt x="411" y="1228"/>
                  </a:lnTo>
                  <a:lnTo>
                    <a:pt x="401" y="1110"/>
                  </a:lnTo>
                  <a:lnTo>
                    <a:pt x="388" y="993"/>
                  </a:lnTo>
                  <a:lnTo>
                    <a:pt x="374" y="875"/>
                  </a:lnTo>
                  <a:lnTo>
                    <a:pt x="357" y="759"/>
                  </a:lnTo>
                  <a:lnTo>
                    <a:pt x="339" y="642"/>
                  </a:lnTo>
                  <a:lnTo>
                    <a:pt x="329" y="584"/>
                  </a:lnTo>
                  <a:lnTo>
                    <a:pt x="317" y="526"/>
                  </a:lnTo>
                  <a:lnTo>
                    <a:pt x="306" y="468"/>
                  </a:lnTo>
                  <a:lnTo>
                    <a:pt x="294" y="411"/>
                  </a:lnTo>
                  <a:lnTo>
                    <a:pt x="281" y="353"/>
                  </a:lnTo>
                  <a:lnTo>
                    <a:pt x="267" y="296"/>
                  </a:lnTo>
                  <a:lnTo>
                    <a:pt x="254" y="239"/>
                  </a:lnTo>
                  <a:lnTo>
                    <a:pt x="238" y="181"/>
                  </a:lnTo>
                  <a:lnTo>
                    <a:pt x="238" y="181"/>
                  </a:lnTo>
                  <a:lnTo>
                    <a:pt x="219" y="107"/>
                  </a:lnTo>
                  <a:lnTo>
                    <a:pt x="208" y="70"/>
                  </a:lnTo>
                  <a:lnTo>
                    <a:pt x="199" y="32"/>
                  </a:lnTo>
                  <a:lnTo>
                    <a:pt x="187" y="0"/>
                  </a:lnTo>
                  <a:lnTo>
                    <a:pt x="187" y="0"/>
                  </a:lnTo>
                  <a:lnTo>
                    <a:pt x="181" y="20"/>
                  </a:lnTo>
                  <a:lnTo>
                    <a:pt x="175" y="40"/>
                  </a:lnTo>
                  <a:lnTo>
                    <a:pt x="159" y="77"/>
                  </a:lnTo>
                  <a:lnTo>
                    <a:pt x="159" y="77"/>
                  </a:lnTo>
                  <a:lnTo>
                    <a:pt x="80" y="258"/>
                  </a:lnTo>
                  <a:lnTo>
                    <a:pt x="0" y="440"/>
                  </a:lnTo>
                  <a:lnTo>
                    <a:pt x="13" y="479"/>
                  </a:lnTo>
                  <a:lnTo>
                    <a:pt x="13" y="479"/>
                  </a:lnTo>
                  <a:lnTo>
                    <a:pt x="8" y="533"/>
                  </a:lnTo>
                  <a:lnTo>
                    <a:pt x="7" y="587"/>
                  </a:lnTo>
                  <a:lnTo>
                    <a:pt x="8" y="640"/>
                  </a:lnTo>
                  <a:lnTo>
                    <a:pt x="10" y="694"/>
                  </a:lnTo>
                  <a:lnTo>
                    <a:pt x="14" y="747"/>
                  </a:lnTo>
                  <a:lnTo>
                    <a:pt x="19" y="800"/>
                  </a:lnTo>
                  <a:lnTo>
                    <a:pt x="24" y="853"/>
                  </a:lnTo>
                  <a:lnTo>
                    <a:pt x="31" y="908"/>
                  </a:lnTo>
                  <a:lnTo>
                    <a:pt x="46" y="1014"/>
                  </a:lnTo>
                  <a:lnTo>
                    <a:pt x="60" y="1121"/>
                  </a:lnTo>
                  <a:lnTo>
                    <a:pt x="75" y="1229"/>
                  </a:lnTo>
                  <a:lnTo>
                    <a:pt x="81" y="1282"/>
                  </a:lnTo>
                  <a:lnTo>
                    <a:pt x="86" y="1335"/>
                  </a:lnTo>
                  <a:lnTo>
                    <a:pt x="86" y="1335"/>
                  </a:lnTo>
                  <a:lnTo>
                    <a:pt x="89" y="1380"/>
                  </a:lnTo>
                  <a:lnTo>
                    <a:pt x="93" y="1425"/>
                  </a:lnTo>
                  <a:lnTo>
                    <a:pt x="97" y="1513"/>
                  </a:lnTo>
                  <a:lnTo>
                    <a:pt x="101" y="1602"/>
                  </a:lnTo>
                  <a:lnTo>
                    <a:pt x="104" y="1690"/>
                  </a:lnTo>
                  <a:lnTo>
                    <a:pt x="110" y="1780"/>
                  </a:lnTo>
                  <a:lnTo>
                    <a:pt x="113" y="1824"/>
                  </a:lnTo>
                  <a:lnTo>
                    <a:pt x="118" y="1867"/>
                  </a:lnTo>
                  <a:lnTo>
                    <a:pt x="123" y="1911"/>
                  </a:lnTo>
                  <a:lnTo>
                    <a:pt x="129" y="1955"/>
                  </a:lnTo>
                  <a:lnTo>
                    <a:pt x="136" y="1999"/>
                  </a:lnTo>
                  <a:lnTo>
                    <a:pt x="146" y="2043"/>
                  </a:lnTo>
                  <a:lnTo>
                    <a:pt x="448" y="205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D6D38EB-2279-B77B-665E-3103A823F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" y="1401"/>
              <a:ext cx="149" cy="686"/>
            </a:xfrm>
            <a:custGeom>
              <a:avLst/>
              <a:gdLst>
                <a:gd name="T0" fmla="*/ 448 w 448"/>
                <a:gd name="T1" fmla="*/ 2056 h 2056"/>
                <a:gd name="T2" fmla="*/ 448 w 448"/>
                <a:gd name="T3" fmla="*/ 2056 h 2056"/>
                <a:gd name="T4" fmla="*/ 445 w 448"/>
                <a:gd name="T5" fmla="*/ 1937 h 2056"/>
                <a:gd name="T6" fmla="*/ 442 w 448"/>
                <a:gd name="T7" fmla="*/ 1820 h 2056"/>
                <a:gd name="T8" fmla="*/ 438 w 448"/>
                <a:gd name="T9" fmla="*/ 1701 h 2056"/>
                <a:gd name="T10" fmla="*/ 433 w 448"/>
                <a:gd name="T11" fmla="*/ 1582 h 2056"/>
                <a:gd name="T12" fmla="*/ 427 w 448"/>
                <a:gd name="T13" fmla="*/ 1464 h 2056"/>
                <a:gd name="T14" fmla="*/ 419 w 448"/>
                <a:gd name="T15" fmla="*/ 1346 h 2056"/>
                <a:gd name="T16" fmla="*/ 411 w 448"/>
                <a:gd name="T17" fmla="*/ 1228 h 2056"/>
                <a:gd name="T18" fmla="*/ 401 w 448"/>
                <a:gd name="T19" fmla="*/ 1110 h 2056"/>
                <a:gd name="T20" fmla="*/ 388 w 448"/>
                <a:gd name="T21" fmla="*/ 993 h 2056"/>
                <a:gd name="T22" fmla="*/ 374 w 448"/>
                <a:gd name="T23" fmla="*/ 875 h 2056"/>
                <a:gd name="T24" fmla="*/ 357 w 448"/>
                <a:gd name="T25" fmla="*/ 759 h 2056"/>
                <a:gd name="T26" fmla="*/ 339 w 448"/>
                <a:gd name="T27" fmla="*/ 642 h 2056"/>
                <a:gd name="T28" fmla="*/ 329 w 448"/>
                <a:gd name="T29" fmla="*/ 584 h 2056"/>
                <a:gd name="T30" fmla="*/ 317 w 448"/>
                <a:gd name="T31" fmla="*/ 526 h 2056"/>
                <a:gd name="T32" fmla="*/ 306 w 448"/>
                <a:gd name="T33" fmla="*/ 468 h 2056"/>
                <a:gd name="T34" fmla="*/ 294 w 448"/>
                <a:gd name="T35" fmla="*/ 411 h 2056"/>
                <a:gd name="T36" fmla="*/ 281 w 448"/>
                <a:gd name="T37" fmla="*/ 353 h 2056"/>
                <a:gd name="T38" fmla="*/ 267 w 448"/>
                <a:gd name="T39" fmla="*/ 296 h 2056"/>
                <a:gd name="T40" fmla="*/ 254 w 448"/>
                <a:gd name="T41" fmla="*/ 239 h 2056"/>
                <a:gd name="T42" fmla="*/ 238 w 448"/>
                <a:gd name="T43" fmla="*/ 181 h 2056"/>
                <a:gd name="T44" fmla="*/ 238 w 448"/>
                <a:gd name="T45" fmla="*/ 181 h 2056"/>
                <a:gd name="T46" fmla="*/ 219 w 448"/>
                <a:gd name="T47" fmla="*/ 107 h 2056"/>
                <a:gd name="T48" fmla="*/ 208 w 448"/>
                <a:gd name="T49" fmla="*/ 70 h 2056"/>
                <a:gd name="T50" fmla="*/ 199 w 448"/>
                <a:gd name="T51" fmla="*/ 32 h 2056"/>
                <a:gd name="T52" fmla="*/ 187 w 448"/>
                <a:gd name="T53" fmla="*/ 0 h 2056"/>
                <a:gd name="T54" fmla="*/ 187 w 448"/>
                <a:gd name="T55" fmla="*/ 0 h 2056"/>
                <a:gd name="T56" fmla="*/ 181 w 448"/>
                <a:gd name="T57" fmla="*/ 20 h 2056"/>
                <a:gd name="T58" fmla="*/ 175 w 448"/>
                <a:gd name="T59" fmla="*/ 40 h 2056"/>
                <a:gd name="T60" fmla="*/ 159 w 448"/>
                <a:gd name="T61" fmla="*/ 77 h 2056"/>
                <a:gd name="T62" fmla="*/ 159 w 448"/>
                <a:gd name="T63" fmla="*/ 77 h 2056"/>
                <a:gd name="T64" fmla="*/ 80 w 448"/>
                <a:gd name="T65" fmla="*/ 258 h 2056"/>
                <a:gd name="T66" fmla="*/ 0 w 448"/>
                <a:gd name="T67" fmla="*/ 440 h 2056"/>
                <a:gd name="T68" fmla="*/ 13 w 448"/>
                <a:gd name="T69" fmla="*/ 479 h 2056"/>
                <a:gd name="T70" fmla="*/ 13 w 448"/>
                <a:gd name="T71" fmla="*/ 479 h 2056"/>
                <a:gd name="T72" fmla="*/ 8 w 448"/>
                <a:gd name="T73" fmla="*/ 533 h 2056"/>
                <a:gd name="T74" fmla="*/ 7 w 448"/>
                <a:gd name="T75" fmla="*/ 587 h 2056"/>
                <a:gd name="T76" fmla="*/ 8 w 448"/>
                <a:gd name="T77" fmla="*/ 640 h 2056"/>
                <a:gd name="T78" fmla="*/ 10 w 448"/>
                <a:gd name="T79" fmla="*/ 694 h 2056"/>
                <a:gd name="T80" fmla="*/ 14 w 448"/>
                <a:gd name="T81" fmla="*/ 747 h 2056"/>
                <a:gd name="T82" fmla="*/ 19 w 448"/>
                <a:gd name="T83" fmla="*/ 800 h 2056"/>
                <a:gd name="T84" fmla="*/ 24 w 448"/>
                <a:gd name="T85" fmla="*/ 853 h 2056"/>
                <a:gd name="T86" fmla="*/ 31 w 448"/>
                <a:gd name="T87" fmla="*/ 908 h 2056"/>
                <a:gd name="T88" fmla="*/ 46 w 448"/>
                <a:gd name="T89" fmla="*/ 1014 h 2056"/>
                <a:gd name="T90" fmla="*/ 60 w 448"/>
                <a:gd name="T91" fmla="*/ 1121 h 2056"/>
                <a:gd name="T92" fmla="*/ 75 w 448"/>
                <a:gd name="T93" fmla="*/ 1229 h 2056"/>
                <a:gd name="T94" fmla="*/ 81 w 448"/>
                <a:gd name="T95" fmla="*/ 1282 h 2056"/>
                <a:gd name="T96" fmla="*/ 86 w 448"/>
                <a:gd name="T97" fmla="*/ 1335 h 2056"/>
                <a:gd name="T98" fmla="*/ 86 w 448"/>
                <a:gd name="T99" fmla="*/ 1335 h 2056"/>
                <a:gd name="T100" fmla="*/ 89 w 448"/>
                <a:gd name="T101" fmla="*/ 1380 h 2056"/>
                <a:gd name="T102" fmla="*/ 93 w 448"/>
                <a:gd name="T103" fmla="*/ 1425 h 2056"/>
                <a:gd name="T104" fmla="*/ 97 w 448"/>
                <a:gd name="T105" fmla="*/ 1513 h 2056"/>
                <a:gd name="T106" fmla="*/ 101 w 448"/>
                <a:gd name="T107" fmla="*/ 1602 h 2056"/>
                <a:gd name="T108" fmla="*/ 104 w 448"/>
                <a:gd name="T109" fmla="*/ 1690 h 2056"/>
                <a:gd name="T110" fmla="*/ 110 w 448"/>
                <a:gd name="T111" fmla="*/ 1780 h 2056"/>
                <a:gd name="T112" fmla="*/ 113 w 448"/>
                <a:gd name="T113" fmla="*/ 1824 h 2056"/>
                <a:gd name="T114" fmla="*/ 118 w 448"/>
                <a:gd name="T115" fmla="*/ 1867 h 2056"/>
                <a:gd name="T116" fmla="*/ 123 w 448"/>
                <a:gd name="T117" fmla="*/ 1911 h 2056"/>
                <a:gd name="T118" fmla="*/ 129 w 448"/>
                <a:gd name="T119" fmla="*/ 1955 h 2056"/>
                <a:gd name="T120" fmla="*/ 136 w 448"/>
                <a:gd name="T121" fmla="*/ 1999 h 2056"/>
                <a:gd name="T122" fmla="*/ 146 w 448"/>
                <a:gd name="T123" fmla="*/ 2043 h 2056"/>
                <a:gd name="T124" fmla="*/ 448 w 448"/>
                <a:gd name="T125" fmla="*/ 2056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8" h="2056">
                  <a:moveTo>
                    <a:pt x="448" y="2056"/>
                  </a:moveTo>
                  <a:lnTo>
                    <a:pt x="448" y="2056"/>
                  </a:lnTo>
                  <a:lnTo>
                    <a:pt x="445" y="1937"/>
                  </a:lnTo>
                  <a:lnTo>
                    <a:pt x="442" y="1820"/>
                  </a:lnTo>
                  <a:lnTo>
                    <a:pt x="438" y="1701"/>
                  </a:lnTo>
                  <a:lnTo>
                    <a:pt x="433" y="1582"/>
                  </a:lnTo>
                  <a:lnTo>
                    <a:pt x="427" y="1464"/>
                  </a:lnTo>
                  <a:lnTo>
                    <a:pt x="419" y="1346"/>
                  </a:lnTo>
                  <a:lnTo>
                    <a:pt x="411" y="1228"/>
                  </a:lnTo>
                  <a:lnTo>
                    <a:pt x="401" y="1110"/>
                  </a:lnTo>
                  <a:lnTo>
                    <a:pt x="388" y="993"/>
                  </a:lnTo>
                  <a:lnTo>
                    <a:pt x="374" y="875"/>
                  </a:lnTo>
                  <a:lnTo>
                    <a:pt x="357" y="759"/>
                  </a:lnTo>
                  <a:lnTo>
                    <a:pt x="339" y="642"/>
                  </a:lnTo>
                  <a:lnTo>
                    <a:pt x="329" y="584"/>
                  </a:lnTo>
                  <a:lnTo>
                    <a:pt x="317" y="526"/>
                  </a:lnTo>
                  <a:lnTo>
                    <a:pt x="306" y="468"/>
                  </a:lnTo>
                  <a:lnTo>
                    <a:pt x="294" y="411"/>
                  </a:lnTo>
                  <a:lnTo>
                    <a:pt x="281" y="353"/>
                  </a:lnTo>
                  <a:lnTo>
                    <a:pt x="267" y="296"/>
                  </a:lnTo>
                  <a:lnTo>
                    <a:pt x="254" y="239"/>
                  </a:lnTo>
                  <a:lnTo>
                    <a:pt x="238" y="181"/>
                  </a:lnTo>
                  <a:lnTo>
                    <a:pt x="238" y="181"/>
                  </a:lnTo>
                  <a:lnTo>
                    <a:pt x="219" y="107"/>
                  </a:lnTo>
                  <a:lnTo>
                    <a:pt x="208" y="70"/>
                  </a:lnTo>
                  <a:lnTo>
                    <a:pt x="199" y="32"/>
                  </a:lnTo>
                  <a:lnTo>
                    <a:pt x="187" y="0"/>
                  </a:lnTo>
                  <a:lnTo>
                    <a:pt x="187" y="0"/>
                  </a:lnTo>
                  <a:lnTo>
                    <a:pt x="181" y="20"/>
                  </a:lnTo>
                  <a:lnTo>
                    <a:pt x="175" y="40"/>
                  </a:lnTo>
                  <a:lnTo>
                    <a:pt x="159" y="77"/>
                  </a:lnTo>
                  <a:lnTo>
                    <a:pt x="159" y="77"/>
                  </a:lnTo>
                  <a:lnTo>
                    <a:pt x="80" y="258"/>
                  </a:lnTo>
                  <a:lnTo>
                    <a:pt x="0" y="440"/>
                  </a:lnTo>
                  <a:lnTo>
                    <a:pt x="13" y="479"/>
                  </a:lnTo>
                  <a:lnTo>
                    <a:pt x="13" y="479"/>
                  </a:lnTo>
                  <a:lnTo>
                    <a:pt x="8" y="533"/>
                  </a:lnTo>
                  <a:lnTo>
                    <a:pt x="7" y="587"/>
                  </a:lnTo>
                  <a:lnTo>
                    <a:pt x="8" y="640"/>
                  </a:lnTo>
                  <a:lnTo>
                    <a:pt x="10" y="694"/>
                  </a:lnTo>
                  <a:lnTo>
                    <a:pt x="14" y="747"/>
                  </a:lnTo>
                  <a:lnTo>
                    <a:pt x="19" y="800"/>
                  </a:lnTo>
                  <a:lnTo>
                    <a:pt x="24" y="853"/>
                  </a:lnTo>
                  <a:lnTo>
                    <a:pt x="31" y="908"/>
                  </a:lnTo>
                  <a:lnTo>
                    <a:pt x="46" y="1014"/>
                  </a:lnTo>
                  <a:lnTo>
                    <a:pt x="60" y="1121"/>
                  </a:lnTo>
                  <a:lnTo>
                    <a:pt x="75" y="1229"/>
                  </a:lnTo>
                  <a:lnTo>
                    <a:pt x="81" y="1282"/>
                  </a:lnTo>
                  <a:lnTo>
                    <a:pt x="86" y="1335"/>
                  </a:lnTo>
                  <a:lnTo>
                    <a:pt x="86" y="1335"/>
                  </a:lnTo>
                  <a:lnTo>
                    <a:pt x="89" y="1380"/>
                  </a:lnTo>
                  <a:lnTo>
                    <a:pt x="93" y="1425"/>
                  </a:lnTo>
                  <a:lnTo>
                    <a:pt x="97" y="1513"/>
                  </a:lnTo>
                  <a:lnTo>
                    <a:pt x="101" y="1602"/>
                  </a:lnTo>
                  <a:lnTo>
                    <a:pt x="104" y="1690"/>
                  </a:lnTo>
                  <a:lnTo>
                    <a:pt x="110" y="1780"/>
                  </a:lnTo>
                  <a:lnTo>
                    <a:pt x="113" y="1824"/>
                  </a:lnTo>
                  <a:lnTo>
                    <a:pt x="118" y="1867"/>
                  </a:lnTo>
                  <a:lnTo>
                    <a:pt x="123" y="1911"/>
                  </a:lnTo>
                  <a:lnTo>
                    <a:pt x="129" y="1955"/>
                  </a:lnTo>
                  <a:lnTo>
                    <a:pt x="136" y="1999"/>
                  </a:lnTo>
                  <a:lnTo>
                    <a:pt x="146" y="2043"/>
                  </a:lnTo>
                  <a:lnTo>
                    <a:pt x="448" y="20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27C599E-78E9-81DD-3DE7-81CDC1715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1380"/>
              <a:ext cx="115" cy="701"/>
            </a:xfrm>
            <a:custGeom>
              <a:avLst/>
              <a:gdLst>
                <a:gd name="T0" fmla="*/ 309 w 346"/>
                <a:gd name="T1" fmla="*/ 0 h 2102"/>
                <a:gd name="T2" fmla="*/ 322 w 346"/>
                <a:gd name="T3" fmla="*/ 242 h 2102"/>
                <a:gd name="T4" fmla="*/ 344 w 346"/>
                <a:gd name="T5" fmla="*/ 484 h 2102"/>
                <a:gd name="T6" fmla="*/ 316 w 346"/>
                <a:gd name="T7" fmla="*/ 517 h 2102"/>
                <a:gd name="T8" fmla="*/ 258 w 346"/>
                <a:gd name="T9" fmla="*/ 616 h 2102"/>
                <a:gd name="T10" fmla="*/ 221 w 346"/>
                <a:gd name="T11" fmla="*/ 685 h 2102"/>
                <a:gd name="T12" fmla="*/ 190 w 346"/>
                <a:gd name="T13" fmla="*/ 755 h 2102"/>
                <a:gd name="T14" fmla="*/ 177 w 346"/>
                <a:gd name="T15" fmla="*/ 790 h 2102"/>
                <a:gd name="T16" fmla="*/ 161 w 346"/>
                <a:gd name="T17" fmla="*/ 840 h 2102"/>
                <a:gd name="T18" fmla="*/ 147 w 346"/>
                <a:gd name="T19" fmla="*/ 891 h 2102"/>
                <a:gd name="T20" fmla="*/ 127 w 346"/>
                <a:gd name="T21" fmla="*/ 995 h 2102"/>
                <a:gd name="T22" fmla="*/ 103 w 346"/>
                <a:gd name="T23" fmla="*/ 1132 h 2102"/>
                <a:gd name="T24" fmla="*/ 62 w 346"/>
                <a:gd name="T25" fmla="*/ 1407 h 2102"/>
                <a:gd name="T26" fmla="*/ 32 w 346"/>
                <a:gd name="T27" fmla="*/ 1683 h 2102"/>
                <a:gd name="T28" fmla="*/ 10 w 346"/>
                <a:gd name="T29" fmla="*/ 1962 h 2102"/>
                <a:gd name="T30" fmla="*/ 0 w 346"/>
                <a:gd name="T31" fmla="*/ 2101 h 2102"/>
                <a:gd name="T32" fmla="*/ 5 w 346"/>
                <a:gd name="T33" fmla="*/ 2102 h 2102"/>
                <a:gd name="T34" fmla="*/ 22 w 346"/>
                <a:gd name="T35" fmla="*/ 1824 h 2102"/>
                <a:gd name="T36" fmla="*/ 48 w 346"/>
                <a:gd name="T37" fmla="*/ 1548 h 2102"/>
                <a:gd name="T38" fmla="*/ 83 w 346"/>
                <a:gd name="T39" fmla="*/ 1272 h 2102"/>
                <a:gd name="T40" fmla="*/ 129 w 346"/>
                <a:gd name="T41" fmla="*/ 998 h 2102"/>
                <a:gd name="T42" fmla="*/ 138 w 346"/>
                <a:gd name="T43" fmla="*/ 946 h 2102"/>
                <a:gd name="T44" fmla="*/ 156 w 346"/>
                <a:gd name="T45" fmla="*/ 869 h 2102"/>
                <a:gd name="T46" fmla="*/ 169 w 346"/>
                <a:gd name="T47" fmla="*/ 819 h 2102"/>
                <a:gd name="T48" fmla="*/ 178 w 346"/>
                <a:gd name="T49" fmla="*/ 794 h 2102"/>
                <a:gd name="T50" fmla="*/ 207 w 346"/>
                <a:gd name="T51" fmla="*/ 723 h 2102"/>
                <a:gd name="T52" fmla="*/ 241 w 346"/>
                <a:gd name="T53" fmla="*/ 653 h 2102"/>
                <a:gd name="T54" fmla="*/ 279 w 346"/>
                <a:gd name="T55" fmla="*/ 586 h 2102"/>
                <a:gd name="T56" fmla="*/ 346 w 346"/>
                <a:gd name="T57" fmla="*/ 487 h 2102"/>
                <a:gd name="T58" fmla="*/ 334 w 346"/>
                <a:gd name="T59" fmla="*/ 366 h 2102"/>
                <a:gd name="T60" fmla="*/ 316 w 346"/>
                <a:gd name="T61" fmla="*/ 123 h 2102"/>
                <a:gd name="T62" fmla="*/ 309 w 346"/>
                <a:gd name="T63" fmla="*/ 0 h 2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6" h="2102">
                  <a:moveTo>
                    <a:pt x="309" y="0"/>
                  </a:moveTo>
                  <a:lnTo>
                    <a:pt x="309" y="0"/>
                  </a:lnTo>
                  <a:lnTo>
                    <a:pt x="315" y="121"/>
                  </a:lnTo>
                  <a:lnTo>
                    <a:pt x="322" y="242"/>
                  </a:lnTo>
                  <a:lnTo>
                    <a:pt x="333" y="363"/>
                  </a:lnTo>
                  <a:lnTo>
                    <a:pt x="344" y="484"/>
                  </a:lnTo>
                  <a:lnTo>
                    <a:pt x="316" y="517"/>
                  </a:lnTo>
                  <a:lnTo>
                    <a:pt x="316" y="517"/>
                  </a:lnTo>
                  <a:lnTo>
                    <a:pt x="276" y="583"/>
                  </a:lnTo>
                  <a:lnTo>
                    <a:pt x="258" y="616"/>
                  </a:lnTo>
                  <a:lnTo>
                    <a:pt x="239" y="651"/>
                  </a:lnTo>
                  <a:lnTo>
                    <a:pt x="221" y="685"/>
                  </a:lnTo>
                  <a:lnTo>
                    <a:pt x="205" y="720"/>
                  </a:lnTo>
                  <a:lnTo>
                    <a:pt x="190" y="755"/>
                  </a:lnTo>
                  <a:lnTo>
                    <a:pt x="177" y="790"/>
                  </a:lnTo>
                  <a:lnTo>
                    <a:pt x="177" y="790"/>
                  </a:lnTo>
                  <a:lnTo>
                    <a:pt x="168" y="815"/>
                  </a:lnTo>
                  <a:lnTo>
                    <a:pt x="161" y="840"/>
                  </a:lnTo>
                  <a:lnTo>
                    <a:pt x="154" y="866"/>
                  </a:lnTo>
                  <a:lnTo>
                    <a:pt x="147" y="891"/>
                  </a:lnTo>
                  <a:lnTo>
                    <a:pt x="137" y="944"/>
                  </a:lnTo>
                  <a:lnTo>
                    <a:pt x="127" y="995"/>
                  </a:lnTo>
                  <a:lnTo>
                    <a:pt x="127" y="995"/>
                  </a:lnTo>
                  <a:lnTo>
                    <a:pt x="103" y="1132"/>
                  </a:lnTo>
                  <a:lnTo>
                    <a:pt x="82" y="1270"/>
                  </a:lnTo>
                  <a:lnTo>
                    <a:pt x="62" y="1407"/>
                  </a:lnTo>
                  <a:lnTo>
                    <a:pt x="46" y="1546"/>
                  </a:lnTo>
                  <a:lnTo>
                    <a:pt x="32" y="1683"/>
                  </a:lnTo>
                  <a:lnTo>
                    <a:pt x="20" y="1823"/>
                  </a:lnTo>
                  <a:lnTo>
                    <a:pt x="10" y="1962"/>
                  </a:lnTo>
                  <a:lnTo>
                    <a:pt x="3" y="2100"/>
                  </a:lnTo>
                  <a:lnTo>
                    <a:pt x="0" y="2101"/>
                  </a:lnTo>
                  <a:lnTo>
                    <a:pt x="5" y="2102"/>
                  </a:lnTo>
                  <a:lnTo>
                    <a:pt x="5" y="2102"/>
                  </a:lnTo>
                  <a:lnTo>
                    <a:pt x="12" y="1963"/>
                  </a:lnTo>
                  <a:lnTo>
                    <a:pt x="22" y="1824"/>
                  </a:lnTo>
                  <a:lnTo>
                    <a:pt x="33" y="1686"/>
                  </a:lnTo>
                  <a:lnTo>
                    <a:pt x="48" y="1548"/>
                  </a:lnTo>
                  <a:lnTo>
                    <a:pt x="64" y="1409"/>
                  </a:lnTo>
                  <a:lnTo>
                    <a:pt x="83" y="1272"/>
                  </a:lnTo>
                  <a:lnTo>
                    <a:pt x="105" y="1134"/>
                  </a:lnTo>
                  <a:lnTo>
                    <a:pt x="129" y="998"/>
                  </a:lnTo>
                  <a:lnTo>
                    <a:pt x="129" y="998"/>
                  </a:lnTo>
                  <a:lnTo>
                    <a:pt x="138" y="946"/>
                  </a:lnTo>
                  <a:lnTo>
                    <a:pt x="150" y="895"/>
                  </a:lnTo>
                  <a:lnTo>
                    <a:pt x="156" y="869"/>
                  </a:lnTo>
                  <a:lnTo>
                    <a:pt x="162" y="844"/>
                  </a:lnTo>
                  <a:lnTo>
                    <a:pt x="169" y="819"/>
                  </a:lnTo>
                  <a:lnTo>
                    <a:pt x="178" y="794"/>
                  </a:lnTo>
                  <a:lnTo>
                    <a:pt x="178" y="794"/>
                  </a:lnTo>
                  <a:lnTo>
                    <a:pt x="191" y="757"/>
                  </a:lnTo>
                  <a:lnTo>
                    <a:pt x="207" y="723"/>
                  </a:lnTo>
                  <a:lnTo>
                    <a:pt x="223" y="687"/>
                  </a:lnTo>
                  <a:lnTo>
                    <a:pt x="241" y="653"/>
                  </a:lnTo>
                  <a:lnTo>
                    <a:pt x="259" y="619"/>
                  </a:lnTo>
                  <a:lnTo>
                    <a:pt x="279" y="586"/>
                  </a:lnTo>
                  <a:lnTo>
                    <a:pt x="318" y="519"/>
                  </a:lnTo>
                  <a:lnTo>
                    <a:pt x="346" y="487"/>
                  </a:lnTo>
                  <a:lnTo>
                    <a:pt x="346" y="487"/>
                  </a:lnTo>
                  <a:lnTo>
                    <a:pt x="334" y="366"/>
                  </a:lnTo>
                  <a:lnTo>
                    <a:pt x="324" y="245"/>
                  </a:lnTo>
                  <a:lnTo>
                    <a:pt x="316" y="123"/>
                  </a:lnTo>
                  <a:lnTo>
                    <a:pt x="311" y="3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E4AF128-A39B-082D-C9F2-DF68FBDB4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1380"/>
              <a:ext cx="115" cy="701"/>
            </a:xfrm>
            <a:custGeom>
              <a:avLst/>
              <a:gdLst>
                <a:gd name="T0" fmla="*/ 309 w 346"/>
                <a:gd name="T1" fmla="*/ 0 h 2102"/>
                <a:gd name="T2" fmla="*/ 322 w 346"/>
                <a:gd name="T3" fmla="*/ 242 h 2102"/>
                <a:gd name="T4" fmla="*/ 344 w 346"/>
                <a:gd name="T5" fmla="*/ 484 h 2102"/>
                <a:gd name="T6" fmla="*/ 316 w 346"/>
                <a:gd name="T7" fmla="*/ 517 h 2102"/>
                <a:gd name="T8" fmla="*/ 258 w 346"/>
                <a:gd name="T9" fmla="*/ 616 h 2102"/>
                <a:gd name="T10" fmla="*/ 221 w 346"/>
                <a:gd name="T11" fmla="*/ 685 h 2102"/>
                <a:gd name="T12" fmla="*/ 190 w 346"/>
                <a:gd name="T13" fmla="*/ 755 h 2102"/>
                <a:gd name="T14" fmla="*/ 177 w 346"/>
                <a:gd name="T15" fmla="*/ 790 h 2102"/>
                <a:gd name="T16" fmla="*/ 161 w 346"/>
                <a:gd name="T17" fmla="*/ 840 h 2102"/>
                <a:gd name="T18" fmla="*/ 147 w 346"/>
                <a:gd name="T19" fmla="*/ 891 h 2102"/>
                <a:gd name="T20" fmla="*/ 127 w 346"/>
                <a:gd name="T21" fmla="*/ 995 h 2102"/>
                <a:gd name="T22" fmla="*/ 103 w 346"/>
                <a:gd name="T23" fmla="*/ 1132 h 2102"/>
                <a:gd name="T24" fmla="*/ 62 w 346"/>
                <a:gd name="T25" fmla="*/ 1407 h 2102"/>
                <a:gd name="T26" fmla="*/ 32 w 346"/>
                <a:gd name="T27" fmla="*/ 1683 h 2102"/>
                <a:gd name="T28" fmla="*/ 10 w 346"/>
                <a:gd name="T29" fmla="*/ 1962 h 2102"/>
                <a:gd name="T30" fmla="*/ 0 w 346"/>
                <a:gd name="T31" fmla="*/ 2101 h 2102"/>
                <a:gd name="T32" fmla="*/ 5 w 346"/>
                <a:gd name="T33" fmla="*/ 2102 h 2102"/>
                <a:gd name="T34" fmla="*/ 22 w 346"/>
                <a:gd name="T35" fmla="*/ 1824 h 2102"/>
                <a:gd name="T36" fmla="*/ 48 w 346"/>
                <a:gd name="T37" fmla="*/ 1548 h 2102"/>
                <a:gd name="T38" fmla="*/ 83 w 346"/>
                <a:gd name="T39" fmla="*/ 1272 h 2102"/>
                <a:gd name="T40" fmla="*/ 129 w 346"/>
                <a:gd name="T41" fmla="*/ 998 h 2102"/>
                <a:gd name="T42" fmla="*/ 138 w 346"/>
                <a:gd name="T43" fmla="*/ 946 h 2102"/>
                <a:gd name="T44" fmla="*/ 156 w 346"/>
                <a:gd name="T45" fmla="*/ 869 h 2102"/>
                <a:gd name="T46" fmla="*/ 169 w 346"/>
                <a:gd name="T47" fmla="*/ 819 h 2102"/>
                <a:gd name="T48" fmla="*/ 178 w 346"/>
                <a:gd name="T49" fmla="*/ 794 h 2102"/>
                <a:gd name="T50" fmla="*/ 207 w 346"/>
                <a:gd name="T51" fmla="*/ 723 h 2102"/>
                <a:gd name="T52" fmla="*/ 241 w 346"/>
                <a:gd name="T53" fmla="*/ 653 h 2102"/>
                <a:gd name="T54" fmla="*/ 279 w 346"/>
                <a:gd name="T55" fmla="*/ 586 h 2102"/>
                <a:gd name="T56" fmla="*/ 346 w 346"/>
                <a:gd name="T57" fmla="*/ 487 h 2102"/>
                <a:gd name="T58" fmla="*/ 334 w 346"/>
                <a:gd name="T59" fmla="*/ 366 h 2102"/>
                <a:gd name="T60" fmla="*/ 316 w 346"/>
                <a:gd name="T61" fmla="*/ 123 h 2102"/>
                <a:gd name="T62" fmla="*/ 309 w 346"/>
                <a:gd name="T63" fmla="*/ 0 h 2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6" h="2102">
                  <a:moveTo>
                    <a:pt x="309" y="0"/>
                  </a:moveTo>
                  <a:lnTo>
                    <a:pt x="309" y="0"/>
                  </a:lnTo>
                  <a:lnTo>
                    <a:pt x="315" y="121"/>
                  </a:lnTo>
                  <a:lnTo>
                    <a:pt x="322" y="242"/>
                  </a:lnTo>
                  <a:lnTo>
                    <a:pt x="333" y="363"/>
                  </a:lnTo>
                  <a:lnTo>
                    <a:pt x="344" y="484"/>
                  </a:lnTo>
                  <a:lnTo>
                    <a:pt x="316" y="517"/>
                  </a:lnTo>
                  <a:lnTo>
                    <a:pt x="316" y="517"/>
                  </a:lnTo>
                  <a:lnTo>
                    <a:pt x="276" y="583"/>
                  </a:lnTo>
                  <a:lnTo>
                    <a:pt x="258" y="616"/>
                  </a:lnTo>
                  <a:lnTo>
                    <a:pt x="239" y="651"/>
                  </a:lnTo>
                  <a:lnTo>
                    <a:pt x="221" y="685"/>
                  </a:lnTo>
                  <a:lnTo>
                    <a:pt x="205" y="720"/>
                  </a:lnTo>
                  <a:lnTo>
                    <a:pt x="190" y="755"/>
                  </a:lnTo>
                  <a:lnTo>
                    <a:pt x="177" y="790"/>
                  </a:lnTo>
                  <a:lnTo>
                    <a:pt x="177" y="790"/>
                  </a:lnTo>
                  <a:lnTo>
                    <a:pt x="168" y="815"/>
                  </a:lnTo>
                  <a:lnTo>
                    <a:pt x="161" y="840"/>
                  </a:lnTo>
                  <a:lnTo>
                    <a:pt x="154" y="866"/>
                  </a:lnTo>
                  <a:lnTo>
                    <a:pt x="147" y="891"/>
                  </a:lnTo>
                  <a:lnTo>
                    <a:pt x="137" y="944"/>
                  </a:lnTo>
                  <a:lnTo>
                    <a:pt x="127" y="995"/>
                  </a:lnTo>
                  <a:lnTo>
                    <a:pt x="127" y="995"/>
                  </a:lnTo>
                  <a:lnTo>
                    <a:pt x="103" y="1132"/>
                  </a:lnTo>
                  <a:lnTo>
                    <a:pt x="82" y="1270"/>
                  </a:lnTo>
                  <a:lnTo>
                    <a:pt x="62" y="1407"/>
                  </a:lnTo>
                  <a:lnTo>
                    <a:pt x="46" y="1546"/>
                  </a:lnTo>
                  <a:lnTo>
                    <a:pt x="32" y="1683"/>
                  </a:lnTo>
                  <a:lnTo>
                    <a:pt x="20" y="1823"/>
                  </a:lnTo>
                  <a:lnTo>
                    <a:pt x="10" y="1962"/>
                  </a:lnTo>
                  <a:lnTo>
                    <a:pt x="3" y="2100"/>
                  </a:lnTo>
                  <a:lnTo>
                    <a:pt x="0" y="2101"/>
                  </a:lnTo>
                  <a:lnTo>
                    <a:pt x="5" y="2102"/>
                  </a:lnTo>
                  <a:lnTo>
                    <a:pt x="5" y="2102"/>
                  </a:lnTo>
                  <a:lnTo>
                    <a:pt x="12" y="1963"/>
                  </a:lnTo>
                  <a:lnTo>
                    <a:pt x="22" y="1824"/>
                  </a:lnTo>
                  <a:lnTo>
                    <a:pt x="33" y="1686"/>
                  </a:lnTo>
                  <a:lnTo>
                    <a:pt x="48" y="1548"/>
                  </a:lnTo>
                  <a:lnTo>
                    <a:pt x="64" y="1409"/>
                  </a:lnTo>
                  <a:lnTo>
                    <a:pt x="83" y="1272"/>
                  </a:lnTo>
                  <a:lnTo>
                    <a:pt x="105" y="1134"/>
                  </a:lnTo>
                  <a:lnTo>
                    <a:pt x="129" y="998"/>
                  </a:lnTo>
                  <a:lnTo>
                    <a:pt x="129" y="998"/>
                  </a:lnTo>
                  <a:lnTo>
                    <a:pt x="138" y="946"/>
                  </a:lnTo>
                  <a:lnTo>
                    <a:pt x="150" y="895"/>
                  </a:lnTo>
                  <a:lnTo>
                    <a:pt x="156" y="869"/>
                  </a:lnTo>
                  <a:lnTo>
                    <a:pt x="162" y="844"/>
                  </a:lnTo>
                  <a:lnTo>
                    <a:pt x="169" y="819"/>
                  </a:lnTo>
                  <a:lnTo>
                    <a:pt x="178" y="794"/>
                  </a:lnTo>
                  <a:lnTo>
                    <a:pt x="178" y="794"/>
                  </a:lnTo>
                  <a:lnTo>
                    <a:pt x="191" y="757"/>
                  </a:lnTo>
                  <a:lnTo>
                    <a:pt x="207" y="723"/>
                  </a:lnTo>
                  <a:lnTo>
                    <a:pt x="223" y="687"/>
                  </a:lnTo>
                  <a:lnTo>
                    <a:pt x="241" y="653"/>
                  </a:lnTo>
                  <a:lnTo>
                    <a:pt x="259" y="619"/>
                  </a:lnTo>
                  <a:lnTo>
                    <a:pt x="279" y="586"/>
                  </a:lnTo>
                  <a:lnTo>
                    <a:pt x="318" y="519"/>
                  </a:lnTo>
                  <a:lnTo>
                    <a:pt x="346" y="487"/>
                  </a:lnTo>
                  <a:lnTo>
                    <a:pt x="346" y="487"/>
                  </a:lnTo>
                  <a:lnTo>
                    <a:pt x="334" y="366"/>
                  </a:lnTo>
                  <a:lnTo>
                    <a:pt x="324" y="245"/>
                  </a:lnTo>
                  <a:lnTo>
                    <a:pt x="316" y="123"/>
                  </a:lnTo>
                  <a:lnTo>
                    <a:pt x="311" y="3"/>
                  </a:lnTo>
                  <a:lnTo>
                    <a:pt x="30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AFCE791-854B-3651-CF48-687F46232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2081"/>
              <a:ext cx="131" cy="11"/>
            </a:xfrm>
            <a:custGeom>
              <a:avLst/>
              <a:gdLst>
                <a:gd name="T0" fmla="*/ 388 w 393"/>
                <a:gd name="T1" fmla="*/ 0 h 33"/>
                <a:gd name="T2" fmla="*/ 0 w 393"/>
                <a:gd name="T3" fmla="*/ 30 h 33"/>
                <a:gd name="T4" fmla="*/ 0 w 393"/>
                <a:gd name="T5" fmla="*/ 30 h 33"/>
                <a:gd name="T6" fmla="*/ 0 w 393"/>
                <a:gd name="T7" fmla="*/ 33 h 33"/>
                <a:gd name="T8" fmla="*/ 393 w 393"/>
                <a:gd name="T9" fmla="*/ 2 h 33"/>
                <a:gd name="T10" fmla="*/ 393 w 393"/>
                <a:gd name="T11" fmla="*/ 2 h 33"/>
                <a:gd name="T12" fmla="*/ 393 w 393"/>
                <a:gd name="T13" fmla="*/ 1 h 33"/>
                <a:gd name="T14" fmla="*/ 388 w 393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3" h="33">
                  <a:moveTo>
                    <a:pt x="388" y="0"/>
                  </a:moveTo>
                  <a:lnTo>
                    <a:pt x="0" y="30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93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88" y="0"/>
                  </a:lnTo>
                  <a:close/>
                </a:path>
              </a:pathLst>
            </a:custGeom>
            <a:solidFill>
              <a:srgbClr val="1F54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46EB0D7-6A00-3703-903E-E49EEB3F3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2081"/>
              <a:ext cx="131" cy="11"/>
            </a:xfrm>
            <a:custGeom>
              <a:avLst/>
              <a:gdLst>
                <a:gd name="T0" fmla="*/ 388 w 393"/>
                <a:gd name="T1" fmla="*/ 0 h 33"/>
                <a:gd name="T2" fmla="*/ 0 w 393"/>
                <a:gd name="T3" fmla="*/ 30 h 33"/>
                <a:gd name="T4" fmla="*/ 0 w 393"/>
                <a:gd name="T5" fmla="*/ 30 h 33"/>
                <a:gd name="T6" fmla="*/ 0 w 393"/>
                <a:gd name="T7" fmla="*/ 33 h 33"/>
                <a:gd name="T8" fmla="*/ 393 w 393"/>
                <a:gd name="T9" fmla="*/ 2 h 33"/>
                <a:gd name="T10" fmla="*/ 393 w 393"/>
                <a:gd name="T11" fmla="*/ 2 h 33"/>
                <a:gd name="T12" fmla="*/ 393 w 393"/>
                <a:gd name="T13" fmla="*/ 1 h 33"/>
                <a:gd name="T14" fmla="*/ 388 w 393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3" h="33">
                  <a:moveTo>
                    <a:pt x="388" y="0"/>
                  </a:moveTo>
                  <a:lnTo>
                    <a:pt x="0" y="30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93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8E38EBB-1163-71CE-738C-E3AFFBAF6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379"/>
              <a:ext cx="244" cy="712"/>
            </a:xfrm>
            <a:custGeom>
              <a:avLst/>
              <a:gdLst>
                <a:gd name="T0" fmla="*/ 695 w 732"/>
                <a:gd name="T1" fmla="*/ 0 h 2134"/>
                <a:gd name="T2" fmla="*/ 655 w 732"/>
                <a:gd name="T3" fmla="*/ 61 h 2134"/>
                <a:gd name="T4" fmla="*/ 583 w 732"/>
                <a:gd name="T5" fmla="*/ 185 h 2134"/>
                <a:gd name="T6" fmla="*/ 517 w 732"/>
                <a:gd name="T7" fmla="*/ 313 h 2134"/>
                <a:gd name="T8" fmla="*/ 424 w 732"/>
                <a:gd name="T9" fmla="*/ 509 h 2134"/>
                <a:gd name="T10" fmla="*/ 374 w 732"/>
                <a:gd name="T11" fmla="*/ 616 h 2134"/>
                <a:gd name="T12" fmla="*/ 301 w 732"/>
                <a:gd name="T13" fmla="*/ 778 h 2134"/>
                <a:gd name="T14" fmla="*/ 256 w 732"/>
                <a:gd name="T15" fmla="*/ 887 h 2134"/>
                <a:gd name="T16" fmla="*/ 235 w 732"/>
                <a:gd name="T17" fmla="*/ 942 h 2134"/>
                <a:gd name="T18" fmla="*/ 183 w 732"/>
                <a:gd name="T19" fmla="*/ 1085 h 2134"/>
                <a:gd name="T20" fmla="*/ 137 w 732"/>
                <a:gd name="T21" fmla="*/ 1231 h 2134"/>
                <a:gd name="T22" fmla="*/ 99 w 732"/>
                <a:gd name="T23" fmla="*/ 1379 h 2134"/>
                <a:gd name="T24" fmla="*/ 65 w 732"/>
                <a:gd name="T25" fmla="*/ 1528 h 2134"/>
                <a:gd name="T26" fmla="*/ 39 w 732"/>
                <a:gd name="T27" fmla="*/ 1678 h 2134"/>
                <a:gd name="T28" fmla="*/ 19 w 732"/>
                <a:gd name="T29" fmla="*/ 1829 h 2134"/>
                <a:gd name="T30" fmla="*/ 7 w 732"/>
                <a:gd name="T31" fmla="*/ 1981 h 2134"/>
                <a:gd name="T32" fmla="*/ 0 w 732"/>
                <a:gd name="T33" fmla="*/ 2134 h 2134"/>
                <a:gd name="T34" fmla="*/ 391 w 732"/>
                <a:gd name="T35" fmla="*/ 2103 h 2134"/>
                <a:gd name="T36" fmla="*/ 398 w 732"/>
                <a:gd name="T37" fmla="*/ 1965 h 2134"/>
                <a:gd name="T38" fmla="*/ 420 w 732"/>
                <a:gd name="T39" fmla="*/ 1686 h 2134"/>
                <a:gd name="T40" fmla="*/ 450 w 732"/>
                <a:gd name="T41" fmla="*/ 1410 h 2134"/>
                <a:gd name="T42" fmla="*/ 491 w 732"/>
                <a:gd name="T43" fmla="*/ 1135 h 2134"/>
                <a:gd name="T44" fmla="*/ 515 w 732"/>
                <a:gd name="T45" fmla="*/ 998 h 2134"/>
                <a:gd name="T46" fmla="*/ 535 w 732"/>
                <a:gd name="T47" fmla="*/ 894 h 2134"/>
                <a:gd name="T48" fmla="*/ 549 w 732"/>
                <a:gd name="T49" fmla="*/ 843 h 2134"/>
                <a:gd name="T50" fmla="*/ 565 w 732"/>
                <a:gd name="T51" fmla="*/ 793 h 2134"/>
                <a:gd name="T52" fmla="*/ 578 w 732"/>
                <a:gd name="T53" fmla="*/ 758 h 2134"/>
                <a:gd name="T54" fmla="*/ 609 w 732"/>
                <a:gd name="T55" fmla="*/ 688 h 2134"/>
                <a:gd name="T56" fmla="*/ 646 w 732"/>
                <a:gd name="T57" fmla="*/ 619 h 2134"/>
                <a:gd name="T58" fmla="*/ 704 w 732"/>
                <a:gd name="T59" fmla="*/ 520 h 2134"/>
                <a:gd name="T60" fmla="*/ 732 w 732"/>
                <a:gd name="T61" fmla="*/ 487 h 2134"/>
                <a:gd name="T62" fmla="*/ 710 w 732"/>
                <a:gd name="T63" fmla="*/ 245 h 2134"/>
                <a:gd name="T64" fmla="*/ 697 w 732"/>
                <a:gd name="T65" fmla="*/ 3 h 2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2" h="2134">
                  <a:moveTo>
                    <a:pt x="695" y="0"/>
                  </a:moveTo>
                  <a:lnTo>
                    <a:pt x="695" y="0"/>
                  </a:lnTo>
                  <a:lnTo>
                    <a:pt x="675" y="31"/>
                  </a:lnTo>
                  <a:lnTo>
                    <a:pt x="655" y="61"/>
                  </a:lnTo>
                  <a:lnTo>
                    <a:pt x="619" y="122"/>
                  </a:lnTo>
                  <a:lnTo>
                    <a:pt x="583" y="185"/>
                  </a:lnTo>
                  <a:lnTo>
                    <a:pt x="549" y="249"/>
                  </a:lnTo>
                  <a:lnTo>
                    <a:pt x="517" y="313"/>
                  </a:lnTo>
                  <a:lnTo>
                    <a:pt x="486" y="379"/>
                  </a:lnTo>
                  <a:lnTo>
                    <a:pt x="424" y="509"/>
                  </a:lnTo>
                  <a:lnTo>
                    <a:pt x="424" y="509"/>
                  </a:lnTo>
                  <a:lnTo>
                    <a:pt x="374" y="616"/>
                  </a:lnTo>
                  <a:lnTo>
                    <a:pt x="325" y="724"/>
                  </a:lnTo>
                  <a:lnTo>
                    <a:pt x="301" y="778"/>
                  </a:lnTo>
                  <a:lnTo>
                    <a:pt x="279" y="832"/>
                  </a:lnTo>
                  <a:lnTo>
                    <a:pt x="256" y="887"/>
                  </a:lnTo>
                  <a:lnTo>
                    <a:pt x="235" y="942"/>
                  </a:lnTo>
                  <a:lnTo>
                    <a:pt x="235" y="942"/>
                  </a:lnTo>
                  <a:lnTo>
                    <a:pt x="208" y="1013"/>
                  </a:lnTo>
                  <a:lnTo>
                    <a:pt x="183" y="1085"/>
                  </a:lnTo>
                  <a:lnTo>
                    <a:pt x="159" y="1158"/>
                  </a:lnTo>
                  <a:lnTo>
                    <a:pt x="137" y="1231"/>
                  </a:lnTo>
                  <a:lnTo>
                    <a:pt x="117" y="1305"/>
                  </a:lnTo>
                  <a:lnTo>
                    <a:pt x="99" y="1379"/>
                  </a:lnTo>
                  <a:lnTo>
                    <a:pt x="81" y="1453"/>
                  </a:lnTo>
                  <a:lnTo>
                    <a:pt x="65" y="1528"/>
                  </a:lnTo>
                  <a:lnTo>
                    <a:pt x="52" y="1603"/>
                  </a:lnTo>
                  <a:lnTo>
                    <a:pt x="39" y="1678"/>
                  </a:lnTo>
                  <a:lnTo>
                    <a:pt x="29" y="1754"/>
                  </a:lnTo>
                  <a:lnTo>
                    <a:pt x="19" y="1829"/>
                  </a:lnTo>
                  <a:lnTo>
                    <a:pt x="12" y="1905"/>
                  </a:lnTo>
                  <a:lnTo>
                    <a:pt x="7" y="1981"/>
                  </a:lnTo>
                  <a:lnTo>
                    <a:pt x="3" y="2057"/>
                  </a:lnTo>
                  <a:lnTo>
                    <a:pt x="0" y="2134"/>
                  </a:lnTo>
                  <a:lnTo>
                    <a:pt x="388" y="2104"/>
                  </a:lnTo>
                  <a:lnTo>
                    <a:pt x="391" y="2103"/>
                  </a:lnTo>
                  <a:lnTo>
                    <a:pt x="391" y="2103"/>
                  </a:lnTo>
                  <a:lnTo>
                    <a:pt x="398" y="1965"/>
                  </a:lnTo>
                  <a:lnTo>
                    <a:pt x="408" y="1826"/>
                  </a:lnTo>
                  <a:lnTo>
                    <a:pt x="420" y="1686"/>
                  </a:lnTo>
                  <a:lnTo>
                    <a:pt x="434" y="1549"/>
                  </a:lnTo>
                  <a:lnTo>
                    <a:pt x="450" y="1410"/>
                  </a:lnTo>
                  <a:lnTo>
                    <a:pt x="470" y="1273"/>
                  </a:lnTo>
                  <a:lnTo>
                    <a:pt x="491" y="1135"/>
                  </a:lnTo>
                  <a:lnTo>
                    <a:pt x="515" y="998"/>
                  </a:lnTo>
                  <a:lnTo>
                    <a:pt x="515" y="998"/>
                  </a:lnTo>
                  <a:lnTo>
                    <a:pt x="525" y="947"/>
                  </a:lnTo>
                  <a:lnTo>
                    <a:pt x="535" y="894"/>
                  </a:lnTo>
                  <a:lnTo>
                    <a:pt x="542" y="869"/>
                  </a:lnTo>
                  <a:lnTo>
                    <a:pt x="549" y="843"/>
                  </a:lnTo>
                  <a:lnTo>
                    <a:pt x="556" y="818"/>
                  </a:lnTo>
                  <a:lnTo>
                    <a:pt x="565" y="793"/>
                  </a:lnTo>
                  <a:lnTo>
                    <a:pt x="565" y="793"/>
                  </a:lnTo>
                  <a:lnTo>
                    <a:pt x="578" y="758"/>
                  </a:lnTo>
                  <a:lnTo>
                    <a:pt x="593" y="723"/>
                  </a:lnTo>
                  <a:lnTo>
                    <a:pt x="609" y="688"/>
                  </a:lnTo>
                  <a:lnTo>
                    <a:pt x="627" y="654"/>
                  </a:lnTo>
                  <a:lnTo>
                    <a:pt x="646" y="619"/>
                  </a:lnTo>
                  <a:lnTo>
                    <a:pt x="664" y="586"/>
                  </a:lnTo>
                  <a:lnTo>
                    <a:pt x="704" y="520"/>
                  </a:lnTo>
                  <a:lnTo>
                    <a:pt x="732" y="487"/>
                  </a:lnTo>
                  <a:lnTo>
                    <a:pt x="732" y="487"/>
                  </a:lnTo>
                  <a:lnTo>
                    <a:pt x="721" y="366"/>
                  </a:lnTo>
                  <a:lnTo>
                    <a:pt x="710" y="245"/>
                  </a:lnTo>
                  <a:lnTo>
                    <a:pt x="703" y="124"/>
                  </a:lnTo>
                  <a:lnTo>
                    <a:pt x="697" y="3"/>
                  </a:lnTo>
                  <a:lnTo>
                    <a:pt x="695" y="0"/>
                  </a:lnTo>
                  <a:close/>
                </a:path>
              </a:pathLst>
            </a:custGeom>
            <a:solidFill>
              <a:srgbClr val="281C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80B494B-EAFF-6102-6678-720D443C3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379"/>
              <a:ext cx="244" cy="712"/>
            </a:xfrm>
            <a:custGeom>
              <a:avLst/>
              <a:gdLst>
                <a:gd name="T0" fmla="*/ 695 w 732"/>
                <a:gd name="T1" fmla="*/ 0 h 2134"/>
                <a:gd name="T2" fmla="*/ 655 w 732"/>
                <a:gd name="T3" fmla="*/ 61 h 2134"/>
                <a:gd name="T4" fmla="*/ 583 w 732"/>
                <a:gd name="T5" fmla="*/ 185 h 2134"/>
                <a:gd name="T6" fmla="*/ 517 w 732"/>
                <a:gd name="T7" fmla="*/ 313 h 2134"/>
                <a:gd name="T8" fmla="*/ 424 w 732"/>
                <a:gd name="T9" fmla="*/ 509 h 2134"/>
                <a:gd name="T10" fmla="*/ 374 w 732"/>
                <a:gd name="T11" fmla="*/ 616 h 2134"/>
                <a:gd name="T12" fmla="*/ 301 w 732"/>
                <a:gd name="T13" fmla="*/ 778 h 2134"/>
                <a:gd name="T14" fmla="*/ 256 w 732"/>
                <a:gd name="T15" fmla="*/ 887 h 2134"/>
                <a:gd name="T16" fmla="*/ 235 w 732"/>
                <a:gd name="T17" fmla="*/ 942 h 2134"/>
                <a:gd name="T18" fmla="*/ 183 w 732"/>
                <a:gd name="T19" fmla="*/ 1085 h 2134"/>
                <a:gd name="T20" fmla="*/ 137 w 732"/>
                <a:gd name="T21" fmla="*/ 1231 h 2134"/>
                <a:gd name="T22" fmla="*/ 99 w 732"/>
                <a:gd name="T23" fmla="*/ 1379 h 2134"/>
                <a:gd name="T24" fmla="*/ 65 w 732"/>
                <a:gd name="T25" fmla="*/ 1528 h 2134"/>
                <a:gd name="T26" fmla="*/ 39 w 732"/>
                <a:gd name="T27" fmla="*/ 1678 h 2134"/>
                <a:gd name="T28" fmla="*/ 19 w 732"/>
                <a:gd name="T29" fmla="*/ 1829 h 2134"/>
                <a:gd name="T30" fmla="*/ 7 w 732"/>
                <a:gd name="T31" fmla="*/ 1981 h 2134"/>
                <a:gd name="T32" fmla="*/ 0 w 732"/>
                <a:gd name="T33" fmla="*/ 2134 h 2134"/>
                <a:gd name="T34" fmla="*/ 391 w 732"/>
                <a:gd name="T35" fmla="*/ 2103 h 2134"/>
                <a:gd name="T36" fmla="*/ 398 w 732"/>
                <a:gd name="T37" fmla="*/ 1965 h 2134"/>
                <a:gd name="T38" fmla="*/ 420 w 732"/>
                <a:gd name="T39" fmla="*/ 1686 h 2134"/>
                <a:gd name="T40" fmla="*/ 450 w 732"/>
                <a:gd name="T41" fmla="*/ 1410 h 2134"/>
                <a:gd name="T42" fmla="*/ 491 w 732"/>
                <a:gd name="T43" fmla="*/ 1135 h 2134"/>
                <a:gd name="T44" fmla="*/ 515 w 732"/>
                <a:gd name="T45" fmla="*/ 998 h 2134"/>
                <a:gd name="T46" fmla="*/ 535 w 732"/>
                <a:gd name="T47" fmla="*/ 894 h 2134"/>
                <a:gd name="T48" fmla="*/ 549 w 732"/>
                <a:gd name="T49" fmla="*/ 843 h 2134"/>
                <a:gd name="T50" fmla="*/ 565 w 732"/>
                <a:gd name="T51" fmla="*/ 793 h 2134"/>
                <a:gd name="T52" fmla="*/ 578 w 732"/>
                <a:gd name="T53" fmla="*/ 758 h 2134"/>
                <a:gd name="T54" fmla="*/ 609 w 732"/>
                <a:gd name="T55" fmla="*/ 688 h 2134"/>
                <a:gd name="T56" fmla="*/ 646 w 732"/>
                <a:gd name="T57" fmla="*/ 619 h 2134"/>
                <a:gd name="T58" fmla="*/ 704 w 732"/>
                <a:gd name="T59" fmla="*/ 520 h 2134"/>
                <a:gd name="T60" fmla="*/ 732 w 732"/>
                <a:gd name="T61" fmla="*/ 487 h 2134"/>
                <a:gd name="T62" fmla="*/ 710 w 732"/>
                <a:gd name="T63" fmla="*/ 245 h 2134"/>
                <a:gd name="T64" fmla="*/ 697 w 732"/>
                <a:gd name="T65" fmla="*/ 3 h 2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2" h="2134">
                  <a:moveTo>
                    <a:pt x="695" y="0"/>
                  </a:moveTo>
                  <a:lnTo>
                    <a:pt x="695" y="0"/>
                  </a:lnTo>
                  <a:lnTo>
                    <a:pt x="675" y="31"/>
                  </a:lnTo>
                  <a:lnTo>
                    <a:pt x="655" y="61"/>
                  </a:lnTo>
                  <a:lnTo>
                    <a:pt x="619" y="122"/>
                  </a:lnTo>
                  <a:lnTo>
                    <a:pt x="583" y="185"/>
                  </a:lnTo>
                  <a:lnTo>
                    <a:pt x="549" y="249"/>
                  </a:lnTo>
                  <a:lnTo>
                    <a:pt x="517" y="313"/>
                  </a:lnTo>
                  <a:lnTo>
                    <a:pt x="486" y="379"/>
                  </a:lnTo>
                  <a:lnTo>
                    <a:pt x="424" y="509"/>
                  </a:lnTo>
                  <a:lnTo>
                    <a:pt x="424" y="509"/>
                  </a:lnTo>
                  <a:lnTo>
                    <a:pt x="374" y="616"/>
                  </a:lnTo>
                  <a:lnTo>
                    <a:pt x="325" y="724"/>
                  </a:lnTo>
                  <a:lnTo>
                    <a:pt x="301" y="778"/>
                  </a:lnTo>
                  <a:lnTo>
                    <a:pt x="279" y="832"/>
                  </a:lnTo>
                  <a:lnTo>
                    <a:pt x="256" y="887"/>
                  </a:lnTo>
                  <a:lnTo>
                    <a:pt x="235" y="942"/>
                  </a:lnTo>
                  <a:lnTo>
                    <a:pt x="235" y="942"/>
                  </a:lnTo>
                  <a:lnTo>
                    <a:pt x="208" y="1013"/>
                  </a:lnTo>
                  <a:lnTo>
                    <a:pt x="183" y="1085"/>
                  </a:lnTo>
                  <a:lnTo>
                    <a:pt x="159" y="1158"/>
                  </a:lnTo>
                  <a:lnTo>
                    <a:pt x="137" y="1231"/>
                  </a:lnTo>
                  <a:lnTo>
                    <a:pt x="117" y="1305"/>
                  </a:lnTo>
                  <a:lnTo>
                    <a:pt x="99" y="1379"/>
                  </a:lnTo>
                  <a:lnTo>
                    <a:pt x="81" y="1453"/>
                  </a:lnTo>
                  <a:lnTo>
                    <a:pt x="65" y="1528"/>
                  </a:lnTo>
                  <a:lnTo>
                    <a:pt x="52" y="1603"/>
                  </a:lnTo>
                  <a:lnTo>
                    <a:pt x="39" y="1678"/>
                  </a:lnTo>
                  <a:lnTo>
                    <a:pt x="29" y="1754"/>
                  </a:lnTo>
                  <a:lnTo>
                    <a:pt x="19" y="1829"/>
                  </a:lnTo>
                  <a:lnTo>
                    <a:pt x="12" y="1905"/>
                  </a:lnTo>
                  <a:lnTo>
                    <a:pt x="7" y="1981"/>
                  </a:lnTo>
                  <a:lnTo>
                    <a:pt x="3" y="2057"/>
                  </a:lnTo>
                  <a:lnTo>
                    <a:pt x="0" y="2134"/>
                  </a:lnTo>
                  <a:lnTo>
                    <a:pt x="388" y="2104"/>
                  </a:lnTo>
                  <a:lnTo>
                    <a:pt x="391" y="2103"/>
                  </a:lnTo>
                  <a:lnTo>
                    <a:pt x="391" y="2103"/>
                  </a:lnTo>
                  <a:lnTo>
                    <a:pt x="398" y="1965"/>
                  </a:lnTo>
                  <a:lnTo>
                    <a:pt x="408" y="1826"/>
                  </a:lnTo>
                  <a:lnTo>
                    <a:pt x="420" y="1686"/>
                  </a:lnTo>
                  <a:lnTo>
                    <a:pt x="434" y="1549"/>
                  </a:lnTo>
                  <a:lnTo>
                    <a:pt x="450" y="1410"/>
                  </a:lnTo>
                  <a:lnTo>
                    <a:pt x="470" y="1273"/>
                  </a:lnTo>
                  <a:lnTo>
                    <a:pt x="491" y="1135"/>
                  </a:lnTo>
                  <a:lnTo>
                    <a:pt x="515" y="998"/>
                  </a:lnTo>
                  <a:lnTo>
                    <a:pt x="515" y="998"/>
                  </a:lnTo>
                  <a:lnTo>
                    <a:pt x="525" y="947"/>
                  </a:lnTo>
                  <a:lnTo>
                    <a:pt x="535" y="894"/>
                  </a:lnTo>
                  <a:lnTo>
                    <a:pt x="542" y="869"/>
                  </a:lnTo>
                  <a:lnTo>
                    <a:pt x="549" y="843"/>
                  </a:lnTo>
                  <a:lnTo>
                    <a:pt x="556" y="818"/>
                  </a:lnTo>
                  <a:lnTo>
                    <a:pt x="565" y="793"/>
                  </a:lnTo>
                  <a:lnTo>
                    <a:pt x="565" y="793"/>
                  </a:lnTo>
                  <a:lnTo>
                    <a:pt x="578" y="758"/>
                  </a:lnTo>
                  <a:lnTo>
                    <a:pt x="593" y="723"/>
                  </a:lnTo>
                  <a:lnTo>
                    <a:pt x="609" y="688"/>
                  </a:lnTo>
                  <a:lnTo>
                    <a:pt x="627" y="654"/>
                  </a:lnTo>
                  <a:lnTo>
                    <a:pt x="646" y="619"/>
                  </a:lnTo>
                  <a:lnTo>
                    <a:pt x="664" y="586"/>
                  </a:lnTo>
                  <a:lnTo>
                    <a:pt x="704" y="520"/>
                  </a:lnTo>
                  <a:lnTo>
                    <a:pt x="732" y="487"/>
                  </a:lnTo>
                  <a:lnTo>
                    <a:pt x="732" y="487"/>
                  </a:lnTo>
                  <a:lnTo>
                    <a:pt x="721" y="366"/>
                  </a:lnTo>
                  <a:lnTo>
                    <a:pt x="710" y="245"/>
                  </a:lnTo>
                  <a:lnTo>
                    <a:pt x="703" y="124"/>
                  </a:lnTo>
                  <a:lnTo>
                    <a:pt x="697" y="3"/>
                  </a:lnTo>
                  <a:lnTo>
                    <a:pt x="6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D897CF6-D333-5E3B-2E01-E6D6AB74F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1402"/>
              <a:ext cx="0" cy="2"/>
            </a:xfrm>
            <a:custGeom>
              <a:avLst/>
              <a:gdLst>
                <a:gd name="T0" fmla="*/ 1 w 2"/>
                <a:gd name="T1" fmla="*/ 0 h 4"/>
                <a:gd name="T2" fmla="*/ 1 w 2"/>
                <a:gd name="T3" fmla="*/ 0 h 4"/>
                <a:gd name="T4" fmla="*/ 0 w 2"/>
                <a:gd name="T5" fmla="*/ 1 h 4"/>
                <a:gd name="T6" fmla="*/ 1 w 2"/>
                <a:gd name="T7" fmla="*/ 4 h 4"/>
                <a:gd name="T8" fmla="*/ 2 w 2"/>
                <a:gd name="T9" fmla="*/ 4 h 4"/>
                <a:gd name="T10" fmla="*/ 1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2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EF24643-206B-24E3-1534-C7EF8219A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1402"/>
              <a:ext cx="0" cy="2"/>
            </a:xfrm>
            <a:custGeom>
              <a:avLst/>
              <a:gdLst>
                <a:gd name="T0" fmla="*/ 1 w 2"/>
                <a:gd name="T1" fmla="*/ 0 h 4"/>
                <a:gd name="T2" fmla="*/ 1 w 2"/>
                <a:gd name="T3" fmla="*/ 0 h 4"/>
                <a:gd name="T4" fmla="*/ 0 w 2"/>
                <a:gd name="T5" fmla="*/ 1 h 4"/>
                <a:gd name="T6" fmla="*/ 1 w 2"/>
                <a:gd name="T7" fmla="*/ 4 h 4"/>
                <a:gd name="T8" fmla="*/ 2 w 2"/>
                <a:gd name="T9" fmla="*/ 4 h 4"/>
                <a:gd name="T10" fmla="*/ 1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2" y="4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FFB044FE-69A8-CBD3-3332-65BF73519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1404"/>
              <a:ext cx="101" cy="683"/>
            </a:xfrm>
            <a:custGeom>
              <a:avLst/>
              <a:gdLst>
                <a:gd name="T0" fmla="*/ 42 w 302"/>
                <a:gd name="T1" fmla="*/ 0 h 2049"/>
                <a:gd name="T2" fmla="*/ 52 w 302"/>
                <a:gd name="T3" fmla="*/ 25 h 2049"/>
                <a:gd name="T4" fmla="*/ 52 w 302"/>
                <a:gd name="T5" fmla="*/ 25 h 2049"/>
                <a:gd name="T6" fmla="*/ 61 w 302"/>
                <a:gd name="T7" fmla="*/ 63 h 2049"/>
                <a:gd name="T8" fmla="*/ 72 w 302"/>
                <a:gd name="T9" fmla="*/ 100 h 2049"/>
                <a:gd name="T10" fmla="*/ 91 w 302"/>
                <a:gd name="T11" fmla="*/ 174 h 2049"/>
                <a:gd name="T12" fmla="*/ 91 w 302"/>
                <a:gd name="T13" fmla="*/ 174 h 2049"/>
                <a:gd name="T14" fmla="*/ 107 w 302"/>
                <a:gd name="T15" fmla="*/ 232 h 2049"/>
                <a:gd name="T16" fmla="*/ 120 w 302"/>
                <a:gd name="T17" fmla="*/ 289 h 2049"/>
                <a:gd name="T18" fmla="*/ 134 w 302"/>
                <a:gd name="T19" fmla="*/ 346 h 2049"/>
                <a:gd name="T20" fmla="*/ 147 w 302"/>
                <a:gd name="T21" fmla="*/ 404 h 2049"/>
                <a:gd name="T22" fmla="*/ 159 w 302"/>
                <a:gd name="T23" fmla="*/ 461 h 2049"/>
                <a:gd name="T24" fmla="*/ 170 w 302"/>
                <a:gd name="T25" fmla="*/ 519 h 2049"/>
                <a:gd name="T26" fmla="*/ 182 w 302"/>
                <a:gd name="T27" fmla="*/ 577 h 2049"/>
                <a:gd name="T28" fmla="*/ 192 w 302"/>
                <a:gd name="T29" fmla="*/ 635 h 2049"/>
                <a:gd name="T30" fmla="*/ 210 w 302"/>
                <a:gd name="T31" fmla="*/ 752 h 2049"/>
                <a:gd name="T32" fmla="*/ 227 w 302"/>
                <a:gd name="T33" fmla="*/ 868 h 2049"/>
                <a:gd name="T34" fmla="*/ 241 w 302"/>
                <a:gd name="T35" fmla="*/ 986 h 2049"/>
                <a:gd name="T36" fmla="*/ 254 w 302"/>
                <a:gd name="T37" fmla="*/ 1103 h 2049"/>
                <a:gd name="T38" fmla="*/ 264 w 302"/>
                <a:gd name="T39" fmla="*/ 1221 h 2049"/>
                <a:gd name="T40" fmla="*/ 272 w 302"/>
                <a:gd name="T41" fmla="*/ 1339 h 2049"/>
                <a:gd name="T42" fmla="*/ 280 w 302"/>
                <a:gd name="T43" fmla="*/ 1457 h 2049"/>
                <a:gd name="T44" fmla="*/ 286 w 302"/>
                <a:gd name="T45" fmla="*/ 1575 h 2049"/>
                <a:gd name="T46" fmla="*/ 291 w 302"/>
                <a:gd name="T47" fmla="*/ 1694 h 2049"/>
                <a:gd name="T48" fmla="*/ 295 w 302"/>
                <a:gd name="T49" fmla="*/ 1813 h 2049"/>
                <a:gd name="T50" fmla="*/ 298 w 302"/>
                <a:gd name="T51" fmla="*/ 1930 h 2049"/>
                <a:gd name="T52" fmla="*/ 301 w 302"/>
                <a:gd name="T53" fmla="*/ 2049 h 2049"/>
                <a:gd name="T54" fmla="*/ 0 w 302"/>
                <a:gd name="T55" fmla="*/ 2036 h 2049"/>
                <a:gd name="T56" fmla="*/ 0 w 302"/>
                <a:gd name="T57" fmla="*/ 2036 h 2049"/>
                <a:gd name="T58" fmla="*/ 0 w 302"/>
                <a:gd name="T59" fmla="*/ 2036 h 2049"/>
                <a:gd name="T60" fmla="*/ 297 w 302"/>
                <a:gd name="T61" fmla="*/ 2049 h 2049"/>
                <a:gd name="T62" fmla="*/ 302 w 302"/>
                <a:gd name="T63" fmla="*/ 2049 h 2049"/>
                <a:gd name="T64" fmla="*/ 302 w 302"/>
                <a:gd name="T65" fmla="*/ 2049 h 2049"/>
                <a:gd name="T66" fmla="*/ 300 w 302"/>
                <a:gd name="T67" fmla="*/ 1930 h 2049"/>
                <a:gd name="T68" fmla="*/ 296 w 302"/>
                <a:gd name="T69" fmla="*/ 1813 h 2049"/>
                <a:gd name="T70" fmla="*/ 293 w 302"/>
                <a:gd name="T71" fmla="*/ 1695 h 2049"/>
                <a:gd name="T72" fmla="*/ 288 w 302"/>
                <a:gd name="T73" fmla="*/ 1576 h 2049"/>
                <a:gd name="T74" fmla="*/ 282 w 302"/>
                <a:gd name="T75" fmla="*/ 1458 h 2049"/>
                <a:gd name="T76" fmla="*/ 274 w 302"/>
                <a:gd name="T77" fmla="*/ 1340 h 2049"/>
                <a:gd name="T78" fmla="*/ 265 w 302"/>
                <a:gd name="T79" fmla="*/ 1223 h 2049"/>
                <a:gd name="T80" fmla="*/ 255 w 302"/>
                <a:gd name="T81" fmla="*/ 1105 h 2049"/>
                <a:gd name="T82" fmla="*/ 242 w 302"/>
                <a:gd name="T83" fmla="*/ 987 h 2049"/>
                <a:gd name="T84" fmla="*/ 229 w 302"/>
                <a:gd name="T85" fmla="*/ 870 h 2049"/>
                <a:gd name="T86" fmla="*/ 212 w 302"/>
                <a:gd name="T87" fmla="*/ 754 h 2049"/>
                <a:gd name="T88" fmla="*/ 193 w 302"/>
                <a:gd name="T89" fmla="*/ 637 h 2049"/>
                <a:gd name="T90" fmla="*/ 183 w 302"/>
                <a:gd name="T91" fmla="*/ 579 h 2049"/>
                <a:gd name="T92" fmla="*/ 172 w 302"/>
                <a:gd name="T93" fmla="*/ 521 h 2049"/>
                <a:gd name="T94" fmla="*/ 161 w 302"/>
                <a:gd name="T95" fmla="*/ 463 h 2049"/>
                <a:gd name="T96" fmla="*/ 148 w 302"/>
                <a:gd name="T97" fmla="*/ 406 h 2049"/>
                <a:gd name="T98" fmla="*/ 136 w 302"/>
                <a:gd name="T99" fmla="*/ 348 h 2049"/>
                <a:gd name="T100" fmla="*/ 122 w 302"/>
                <a:gd name="T101" fmla="*/ 291 h 2049"/>
                <a:gd name="T102" fmla="*/ 108 w 302"/>
                <a:gd name="T103" fmla="*/ 234 h 2049"/>
                <a:gd name="T104" fmla="*/ 93 w 302"/>
                <a:gd name="T105" fmla="*/ 176 h 2049"/>
                <a:gd name="T106" fmla="*/ 93 w 302"/>
                <a:gd name="T107" fmla="*/ 176 h 2049"/>
                <a:gd name="T108" fmla="*/ 73 w 302"/>
                <a:gd name="T109" fmla="*/ 102 h 2049"/>
                <a:gd name="T110" fmla="*/ 63 w 302"/>
                <a:gd name="T111" fmla="*/ 66 h 2049"/>
                <a:gd name="T112" fmla="*/ 54 w 302"/>
                <a:gd name="T113" fmla="*/ 28 h 2049"/>
                <a:gd name="T114" fmla="*/ 43 w 302"/>
                <a:gd name="T115" fmla="*/ 0 h 2049"/>
                <a:gd name="T116" fmla="*/ 42 w 302"/>
                <a:gd name="T117" fmla="*/ 0 h 2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2" h="2049">
                  <a:moveTo>
                    <a:pt x="42" y="0"/>
                  </a:moveTo>
                  <a:lnTo>
                    <a:pt x="52" y="25"/>
                  </a:lnTo>
                  <a:lnTo>
                    <a:pt x="52" y="25"/>
                  </a:lnTo>
                  <a:lnTo>
                    <a:pt x="61" y="63"/>
                  </a:lnTo>
                  <a:lnTo>
                    <a:pt x="72" y="100"/>
                  </a:lnTo>
                  <a:lnTo>
                    <a:pt x="91" y="174"/>
                  </a:lnTo>
                  <a:lnTo>
                    <a:pt x="91" y="174"/>
                  </a:lnTo>
                  <a:lnTo>
                    <a:pt x="107" y="232"/>
                  </a:lnTo>
                  <a:lnTo>
                    <a:pt x="120" y="289"/>
                  </a:lnTo>
                  <a:lnTo>
                    <a:pt x="134" y="346"/>
                  </a:lnTo>
                  <a:lnTo>
                    <a:pt x="147" y="404"/>
                  </a:lnTo>
                  <a:lnTo>
                    <a:pt x="159" y="461"/>
                  </a:lnTo>
                  <a:lnTo>
                    <a:pt x="170" y="519"/>
                  </a:lnTo>
                  <a:lnTo>
                    <a:pt x="182" y="577"/>
                  </a:lnTo>
                  <a:lnTo>
                    <a:pt x="192" y="635"/>
                  </a:lnTo>
                  <a:lnTo>
                    <a:pt x="210" y="752"/>
                  </a:lnTo>
                  <a:lnTo>
                    <a:pt x="227" y="868"/>
                  </a:lnTo>
                  <a:lnTo>
                    <a:pt x="241" y="986"/>
                  </a:lnTo>
                  <a:lnTo>
                    <a:pt x="254" y="1103"/>
                  </a:lnTo>
                  <a:lnTo>
                    <a:pt x="264" y="1221"/>
                  </a:lnTo>
                  <a:lnTo>
                    <a:pt x="272" y="1339"/>
                  </a:lnTo>
                  <a:lnTo>
                    <a:pt x="280" y="1457"/>
                  </a:lnTo>
                  <a:lnTo>
                    <a:pt x="286" y="1575"/>
                  </a:lnTo>
                  <a:lnTo>
                    <a:pt x="291" y="1694"/>
                  </a:lnTo>
                  <a:lnTo>
                    <a:pt x="295" y="1813"/>
                  </a:lnTo>
                  <a:lnTo>
                    <a:pt x="298" y="1930"/>
                  </a:lnTo>
                  <a:lnTo>
                    <a:pt x="301" y="2049"/>
                  </a:lnTo>
                  <a:lnTo>
                    <a:pt x="0" y="2036"/>
                  </a:lnTo>
                  <a:lnTo>
                    <a:pt x="0" y="2036"/>
                  </a:lnTo>
                  <a:lnTo>
                    <a:pt x="0" y="2036"/>
                  </a:lnTo>
                  <a:lnTo>
                    <a:pt x="297" y="2049"/>
                  </a:lnTo>
                  <a:lnTo>
                    <a:pt x="302" y="2049"/>
                  </a:lnTo>
                  <a:lnTo>
                    <a:pt x="302" y="2049"/>
                  </a:lnTo>
                  <a:lnTo>
                    <a:pt x="300" y="1930"/>
                  </a:lnTo>
                  <a:lnTo>
                    <a:pt x="296" y="1813"/>
                  </a:lnTo>
                  <a:lnTo>
                    <a:pt x="293" y="1695"/>
                  </a:lnTo>
                  <a:lnTo>
                    <a:pt x="288" y="1576"/>
                  </a:lnTo>
                  <a:lnTo>
                    <a:pt x="282" y="1458"/>
                  </a:lnTo>
                  <a:lnTo>
                    <a:pt x="274" y="1340"/>
                  </a:lnTo>
                  <a:lnTo>
                    <a:pt x="265" y="1223"/>
                  </a:lnTo>
                  <a:lnTo>
                    <a:pt x="255" y="1105"/>
                  </a:lnTo>
                  <a:lnTo>
                    <a:pt x="242" y="987"/>
                  </a:lnTo>
                  <a:lnTo>
                    <a:pt x="229" y="870"/>
                  </a:lnTo>
                  <a:lnTo>
                    <a:pt x="212" y="754"/>
                  </a:lnTo>
                  <a:lnTo>
                    <a:pt x="193" y="637"/>
                  </a:lnTo>
                  <a:lnTo>
                    <a:pt x="183" y="579"/>
                  </a:lnTo>
                  <a:lnTo>
                    <a:pt x="172" y="521"/>
                  </a:lnTo>
                  <a:lnTo>
                    <a:pt x="161" y="463"/>
                  </a:lnTo>
                  <a:lnTo>
                    <a:pt x="148" y="406"/>
                  </a:lnTo>
                  <a:lnTo>
                    <a:pt x="136" y="348"/>
                  </a:lnTo>
                  <a:lnTo>
                    <a:pt x="122" y="291"/>
                  </a:lnTo>
                  <a:lnTo>
                    <a:pt x="108" y="234"/>
                  </a:lnTo>
                  <a:lnTo>
                    <a:pt x="93" y="176"/>
                  </a:lnTo>
                  <a:lnTo>
                    <a:pt x="93" y="176"/>
                  </a:lnTo>
                  <a:lnTo>
                    <a:pt x="73" y="102"/>
                  </a:lnTo>
                  <a:lnTo>
                    <a:pt x="63" y="66"/>
                  </a:lnTo>
                  <a:lnTo>
                    <a:pt x="54" y="28"/>
                  </a:lnTo>
                  <a:lnTo>
                    <a:pt x="43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8E89A3ED-18A5-76AE-8963-EE475C6DD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1404"/>
              <a:ext cx="101" cy="683"/>
            </a:xfrm>
            <a:custGeom>
              <a:avLst/>
              <a:gdLst>
                <a:gd name="T0" fmla="*/ 42 w 302"/>
                <a:gd name="T1" fmla="*/ 0 h 2049"/>
                <a:gd name="T2" fmla="*/ 52 w 302"/>
                <a:gd name="T3" fmla="*/ 25 h 2049"/>
                <a:gd name="T4" fmla="*/ 52 w 302"/>
                <a:gd name="T5" fmla="*/ 25 h 2049"/>
                <a:gd name="T6" fmla="*/ 61 w 302"/>
                <a:gd name="T7" fmla="*/ 63 h 2049"/>
                <a:gd name="T8" fmla="*/ 72 w 302"/>
                <a:gd name="T9" fmla="*/ 100 h 2049"/>
                <a:gd name="T10" fmla="*/ 91 w 302"/>
                <a:gd name="T11" fmla="*/ 174 h 2049"/>
                <a:gd name="T12" fmla="*/ 91 w 302"/>
                <a:gd name="T13" fmla="*/ 174 h 2049"/>
                <a:gd name="T14" fmla="*/ 107 w 302"/>
                <a:gd name="T15" fmla="*/ 232 h 2049"/>
                <a:gd name="T16" fmla="*/ 120 w 302"/>
                <a:gd name="T17" fmla="*/ 289 h 2049"/>
                <a:gd name="T18" fmla="*/ 134 w 302"/>
                <a:gd name="T19" fmla="*/ 346 h 2049"/>
                <a:gd name="T20" fmla="*/ 147 w 302"/>
                <a:gd name="T21" fmla="*/ 404 h 2049"/>
                <a:gd name="T22" fmla="*/ 159 w 302"/>
                <a:gd name="T23" fmla="*/ 461 h 2049"/>
                <a:gd name="T24" fmla="*/ 170 w 302"/>
                <a:gd name="T25" fmla="*/ 519 h 2049"/>
                <a:gd name="T26" fmla="*/ 182 w 302"/>
                <a:gd name="T27" fmla="*/ 577 h 2049"/>
                <a:gd name="T28" fmla="*/ 192 w 302"/>
                <a:gd name="T29" fmla="*/ 635 h 2049"/>
                <a:gd name="T30" fmla="*/ 210 w 302"/>
                <a:gd name="T31" fmla="*/ 752 h 2049"/>
                <a:gd name="T32" fmla="*/ 227 w 302"/>
                <a:gd name="T33" fmla="*/ 868 h 2049"/>
                <a:gd name="T34" fmla="*/ 241 w 302"/>
                <a:gd name="T35" fmla="*/ 986 h 2049"/>
                <a:gd name="T36" fmla="*/ 254 w 302"/>
                <a:gd name="T37" fmla="*/ 1103 h 2049"/>
                <a:gd name="T38" fmla="*/ 264 w 302"/>
                <a:gd name="T39" fmla="*/ 1221 h 2049"/>
                <a:gd name="T40" fmla="*/ 272 w 302"/>
                <a:gd name="T41" fmla="*/ 1339 h 2049"/>
                <a:gd name="T42" fmla="*/ 280 w 302"/>
                <a:gd name="T43" fmla="*/ 1457 h 2049"/>
                <a:gd name="T44" fmla="*/ 286 w 302"/>
                <a:gd name="T45" fmla="*/ 1575 h 2049"/>
                <a:gd name="T46" fmla="*/ 291 w 302"/>
                <a:gd name="T47" fmla="*/ 1694 h 2049"/>
                <a:gd name="T48" fmla="*/ 295 w 302"/>
                <a:gd name="T49" fmla="*/ 1813 h 2049"/>
                <a:gd name="T50" fmla="*/ 298 w 302"/>
                <a:gd name="T51" fmla="*/ 1930 h 2049"/>
                <a:gd name="T52" fmla="*/ 301 w 302"/>
                <a:gd name="T53" fmla="*/ 2049 h 2049"/>
                <a:gd name="T54" fmla="*/ 0 w 302"/>
                <a:gd name="T55" fmla="*/ 2036 h 2049"/>
                <a:gd name="T56" fmla="*/ 0 w 302"/>
                <a:gd name="T57" fmla="*/ 2036 h 2049"/>
                <a:gd name="T58" fmla="*/ 0 w 302"/>
                <a:gd name="T59" fmla="*/ 2036 h 2049"/>
                <a:gd name="T60" fmla="*/ 297 w 302"/>
                <a:gd name="T61" fmla="*/ 2049 h 2049"/>
                <a:gd name="T62" fmla="*/ 302 w 302"/>
                <a:gd name="T63" fmla="*/ 2049 h 2049"/>
                <a:gd name="T64" fmla="*/ 302 w 302"/>
                <a:gd name="T65" fmla="*/ 2049 h 2049"/>
                <a:gd name="T66" fmla="*/ 300 w 302"/>
                <a:gd name="T67" fmla="*/ 1930 h 2049"/>
                <a:gd name="T68" fmla="*/ 296 w 302"/>
                <a:gd name="T69" fmla="*/ 1813 h 2049"/>
                <a:gd name="T70" fmla="*/ 293 w 302"/>
                <a:gd name="T71" fmla="*/ 1695 h 2049"/>
                <a:gd name="T72" fmla="*/ 288 w 302"/>
                <a:gd name="T73" fmla="*/ 1576 h 2049"/>
                <a:gd name="T74" fmla="*/ 282 w 302"/>
                <a:gd name="T75" fmla="*/ 1458 h 2049"/>
                <a:gd name="T76" fmla="*/ 274 w 302"/>
                <a:gd name="T77" fmla="*/ 1340 h 2049"/>
                <a:gd name="T78" fmla="*/ 265 w 302"/>
                <a:gd name="T79" fmla="*/ 1223 h 2049"/>
                <a:gd name="T80" fmla="*/ 255 w 302"/>
                <a:gd name="T81" fmla="*/ 1105 h 2049"/>
                <a:gd name="T82" fmla="*/ 242 w 302"/>
                <a:gd name="T83" fmla="*/ 987 h 2049"/>
                <a:gd name="T84" fmla="*/ 229 w 302"/>
                <a:gd name="T85" fmla="*/ 870 h 2049"/>
                <a:gd name="T86" fmla="*/ 212 w 302"/>
                <a:gd name="T87" fmla="*/ 754 h 2049"/>
                <a:gd name="T88" fmla="*/ 193 w 302"/>
                <a:gd name="T89" fmla="*/ 637 h 2049"/>
                <a:gd name="T90" fmla="*/ 183 w 302"/>
                <a:gd name="T91" fmla="*/ 579 h 2049"/>
                <a:gd name="T92" fmla="*/ 172 w 302"/>
                <a:gd name="T93" fmla="*/ 521 h 2049"/>
                <a:gd name="T94" fmla="*/ 161 w 302"/>
                <a:gd name="T95" fmla="*/ 463 h 2049"/>
                <a:gd name="T96" fmla="*/ 148 w 302"/>
                <a:gd name="T97" fmla="*/ 406 h 2049"/>
                <a:gd name="T98" fmla="*/ 136 w 302"/>
                <a:gd name="T99" fmla="*/ 348 h 2049"/>
                <a:gd name="T100" fmla="*/ 122 w 302"/>
                <a:gd name="T101" fmla="*/ 291 h 2049"/>
                <a:gd name="T102" fmla="*/ 108 w 302"/>
                <a:gd name="T103" fmla="*/ 234 h 2049"/>
                <a:gd name="T104" fmla="*/ 93 w 302"/>
                <a:gd name="T105" fmla="*/ 176 h 2049"/>
                <a:gd name="T106" fmla="*/ 93 w 302"/>
                <a:gd name="T107" fmla="*/ 176 h 2049"/>
                <a:gd name="T108" fmla="*/ 73 w 302"/>
                <a:gd name="T109" fmla="*/ 102 h 2049"/>
                <a:gd name="T110" fmla="*/ 63 w 302"/>
                <a:gd name="T111" fmla="*/ 66 h 2049"/>
                <a:gd name="T112" fmla="*/ 54 w 302"/>
                <a:gd name="T113" fmla="*/ 28 h 2049"/>
                <a:gd name="T114" fmla="*/ 43 w 302"/>
                <a:gd name="T115" fmla="*/ 0 h 2049"/>
                <a:gd name="T116" fmla="*/ 42 w 302"/>
                <a:gd name="T117" fmla="*/ 0 h 2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2" h="2049">
                  <a:moveTo>
                    <a:pt x="42" y="0"/>
                  </a:moveTo>
                  <a:lnTo>
                    <a:pt x="52" y="25"/>
                  </a:lnTo>
                  <a:lnTo>
                    <a:pt x="52" y="25"/>
                  </a:lnTo>
                  <a:lnTo>
                    <a:pt x="61" y="63"/>
                  </a:lnTo>
                  <a:lnTo>
                    <a:pt x="72" y="100"/>
                  </a:lnTo>
                  <a:lnTo>
                    <a:pt x="91" y="174"/>
                  </a:lnTo>
                  <a:lnTo>
                    <a:pt x="91" y="174"/>
                  </a:lnTo>
                  <a:lnTo>
                    <a:pt x="107" y="232"/>
                  </a:lnTo>
                  <a:lnTo>
                    <a:pt x="120" y="289"/>
                  </a:lnTo>
                  <a:lnTo>
                    <a:pt x="134" y="346"/>
                  </a:lnTo>
                  <a:lnTo>
                    <a:pt x="147" y="404"/>
                  </a:lnTo>
                  <a:lnTo>
                    <a:pt x="159" y="461"/>
                  </a:lnTo>
                  <a:lnTo>
                    <a:pt x="170" y="519"/>
                  </a:lnTo>
                  <a:lnTo>
                    <a:pt x="182" y="577"/>
                  </a:lnTo>
                  <a:lnTo>
                    <a:pt x="192" y="635"/>
                  </a:lnTo>
                  <a:lnTo>
                    <a:pt x="210" y="752"/>
                  </a:lnTo>
                  <a:lnTo>
                    <a:pt x="227" y="868"/>
                  </a:lnTo>
                  <a:lnTo>
                    <a:pt x="241" y="986"/>
                  </a:lnTo>
                  <a:lnTo>
                    <a:pt x="254" y="1103"/>
                  </a:lnTo>
                  <a:lnTo>
                    <a:pt x="264" y="1221"/>
                  </a:lnTo>
                  <a:lnTo>
                    <a:pt x="272" y="1339"/>
                  </a:lnTo>
                  <a:lnTo>
                    <a:pt x="280" y="1457"/>
                  </a:lnTo>
                  <a:lnTo>
                    <a:pt x="286" y="1575"/>
                  </a:lnTo>
                  <a:lnTo>
                    <a:pt x="291" y="1694"/>
                  </a:lnTo>
                  <a:lnTo>
                    <a:pt x="295" y="1813"/>
                  </a:lnTo>
                  <a:lnTo>
                    <a:pt x="298" y="1930"/>
                  </a:lnTo>
                  <a:lnTo>
                    <a:pt x="301" y="2049"/>
                  </a:lnTo>
                  <a:lnTo>
                    <a:pt x="0" y="2036"/>
                  </a:lnTo>
                  <a:lnTo>
                    <a:pt x="0" y="2036"/>
                  </a:lnTo>
                  <a:lnTo>
                    <a:pt x="0" y="2036"/>
                  </a:lnTo>
                  <a:lnTo>
                    <a:pt x="297" y="2049"/>
                  </a:lnTo>
                  <a:lnTo>
                    <a:pt x="302" y="2049"/>
                  </a:lnTo>
                  <a:lnTo>
                    <a:pt x="302" y="2049"/>
                  </a:lnTo>
                  <a:lnTo>
                    <a:pt x="300" y="1930"/>
                  </a:lnTo>
                  <a:lnTo>
                    <a:pt x="296" y="1813"/>
                  </a:lnTo>
                  <a:lnTo>
                    <a:pt x="293" y="1695"/>
                  </a:lnTo>
                  <a:lnTo>
                    <a:pt x="288" y="1576"/>
                  </a:lnTo>
                  <a:lnTo>
                    <a:pt x="282" y="1458"/>
                  </a:lnTo>
                  <a:lnTo>
                    <a:pt x="274" y="1340"/>
                  </a:lnTo>
                  <a:lnTo>
                    <a:pt x="265" y="1223"/>
                  </a:lnTo>
                  <a:lnTo>
                    <a:pt x="255" y="1105"/>
                  </a:lnTo>
                  <a:lnTo>
                    <a:pt x="242" y="987"/>
                  </a:lnTo>
                  <a:lnTo>
                    <a:pt x="229" y="870"/>
                  </a:lnTo>
                  <a:lnTo>
                    <a:pt x="212" y="754"/>
                  </a:lnTo>
                  <a:lnTo>
                    <a:pt x="193" y="637"/>
                  </a:lnTo>
                  <a:lnTo>
                    <a:pt x="183" y="579"/>
                  </a:lnTo>
                  <a:lnTo>
                    <a:pt x="172" y="521"/>
                  </a:lnTo>
                  <a:lnTo>
                    <a:pt x="161" y="463"/>
                  </a:lnTo>
                  <a:lnTo>
                    <a:pt x="148" y="406"/>
                  </a:lnTo>
                  <a:lnTo>
                    <a:pt x="136" y="348"/>
                  </a:lnTo>
                  <a:lnTo>
                    <a:pt x="122" y="291"/>
                  </a:lnTo>
                  <a:lnTo>
                    <a:pt x="108" y="234"/>
                  </a:lnTo>
                  <a:lnTo>
                    <a:pt x="93" y="176"/>
                  </a:lnTo>
                  <a:lnTo>
                    <a:pt x="93" y="176"/>
                  </a:lnTo>
                  <a:lnTo>
                    <a:pt x="73" y="102"/>
                  </a:lnTo>
                  <a:lnTo>
                    <a:pt x="63" y="66"/>
                  </a:lnTo>
                  <a:lnTo>
                    <a:pt x="54" y="28"/>
                  </a:lnTo>
                  <a:lnTo>
                    <a:pt x="43" y="0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3FF428FC-E0A8-C423-EACB-40ABCD627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2082"/>
              <a:ext cx="101" cy="5"/>
            </a:xfrm>
            <a:custGeom>
              <a:avLst/>
              <a:gdLst>
                <a:gd name="T0" fmla="*/ 0 w 302"/>
                <a:gd name="T1" fmla="*/ 0 h 15"/>
                <a:gd name="T2" fmla="*/ 0 w 302"/>
                <a:gd name="T3" fmla="*/ 0 h 15"/>
                <a:gd name="T4" fmla="*/ 0 w 302"/>
                <a:gd name="T5" fmla="*/ 2 h 15"/>
                <a:gd name="T6" fmla="*/ 302 w 302"/>
                <a:gd name="T7" fmla="*/ 15 h 15"/>
                <a:gd name="T8" fmla="*/ 302 w 302"/>
                <a:gd name="T9" fmla="*/ 15 h 15"/>
                <a:gd name="T10" fmla="*/ 302 w 302"/>
                <a:gd name="T11" fmla="*/ 13 h 15"/>
                <a:gd name="T12" fmla="*/ 297 w 302"/>
                <a:gd name="T13" fmla="*/ 13 h 15"/>
                <a:gd name="T14" fmla="*/ 0 w 302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2" h="15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02" y="15"/>
                  </a:lnTo>
                  <a:lnTo>
                    <a:pt x="302" y="15"/>
                  </a:lnTo>
                  <a:lnTo>
                    <a:pt x="302" y="13"/>
                  </a:lnTo>
                  <a:lnTo>
                    <a:pt x="2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54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0E0D586-8F6F-AC77-5211-A9390CE91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2082"/>
              <a:ext cx="101" cy="5"/>
            </a:xfrm>
            <a:custGeom>
              <a:avLst/>
              <a:gdLst>
                <a:gd name="T0" fmla="*/ 0 w 302"/>
                <a:gd name="T1" fmla="*/ 0 h 15"/>
                <a:gd name="T2" fmla="*/ 0 w 302"/>
                <a:gd name="T3" fmla="*/ 0 h 15"/>
                <a:gd name="T4" fmla="*/ 0 w 302"/>
                <a:gd name="T5" fmla="*/ 2 h 15"/>
                <a:gd name="T6" fmla="*/ 302 w 302"/>
                <a:gd name="T7" fmla="*/ 15 h 15"/>
                <a:gd name="T8" fmla="*/ 302 w 302"/>
                <a:gd name="T9" fmla="*/ 15 h 15"/>
                <a:gd name="T10" fmla="*/ 302 w 302"/>
                <a:gd name="T11" fmla="*/ 13 h 15"/>
                <a:gd name="T12" fmla="*/ 297 w 302"/>
                <a:gd name="T13" fmla="*/ 13 h 15"/>
                <a:gd name="T14" fmla="*/ 0 w 302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2" h="15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02" y="15"/>
                  </a:lnTo>
                  <a:lnTo>
                    <a:pt x="302" y="15"/>
                  </a:lnTo>
                  <a:lnTo>
                    <a:pt x="302" y="13"/>
                  </a:lnTo>
                  <a:lnTo>
                    <a:pt x="297" y="1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9CF3BF85-E032-BEA9-37A0-3D0D7BF29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" y="1403"/>
              <a:ext cx="148" cy="684"/>
            </a:xfrm>
            <a:custGeom>
              <a:avLst/>
              <a:gdLst>
                <a:gd name="T0" fmla="*/ 186 w 446"/>
                <a:gd name="T1" fmla="*/ 0 h 2052"/>
                <a:gd name="T2" fmla="*/ 174 w 446"/>
                <a:gd name="T3" fmla="*/ 39 h 2052"/>
                <a:gd name="T4" fmla="*/ 158 w 446"/>
                <a:gd name="T5" fmla="*/ 76 h 2052"/>
                <a:gd name="T6" fmla="*/ 0 w 446"/>
                <a:gd name="T7" fmla="*/ 438 h 2052"/>
                <a:gd name="T8" fmla="*/ 12 w 446"/>
                <a:gd name="T9" fmla="*/ 478 h 2052"/>
                <a:gd name="T10" fmla="*/ 7 w 446"/>
                <a:gd name="T11" fmla="*/ 585 h 2052"/>
                <a:gd name="T12" fmla="*/ 11 w 446"/>
                <a:gd name="T13" fmla="*/ 692 h 2052"/>
                <a:gd name="T14" fmla="*/ 19 w 446"/>
                <a:gd name="T15" fmla="*/ 799 h 2052"/>
                <a:gd name="T16" fmla="*/ 30 w 446"/>
                <a:gd name="T17" fmla="*/ 906 h 2052"/>
                <a:gd name="T18" fmla="*/ 60 w 446"/>
                <a:gd name="T19" fmla="*/ 1120 h 2052"/>
                <a:gd name="T20" fmla="*/ 80 w 446"/>
                <a:gd name="T21" fmla="*/ 1281 h 2052"/>
                <a:gd name="T22" fmla="*/ 85 w 446"/>
                <a:gd name="T23" fmla="*/ 1334 h 2052"/>
                <a:gd name="T24" fmla="*/ 92 w 446"/>
                <a:gd name="T25" fmla="*/ 1423 h 2052"/>
                <a:gd name="T26" fmla="*/ 100 w 446"/>
                <a:gd name="T27" fmla="*/ 1600 h 2052"/>
                <a:gd name="T28" fmla="*/ 109 w 446"/>
                <a:gd name="T29" fmla="*/ 1776 h 2052"/>
                <a:gd name="T30" fmla="*/ 118 w 446"/>
                <a:gd name="T31" fmla="*/ 1865 h 2052"/>
                <a:gd name="T32" fmla="*/ 128 w 446"/>
                <a:gd name="T33" fmla="*/ 1952 h 2052"/>
                <a:gd name="T34" fmla="*/ 145 w 446"/>
                <a:gd name="T35" fmla="*/ 2039 h 2052"/>
                <a:gd name="T36" fmla="*/ 446 w 446"/>
                <a:gd name="T37" fmla="*/ 2052 h 2052"/>
                <a:gd name="T38" fmla="*/ 440 w 446"/>
                <a:gd name="T39" fmla="*/ 1816 h 2052"/>
                <a:gd name="T40" fmla="*/ 431 w 446"/>
                <a:gd name="T41" fmla="*/ 1578 h 2052"/>
                <a:gd name="T42" fmla="*/ 417 w 446"/>
                <a:gd name="T43" fmla="*/ 1342 h 2052"/>
                <a:gd name="T44" fmla="*/ 399 w 446"/>
                <a:gd name="T45" fmla="*/ 1106 h 2052"/>
                <a:gd name="T46" fmla="*/ 372 w 446"/>
                <a:gd name="T47" fmla="*/ 871 h 2052"/>
                <a:gd name="T48" fmla="*/ 337 w 446"/>
                <a:gd name="T49" fmla="*/ 638 h 2052"/>
                <a:gd name="T50" fmla="*/ 315 w 446"/>
                <a:gd name="T51" fmla="*/ 522 h 2052"/>
                <a:gd name="T52" fmla="*/ 292 w 446"/>
                <a:gd name="T53" fmla="*/ 407 h 2052"/>
                <a:gd name="T54" fmla="*/ 265 w 446"/>
                <a:gd name="T55" fmla="*/ 292 h 2052"/>
                <a:gd name="T56" fmla="*/ 236 w 446"/>
                <a:gd name="T57" fmla="*/ 177 h 2052"/>
                <a:gd name="T58" fmla="*/ 217 w 446"/>
                <a:gd name="T59" fmla="*/ 103 h 2052"/>
                <a:gd name="T60" fmla="*/ 197 w 446"/>
                <a:gd name="T61" fmla="*/ 28 h 2052"/>
                <a:gd name="T62" fmla="*/ 186 w 446"/>
                <a:gd name="T63" fmla="*/ 0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6" h="2052">
                  <a:moveTo>
                    <a:pt x="186" y="0"/>
                  </a:moveTo>
                  <a:lnTo>
                    <a:pt x="186" y="0"/>
                  </a:lnTo>
                  <a:lnTo>
                    <a:pt x="181" y="20"/>
                  </a:lnTo>
                  <a:lnTo>
                    <a:pt x="174" y="39"/>
                  </a:lnTo>
                  <a:lnTo>
                    <a:pt x="158" y="76"/>
                  </a:lnTo>
                  <a:lnTo>
                    <a:pt x="158" y="76"/>
                  </a:lnTo>
                  <a:lnTo>
                    <a:pt x="80" y="258"/>
                  </a:lnTo>
                  <a:lnTo>
                    <a:pt x="0" y="438"/>
                  </a:lnTo>
                  <a:lnTo>
                    <a:pt x="12" y="478"/>
                  </a:lnTo>
                  <a:lnTo>
                    <a:pt x="12" y="478"/>
                  </a:lnTo>
                  <a:lnTo>
                    <a:pt x="8" y="532"/>
                  </a:lnTo>
                  <a:lnTo>
                    <a:pt x="7" y="585"/>
                  </a:lnTo>
                  <a:lnTo>
                    <a:pt x="7" y="639"/>
                  </a:lnTo>
                  <a:lnTo>
                    <a:pt x="11" y="692"/>
                  </a:lnTo>
                  <a:lnTo>
                    <a:pt x="14" y="745"/>
                  </a:lnTo>
                  <a:lnTo>
                    <a:pt x="19" y="799"/>
                  </a:lnTo>
                  <a:lnTo>
                    <a:pt x="24" y="853"/>
                  </a:lnTo>
                  <a:lnTo>
                    <a:pt x="30" y="906"/>
                  </a:lnTo>
                  <a:lnTo>
                    <a:pt x="45" y="1013"/>
                  </a:lnTo>
                  <a:lnTo>
                    <a:pt x="60" y="1120"/>
                  </a:lnTo>
                  <a:lnTo>
                    <a:pt x="74" y="1227"/>
                  </a:lnTo>
                  <a:lnTo>
                    <a:pt x="80" y="1281"/>
                  </a:lnTo>
                  <a:lnTo>
                    <a:pt x="85" y="1334"/>
                  </a:lnTo>
                  <a:lnTo>
                    <a:pt x="85" y="1334"/>
                  </a:lnTo>
                  <a:lnTo>
                    <a:pt x="90" y="1378"/>
                  </a:lnTo>
                  <a:lnTo>
                    <a:pt x="92" y="1423"/>
                  </a:lnTo>
                  <a:lnTo>
                    <a:pt x="97" y="1511"/>
                  </a:lnTo>
                  <a:lnTo>
                    <a:pt x="100" y="1600"/>
                  </a:lnTo>
                  <a:lnTo>
                    <a:pt x="104" y="1688"/>
                  </a:lnTo>
                  <a:lnTo>
                    <a:pt x="109" y="1776"/>
                  </a:lnTo>
                  <a:lnTo>
                    <a:pt x="112" y="1821"/>
                  </a:lnTo>
                  <a:lnTo>
                    <a:pt x="118" y="1865"/>
                  </a:lnTo>
                  <a:lnTo>
                    <a:pt x="123" y="1908"/>
                  </a:lnTo>
                  <a:lnTo>
                    <a:pt x="128" y="1952"/>
                  </a:lnTo>
                  <a:lnTo>
                    <a:pt x="136" y="1995"/>
                  </a:lnTo>
                  <a:lnTo>
                    <a:pt x="145" y="2039"/>
                  </a:lnTo>
                  <a:lnTo>
                    <a:pt x="446" y="2052"/>
                  </a:lnTo>
                  <a:lnTo>
                    <a:pt x="446" y="2052"/>
                  </a:lnTo>
                  <a:lnTo>
                    <a:pt x="443" y="1933"/>
                  </a:lnTo>
                  <a:lnTo>
                    <a:pt x="440" y="1816"/>
                  </a:lnTo>
                  <a:lnTo>
                    <a:pt x="436" y="1697"/>
                  </a:lnTo>
                  <a:lnTo>
                    <a:pt x="431" y="1578"/>
                  </a:lnTo>
                  <a:lnTo>
                    <a:pt x="425" y="1460"/>
                  </a:lnTo>
                  <a:lnTo>
                    <a:pt x="417" y="1342"/>
                  </a:lnTo>
                  <a:lnTo>
                    <a:pt x="409" y="1224"/>
                  </a:lnTo>
                  <a:lnTo>
                    <a:pt x="399" y="1106"/>
                  </a:lnTo>
                  <a:lnTo>
                    <a:pt x="386" y="989"/>
                  </a:lnTo>
                  <a:lnTo>
                    <a:pt x="372" y="871"/>
                  </a:lnTo>
                  <a:lnTo>
                    <a:pt x="355" y="755"/>
                  </a:lnTo>
                  <a:lnTo>
                    <a:pt x="337" y="638"/>
                  </a:lnTo>
                  <a:lnTo>
                    <a:pt x="327" y="580"/>
                  </a:lnTo>
                  <a:lnTo>
                    <a:pt x="315" y="522"/>
                  </a:lnTo>
                  <a:lnTo>
                    <a:pt x="304" y="464"/>
                  </a:lnTo>
                  <a:lnTo>
                    <a:pt x="292" y="407"/>
                  </a:lnTo>
                  <a:lnTo>
                    <a:pt x="279" y="349"/>
                  </a:lnTo>
                  <a:lnTo>
                    <a:pt x="265" y="292"/>
                  </a:lnTo>
                  <a:lnTo>
                    <a:pt x="252" y="235"/>
                  </a:lnTo>
                  <a:lnTo>
                    <a:pt x="236" y="177"/>
                  </a:lnTo>
                  <a:lnTo>
                    <a:pt x="236" y="177"/>
                  </a:lnTo>
                  <a:lnTo>
                    <a:pt x="217" y="103"/>
                  </a:lnTo>
                  <a:lnTo>
                    <a:pt x="206" y="66"/>
                  </a:lnTo>
                  <a:lnTo>
                    <a:pt x="197" y="28"/>
                  </a:lnTo>
                  <a:lnTo>
                    <a:pt x="187" y="3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281C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67E4A26-19DD-BAB7-1E50-CFDB81357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" y="1403"/>
              <a:ext cx="148" cy="684"/>
            </a:xfrm>
            <a:custGeom>
              <a:avLst/>
              <a:gdLst>
                <a:gd name="T0" fmla="*/ 186 w 446"/>
                <a:gd name="T1" fmla="*/ 0 h 2052"/>
                <a:gd name="T2" fmla="*/ 174 w 446"/>
                <a:gd name="T3" fmla="*/ 39 h 2052"/>
                <a:gd name="T4" fmla="*/ 158 w 446"/>
                <a:gd name="T5" fmla="*/ 76 h 2052"/>
                <a:gd name="T6" fmla="*/ 0 w 446"/>
                <a:gd name="T7" fmla="*/ 438 h 2052"/>
                <a:gd name="T8" fmla="*/ 12 w 446"/>
                <a:gd name="T9" fmla="*/ 478 h 2052"/>
                <a:gd name="T10" fmla="*/ 7 w 446"/>
                <a:gd name="T11" fmla="*/ 585 h 2052"/>
                <a:gd name="T12" fmla="*/ 11 w 446"/>
                <a:gd name="T13" fmla="*/ 692 h 2052"/>
                <a:gd name="T14" fmla="*/ 19 w 446"/>
                <a:gd name="T15" fmla="*/ 799 h 2052"/>
                <a:gd name="T16" fmla="*/ 30 w 446"/>
                <a:gd name="T17" fmla="*/ 906 h 2052"/>
                <a:gd name="T18" fmla="*/ 60 w 446"/>
                <a:gd name="T19" fmla="*/ 1120 h 2052"/>
                <a:gd name="T20" fmla="*/ 80 w 446"/>
                <a:gd name="T21" fmla="*/ 1281 h 2052"/>
                <a:gd name="T22" fmla="*/ 85 w 446"/>
                <a:gd name="T23" fmla="*/ 1334 h 2052"/>
                <a:gd name="T24" fmla="*/ 92 w 446"/>
                <a:gd name="T25" fmla="*/ 1423 h 2052"/>
                <a:gd name="T26" fmla="*/ 100 w 446"/>
                <a:gd name="T27" fmla="*/ 1600 h 2052"/>
                <a:gd name="T28" fmla="*/ 109 w 446"/>
                <a:gd name="T29" fmla="*/ 1776 h 2052"/>
                <a:gd name="T30" fmla="*/ 118 w 446"/>
                <a:gd name="T31" fmla="*/ 1865 h 2052"/>
                <a:gd name="T32" fmla="*/ 128 w 446"/>
                <a:gd name="T33" fmla="*/ 1952 h 2052"/>
                <a:gd name="T34" fmla="*/ 145 w 446"/>
                <a:gd name="T35" fmla="*/ 2039 h 2052"/>
                <a:gd name="T36" fmla="*/ 446 w 446"/>
                <a:gd name="T37" fmla="*/ 2052 h 2052"/>
                <a:gd name="T38" fmla="*/ 440 w 446"/>
                <a:gd name="T39" fmla="*/ 1816 h 2052"/>
                <a:gd name="T40" fmla="*/ 431 w 446"/>
                <a:gd name="T41" fmla="*/ 1578 h 2052"/>
                <a:gd name="T42" fmla="*/ 417 w 446"/>
                <a:gd name="T43" fmla="*/ 1342 h 2052"/>
                <a:gd name="T44" fmla="*/ 399 w 446"/>
                <a:gd name="T45" fmla="*/ 1106 h 2052"/>
                <a:gd name="T46" fmla="*/ 372 w 446"/>
                <a:gd name="T47" fmla="*/ 871 h 2052"/>
                <a:gd name="T48" fmla="*/ 337 w 446"/>
                <a:gd name="T49" fmla="*/ 638 h 2052"/>
                <a:gd name="T50" fmla="*/ 315 w 446"/>
                <a:gd name="T51" fmla="*/ 522 h 2052"/>
                <a:gd name="T52" fmla="*/ 292 w 446"/>
                <a:gd name="T53" fmla="*/ 407 h 2052"/>
                <a:gd name="T54" fmla="*/ 265 w 446"/>
                <a:gd name="T55" fmla="*/ 292 h 2052"/>
                <a:gd name="T56" fmla="*/ 236 w 446"/>
                <a:gd name="T57" fmla="*/ 177 h 2052"/>
                <a:gd name="T58" fmla="*/ 217 w 446"/>
                <a:gd name="T59" fmla="*/ 103 h 2052"/>
                <a:gd name="T60" fmla="*/ 197 w 446"/>
                <a:gd name="T61" fmla="*/ 28 h 2052"/>
                <a:gd name="T62" fmla="*/ 186 w 446"/>
                <a:gd name="T63" fmla="*/ 0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6" h="2052">
                  <a:moveTo>
                    <a:pt x="186" y="0"/>
                  </a:moveTo>
                  <a:lnTo>
                    <a:pt x="186" y="0"/>
                  </a:lnTo>
                  <a:lnTo>
                    <a:pt x="181" y="20"/>
                  </a:lnTo>
                  <a:lnTo>
                    <a:pt x="174" y="39"/>
                  </a:lnTo>
                  <a:lnTo>
                    <a:pt x="158" y="76"/>
                  </a:lnTo>
                  <a:lnTo>
                    <a:pt x="158" y="76"/>
                  </a:lnTo>
                  <a:lnTo>
                    <a:pt x="80" y="258"/>
                  </a:lnTo>
                  <a:lnTo>
                    <a:pt x="0" y="438"/>
                  </a:lnTo>
                  <a:lnTo>
                    <a:pt x="12" y="478"/>
                  </a:lnTo>
                  <a:lnTo>
                    <a:pt x="12" y="478"/>
                  </a:lnTo>
                  <a:lnTo>
                    <a:pt x="8" y="532"/>
                  </a:lnTo>
                  <a:lnTo>
                    <a:pt x="7" y="585"/>
                  </a:lnTo>
                  <a:lnTo>
                    <a:pt x="7" y="639"/>
                  </a:lnTo>
                  <a:lnTo>
                    <a:pt x="11" y="692"/>
                  </a:lnTo>
                  <a:lnTo>
                    <a:pt x="14" y="745"/>
                  </a:lnTo>
                  <a:lnTo>
                    <a:pt x="19" y="799"/>
                  </a:lnTo>
                  <a:lnTo>
                    <a:pt x="24" y="853"/>
                  </a:lnTo>
                  <a:lnTo>
                    <a:pt x="30" y="906"/>
                  </a:lnTo>
                  <a:lnTo>
                    <a:pt x="45" y="1013"/>
                  </a:lnTo>
                  <a:lnTo>
                    <a:pt x="60" y="1120"/>
                  </a:lnTo>
                  <a:lnTo>
                    <a:pt x="74" y="1227"/>
                  </a:lnTo>
                  <a:lnTo>
                    <a:pt x="80" y="1281"/>
                  </a:lnTo>
                  <a:lnTo>
                    <a:pt x="85" y="1334"/>
                  </a:lnTo>
                  <a:lnTo>
                    <a:pt x="85" y="1334"/>
                  </a:lnTo>
                  <a:lnTo>
                    <a:pt x="90" y="1378"/>
                  </a:lnTo>
                  <a:lnTo>
                    <a:pt x="92" y="1423"/>
                  </a:lnTo>
                  <a:lnTo>
                    <a:pt x="97" y="1511"/>
                  </a:lnTo>
                  <a:lnTo>
                    <a:pt x="100" y="1600"/>
                  </a:lnTo>
                  <a:lnTo>
                    <a:pt x="104" y="1688"/>
                  </a:lnTo>
                  <a:lnTo>
                    <a:pt x="109" y="1776"/>
                  </a:lnTo>
                  <a:lnTo>
                    <a:pt x="112" y="1821"/>
                  </a:lnTo>
                  <a:lnTo>
                    <a:pt x="118" y="1865"/>
                  </a:lnTo>
                  <a:lnTo>
                    <a:pt x="123" y="1908"/>
                  </a:lnTo>
                  <a:lnTo>
                    <a:pt x="128" y="1952"/>
                  </a:lnTo>
                  <a:lnTo>
                    <a:pt x="136" y="1995"/>
                  </a:lnTo>
                  <a:lnTo>
                    <a:pt x="145" y="2039"/>
                  </a:lnTo>
                  <a:lnTo>
                    <a:pt x="446" y="2052"/>
                  </a:lnTo>
                  <a:lnTo>
                    <a:pt x="446" y="2052"/>
                  </a:lnTo>
                  <a:lnTo>
                    <a:pt x="443" y="1933"/>
                  </a:lnTo>
                  <a:lnTo>
                    <a:pt x="440" y="1816"/>
                  </a:lnTo>
                  <a:lnTo>
                    <a:pt x="436" y="1697"/>
                  </a:lnTo>
                  <a:lnTo>
                    <a:pt x="431" y="1578"/>
                  </a:lnTo>
                  <a:lnTo>
                    <a:pt x="425" y="1460"/>
                  </a:lnTo>
                  <a:lnTo>
                    <a:pt x="417" y="1342"/>
                  </a:lnTo>
                  <a:lnTo>
                    <a:pt x="409" y="1224"/>
                  </a:lnTo>
                  <a:lnTo>
                    <a:pt x="399" y="1106"/>
                  </a:lnTo>
                  <a:lnTo>
                    <a:pt x="386" y="989"/>
                  </a:lnTo>
                  <a:lnTo>
                    <a:pt x="372" y="871"/>
                  </a:lnTo>
                  <a:lnTo>
                    <a:pt x="355" y="755"/>
                  </a:lnTo>
                  <a:lnTo>
                    <a:pt x="337" y="638"/>
                  </a:lnTo>
                  <a:lnTo>
                    <a:pt x="327" y="580"/>
                  </a:lnTo>
                  <a:lnTo>
                    <a:pt x="315" y="522"/>
                  </a:lnTo>
                  <a:lnTo>
                    <a:pt x="304" y="464"/>
                  </a:lnTo>
                  <a:lnTo>
                    <a:pt x="292" y="407"/>
                  </a:lnTo>
                  <a:lnTo>
                    <a:pt x="279" y="349"/>
                  </a:lnTo>
                  <a:lnTo>
                    <a:pt x="265" y="292"/>
                  </a:lnTo>
                  <a:lnTo>
                    <a:pt x="252" y="235"/>
                  </a:lnTo>
                  <a:lnTo>
                    <a:pt x="236" y="177"/>
                  </a:lnTo>
                  <a:lnTo>
                    <a:pt x="236" y="177"/>
                  </a:lnTo>
                  <a:lnTo>
                    <a:pt x="217" y="103"/>
                  </a:lnTo>
                  <a:lnTo>
                    <a:pt x="206" y="66"/>
                  </a:lnTo>
                  <a:lnTo>
                    <a:pt x="197" y="28"/>
                  </a:lnTo>
                  <a:lnTo>
                    <a:pt x="187" y="3"/>
                  </a:lnTo>
                  <a:lnTo>
                    <a:pt x="1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401252BB-7405-6D52-174A-E42FD9970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1580"/>
              <a:ext cx="223" cy="101"/>
            </a:xfrm>
            <a:custGeom>
              <a:avLst/>
              <a:gdLst>
                <a:gd name="T0" fmla="*/ 620 w 669"/>
                <a:gd name="T1" fmla="*/ 0 h 303"/>
                <a:gd name="T2" fmla="*/ 620 w 669"/>
                <a:gd name="T3" fmla="*/ 0 h 303"/>
                <a:gd name="T4" fmla="*/ 576 w 669"/>
                <a:gd name="T5" fmla="*/ 5 h 303"/>
                <a:gd name="T6" fmla="*/ 532 w 669"/>
                <a:gd name="T7" fmla="*/ 11 h 303"/>
                <a:gd name="T8" fmla="*/ 489 w 669"/>
                <a:gd name="T9" fmla="*/ 21 h 303"/>
                <a:gd name="T10" fmla="*/ 446 w 669"/>
                <a:gd name="T11" fmla="*/ 31 h 303"/>
                <a:gd name="T12" fmla="*/ 404 w 669"/>
                <a:gd name="T13" fmla="*/ 43 h 303"/>
                <a:gd name="T14" fmla="*/ 363 w 669"/>
                <a:gd name="T15" fmla="*/ 59 h 303"/>
                <a:gd name="T16" fmla="*/ 321 w 669"/>
                <a:gd name="T17" fmla="*/ 76 h 303"/>
                <a:gd name="T18" fmla="*/ 282 w 669"/>
                <a:gd name="T19" fmla="*/ 93 h 303"/>
                <a:gd name="T20" fmla="*/ 242 w 669"/>
                <a:gd name="T21" fmla="*/ 114 h 303"/>
                <a:gd name="T22" fmla="*/ 204 w 669"/>
                <a:gd name="T23" fmla="*/ 136 h 303"/>
                <a:gd name="T24" fmla="*/ 167 w 669"/>
                <a:gd name="T25" fmla="*/ 160 h 303"/>
                <a:gd name="T26" fmla="*/ 131 w 669"/>
                <a:gd name="T27" fmla="*/ 185 h 303"/>
                <a:gd name="T28" fmla="*/ 95 w 669"/>
                <a:gd name="T29" fmla="*/ 212 h 303"/>
                <a:gd name="T30" fmla="*/ 62 w 669"/>
                <a:gd name="T31" fmla="*/ 241 h 303"/>
                <a:gd name="T32" fmla="*/ 30 w 669"/>
                <a:gd name="T33" fmla="*/ 272 h 303"/>
                <a:gd name="T34" fmla="*/ 0 w 669"/>
                <a:gd name="T35" fmla="*/ 303 h 303"/>
                <a:gd name="T36" fmla="*/ 29 w 669"/>
                <a:gd name="T37" fmla="*/ 302 h 303"/>
                <a:gd name="T38" fmla="*/ 29 w 669"/>
                <a:gd name="T39" fmla="*/ 302 h 303"/>
                <a:gd name="T40" fmla="*/ 153 w 669"/>
                <a:gd name="T41" fmla="*/ 273 h 303"/>
                <a:gd name="T42" fmla="*/ 214 w 669"/>
                <a:gd name="T43" fmla="*/ 257 h 303"/>
                <a:gd name="T44" fmla="*/ 275 w 669"/>
                <a:gd name="T45" fmla="*/ 240 h 303"/>
                <a:gd name="T46" fmla="*/ 336 w 669"/>
                <a:gd name="T47" fmla="*/ 223 h 303"/>
                <a:gd name="T48" fmla="*/ 396 w 669"/>
                <a:gd name="T49" fmla="*/ 203 h 303"/>
                <a:gd name="T50" fmla="*/ 426 w 669"/>
                <a:gd name="T51" fmla="*/ 191 h 303"/>
                <a:gd name="T52" fmla="*/ 455 w 669"/>
                <a:gd name="T53" fmla="*/ 180 h 303"/>
                <a:gd name="T54" fmla="*/ 485 w 669"/>
                <a:gd name="T55" fmla="*/ 169 h 303"/>
                <a:gd name="T56" fmla="*/ 515 w 669"/>
                <a:gd name="T57" fmla="*/ 156 h 303"/>
                <a:gd name="T58" fmla="*/ 515 w 669"/>
                <a:gd name="T59" fmla="*/ 156 h 303"/>
                <a:gd name="T60" fmla="*/ 538 w 669"/>
                <a:gd name="T61" fmla="*/ 145 h 303"/>
                <a:gd name="T62" fmla="*/ 560 w 669"/>
                <a:gd name="T63" fmla="*/ 133 h 303"/>
                <a:gd name="T64" fmla="*/ 583 w 669"/>
                <a:gd name="T65" fmla="*/ 120 h 303"/>
                <a:gd name="T66" fmla="*/ 604 w 669"/>
                <a:gd name="T67" fmla="*/ 105 h 303"/>
                <a:gd name="T68" fmla="*/ 614 w 669"/>
                <a:gd name="T69" fmla="*/ 97 h 303"/>
                <a:gd name="T70" fmla="*/ 624 w 669"/>
                <a:gd name="T71" fmla="*/ 88 h 303"/>
                <a:gd name="T72" fmla="*/ 633 w 669"/>
                <a:gd name="T73" fmla="*/ 80 h 303"/>
                <a:gd name="T74" fmla="*/ 642 w 669"/>
                <a:gd name="T75" fmla="*/ 71 h 303"/>
                <a:gd name="T76" fmla="*/ 650 w 669"/>
                <a:gd name="T77" fmla="*/ 61 h 303"/>
                <a:gd name="T78" fmla="*/ 656 w 669"/>
                <a:gd name="T79" fmla="*/ 51 h 303"/>
                <a:gd name="T80" fmla="*/ 663 w 669"/>
                <a:gd name="T81" fmla="*/ 39 h 303"/>
                <a:gd name="T82" fmla="*/ 669 w 669"/>
                <a:gd name="T83" fmla="*/ 28 h 303"/>
                <a:gd name="T84" fmla="*/ 620 w 669"/>
                <a:gd name="T85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9" h="303">
                  <a:moveTo>
                    <a:pt x="620" y="0"/>
                  </a:moveTo>
                  <a:lnTo>
                    <a:pt x="620" y="0"/>
                  </a:lnTo>
                  <a:lnTo>
                    <a:pt x="576" y="5"/>
                  </a:lnTo>
                  <a:lnTo>
                    <a:pt x="532" y="11"/>
                  </a:lnTo>
                  <a:lnTo>
                    <a:pt x="489" y="21"/>
                  </a:lnTo>
                  <a:lnTo>
                    <a:pt x="446" y="31"/>
                  </a:lnTo>
                  <a:lnTo>
                    <a:pt x="404" y="43"/>
                  </a:lnTo>
                  <a:lnTo>
                    <a:pt x="363" y="59"/>
                  </a:lnTo>
                  <a:lnTo>
                    <a:pt x="321" y="76"/>
                  </a:lnTo>
                  <a:lnTo>
                    <a:pt x="282" y="93"/>
                  </a:lnTo>
                  <a:lnTo>
                    <a:pt x="242" y="114"/>
                  </a:lnTo>
                  <a:lnTo>
                    <a:pt x="204" y="136"/>
                  </a:lnTo>
                  <a:lnTo>
                    <a:pt x="167" y="160"/>
                  </a:lnTo>
                  <a:lnTo>
                    <a:pt x="131" y="185"/>
                  </a:lnTo>
                  <a:lnTo>
                    <a:pt x="95" y="212"/>
                  </a:lnTo>
                  <a:lnTo>
                    <a:pt x="62" y="241"/>
                  </a:lnTo>
                  <a:lnTo>
                    <a:pt x="30" y="272"/>
                  </a:lnTo>
                  <a:lnTo>
                    <a:pt x="0" y="303"/>
                  </a:lnTo>
                  <a:lnTo>
                    <a:pt x="29" y="302"/>
                  </a:lnTo>
                  <a:lnTo>
                    <a:pt x="29" y="302"/>
                  </a:lnTo>
                  <a:lnTo>
                    <a:pt x="153" y="273"/>
                  </a:lnTo>
                  <a:lnTo>
                    <a:pt x="214" y="257"/>
                  </a:lnTo>
                  <a:lnTo>
                    <a:pt x="275" y="240"/>
                  </a:lnTo>
                  <a:lnTo>
                    <a:pt x="336" y="223"/>
                  </a:lnTo>
                  <a:lnTo>
                    <a:pt x="396" y="203"/>
                  </a:lnTo>
                  <a:lnTo>
                    <a:pt x="426" y="191"/>
                  </a:lnTo>
                  <a:lnTo>
                    <a:pt x="455" y="180"/>
                  </a:lnTo>
                  <a:lnTo>
                    <a:pt x="485" y="169"/>
                  </a:lnTo>
                  <a:lnTo>
                    <a:pt x="515" y="156"/>
                  </a:lnTo>
                  <a:lnTo>
                    <a:pt x="515" y="156"/>
                  </a:lnTo>
                  <a:lnTo>
                    <a:pt x="538" y="145"/>
                  </a:lnTo>
                  <a:lnTo>
                    <a:pt x="560" y="133"/>
                  </a:lnTo>
                  <a:lnTo>
                    <a:pt x="583" y="120"/>
                  </a:lnTo>
                  <a:lnTo>
                    <a:pt x="604" y="105"/>
                  </a:lnTo>
                  <a:lnTo>
                    <a:pt x="614" y="97"/>
                  </a:lnTo>
                  <a:lnTo>
                    <a:pt x="624" y="88"/>
                  </a:lnTo>
                  <a:lnTo>
                    <a:pt x="633" y="80"/>
                  </a:lnTo>
                  <a:lnTo>
                    <a:pt x="642" y="71"/>
                  </a:lnTo>
                  <a:lnTo>
                    <a:pt x="650" y="61"/>
                  </a:lnTo>
                  <a:lnTo>
                    <a:pt x="656" y="51"/>
                  </a:lnTo>
                  <a:lnTo>
                    <a:pt x="663" y="39"/>
                  </a:lnTo>
                  <a:lnTo>
                    <a:pt x="669" y="28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EAABF27-DC84-C327-1E8C-B2308D482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1580"/>
              <a:ext cx="223" cy="101"/>
            </a:xfrm>
            <a:custGeom>
              <a:avLst/>
              <a:gdLst>
                <a:gd name="T0" fmla="*/ 620 w 669"/>
                <a:gd name="T1" fmla="*/ 0 h 303"/>
                <a:gd name="T2" fmla="*/ 620 w 669"/>
                <a:gd name="T3" fmla="*/ 0 h 303"/>
                <a:gd name="T4" fmla="*/ 576 w 669"/>
                <a:gd name="T5" fmla="*/ 5 h 303"/>
                <a:gd name="T6" fmla="*/ 532 w 669"/>
                <a:gd name="T7" fmla="*/ 11 h 303"/>
                <a:gd name="T8" fmla="*/ 489 w 669"/>
                <a:gd name="T9" fmla="*/ 21 h 303"/>
                <a:gd name="T10" fmla="*/ 446 w 669"/>
                <a:gd name="T11" fmla="*/ 31 h 303"/>
                <a:gd name="T12" fmla="*/ 404 w 669"/>
                <a:gd name="T13" fmla="*/ 43 h 303"/>
                <a:gd name="T14" fmla="*/ 363 w 669"/>
                <a:gd name="T15" fmla="*/ 59 h 303"/>
                <a:gd name="T16" fmla="*/ 321 w 669"/>
                <a:gd name="T17" fmla="*/ 76 h 303"/>
                <a:gd name="T18" fmla="*/ 282 w 669"/>
                <a:gd name="T19" fmla="*/ 93 h 303"/>
                <a:gd name="T20" fmla="*/ 242 w 669"/>
                <a:gd name="T21" fmla="*/ 114 h 303"/>
                <a:gd name="T22" fmla="*/ 204 w 669"/>
                <a:gd name="T23" fmla="*/ 136 h 303"/>
                <a:gd name="T24" fmla="*/ 167 w 669"/>
                <a:gd name="T25" fmla="*/ 160 h 303"/>
                <a:gd name="T26" fmla="*/ 131 w 669"/>
                <a:gd name="T27" fmla="*/ 185 h 303"/>
                <a:gd name="T28" fmla="*/ 95 w 669"/>
                <a:gd name="T29" fmla="*/ 212 h 303"/>
                <a:gd name="T30" fmla="*/ 62 w 669"/>
                <a:gd name="T31" fmla="*/ 241 h 303"/>
                <a:gd name="T32" fmla="*/ 30 w 669"/>
                <a:gd name="T33" fmla="*/ 272 h 303"/>
                <a:gd name="T34" fmla="*/ 0 w 669"/>
                <a:gd name="T35" fmla="*/ 303 h 303"/>
                <a:gd name="T36" fmla="*/ 29 w 669"/>
                <a:gd name="T37" fmla="*/ 302 h 303"/>
                <a:gd name="T38" fmla="*/ 29 w 669"/>
                <a:gd name="T39" fmla="*/ 302 h 303"/>
                <a:gd name="T40" fmla="*/ 153 w 669"/>
                <a:gd name="T41" fmla="*/ 273 h 303"/>
                <a:gd name="T42" fmla="*/ 214 w 669"/>
                <a:gd name="T43" fmla="*/ 257 h 303"/>
                <a:gd name="T44" fmla="*/ 275 w 669"/>
                <a:gd name="T45" fmla="*/ 240 h 303"/>
                <a:gd name="T46" fmla="*/ 336 w 669"/>
                <a:gd name="T47" fmla="*/ 223 h 303"/>
                <a:gd name="T48" fmla="*/ 396 w 669"/>
                <a:gd name="T49" fmla="*/ 203 h 303"/>
                <a:gd name="T50" fmla="*/ 426 w 669"/>
                <a:gd name="T51" fmla="*/ 191 h 303"/>
                <a:gd name="T52" fmla="*/ 455 w 669"/>
                <a:gd name="T53" fmla="*/ 180 h 303"/>
                <a:gd name="T54" fmla="*/ 485 w 669"/>
                <a:gd name="T55" fmla="*/ 169 h 303"/>
                <a:gd name="T56" fmla="*/ 515 w 669"/>
                <a:gd name="T57" fmla="*/ 156 h 303"/>
                <a:gd name="T58" fmla="*/ 515 w 669"/>
                <a:gd name="T59" fmla="*/ 156 h 303"/>
                <a:gd name="T60" fmla="*/ 538 w 669"/>
                <a:gd name="T61" fmla="*/ 145 h 303"/>
                <a:gd name="T62" fmla="*/ 560 w 669"/>
                <a:gd name="T63" fmla="*/ 133 h 303"/>
                <a:gd name="T64" fmla="*/ 583 w 669"/>
                <a:gd name="T65" fmla="*/ 120 h 303"/>
                <a:gd name="T66" fmla="*/ 604 w 669"/>
                <a:gd name="T67" fmla="*/ 105 h 303"/>
                <a:gd name="T68" fmla="*/ 614 w 669"/>
                <a:gd name="T69" fmla="*/ 97 h 303"/>
                <a:gd name="T70" fmla="*/ 624 w 669"/>
                <a:gd name="T71" fmla="*/ 88 h 303"/>
                <a:gd name="T72" fmla="*/ 633 w 669"/>
                <a:gd name="T73" fmla="*/ 80 h 303"/>
                <a:gd name="T74" fmla="*/ 642 w 669"/>
                <a:gd name="T75" fmla="*/ 71 h 303"/>
                <a:gd name="T76" fmla="*/ 650 w 669"/>
                <a:gd name="T77" fmla="*/ 61 h 303"/>
                <a:gd name="T78" fmla="*/ 656 w 669"/>
                <a:gd name="T79" fmla="*/ 51 h 303"/>
                <a:gd name="T80" fmla="*/ 663 w 669"/>
                <a:gd name="T81" fmla="*/ 39 h 303"/>
                <a:gd name="T82" fmla="*/ 669 w 669"/>
                <a:gd name="T83" fmla="*/ 28 h 303"/>
                <a:gd name="T84" fmla="*/ 620 w 669"/>
                <a:gd name="T85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9" h="303">
                  <a:moveTo>
                    <a:pt x="620" y="0"/>
                  </a:moveTo>
                  <a:lnTo>
                    <a:pt x="620" y="0"/>
                  </a:lnTo>
                  <a:lnTo>
                    <a:pt x="576" y="5"/>
                  </a:lnTo>
                  <a:lnTo>
                    <a:pt x="532" y="11"/>
                  </a:lnTo>
                  <a:lnTo>
                    <a:pt x="489" y="21"/>
                  </a:lnTo>
                  <a:lnTo>
                    <a:pt x="446" y="31"/>
                  </a:lnTo>
                  <a:lnTo>
                    <a:pt x="404" y="43"/>
                  </a:lnTo>
                  <a:lnTo>
                    <a:pt x="363" y="59"/>
                  </a:lnTo>
                  <a:lnTo>
                    <a:pt x="321" y="76"/>
                  </a:lnTo>
                  <a:lnTo>
                    <a:pt x="282" y="93"/>
                  </a:lnTo>
                  <a:lnTo>
                    <a:pt x="242" y="114"/>
                  </a:lnTo>
                  <a:lnTo>
                    <a:pt x="204" y="136"/>
                  </a:lnTo>
                  <a:lnTo>
                    <a:pt x="167" y="160"/>
                  </a:lnTo>
                  <a:lnTo>
                    <a:pt x="131" y="185"/>
                  </a:lnTo>
                  <a:lnTo>
                    <a:pt x="95" y="212"/>
                  </a:lnTo>
                  <a:lnTo>
                    <a:pt x="62" y="241"/>
                  </a:lnTo>
                  <a:lnTo>
                    <a:pt x="30" y="272"/>
                  </a:lnTo>
                  <a:lnTo>
                    <a:pt x="0" y="303"/>
                  </a:lnTo>
                  <a:lnTo>
                    <a:pt x="29" y="302"/>
                  </a:lnTo>
                  <a:lnTo>
                    <a:pt x="29" y="302"/>
                  </a:lnTo>
                  <a:lnTo>
                    <a:pt x="153" y="273"/>
                  </a:lnTo>
                  <a:lnTo>
                    <a:pt x="214" y="257"/>
                  </a:lnTo>
                  <a:lnTo>
                    <a:pt x="275" y="240"/>
                  </a:lnTo>
                  <a:lnTo>
                    <a:pt x="336" y="223"/>
                  </a:lnTo>
                  <a:lnTo>
                    <a:pt x="396" y="203"/>
                  </a:lnTo>
                  <a:lnTo>
                    <a:pt x="426" y="191"/>
                  </a:lnTo>
                  <a:lnTo>
                    <a:pt x="455" y="180"/>
                  </a:lnTo>
                  <a:lnTo>
                    <a:pt x="485" y="169"/>
                  </a:lnTo>
                  <a:lnTo>
                    <a:pt x="515" y="156"/>
                  </a:lnTo>
                  <a:lnTo>
                    <a:pt x="515" y="156"/>
                  </a:lnTo>
                  <a:lnTo>
                    <a:pt x="538" y="145"/>
                  </a:lnTo>
                  <a:lnTo>
                    <a:pt x="560" y="133"/>
                  </a:lnTo>
                  <a:lnTo>
                    <a:pt x="583" y="120"/>
                  </a:lnTo>
                  <a:lnTo>
                    <a:pt x="604" y="105"/>
                  </a:lnTo>
                  <a:lnTo>
                    <a:pt x="614" y="97"/>
                  </a:lnTo>
                  <a:lnTo>
                    <a:pt x="624" y="88"/>
                  </a:lnTo>
                  <a:lnTo>
                    <a:pt x="633" y="80"/>
                  </a:lnTo>
                  <a:lnTo>
                    <a:pt x="642" y="71"/>
                  </a:lnTo>
                  <a:lnTo>
                    <a:pt x="650" y="61"/>
                  </a:lnTo>
                  <a:lnTo>
                    <a:pt x="656" y="51"/>
                  </a:lnTo>
                  <a:lnTo>
                    <a:pt x="663" y="39"/>
                  </a:lnTo>
                  <a:lnTo>
                    <a:pt x="669" y="28"/>
                  </a:lnTo>
                  <a:lnTo>
                    <a:pt x="6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2ADEE343-E4EC-A830-12A7-236C2B35A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1598"/>
              <a:ext cx="228" cy="151"/>
            </a:xfrm>
            <a:custGeom>
              <a:avLst/>
              <a:gdLst>
                <a:gd name="T0" fmla="*/ 58 w 682"/>
                <a:gd name="T1" fmla="*/ 0 h 453"/>
                <a:gd name="T2" fmla="*/ 0 w 682"/>
                <a:gd name="T3" fmla="*/ 6 h 453"/>
                <a:gd name="T4" fmla="*/ 0 w 682"/>
                <a:gd name="T5" fmla="*/ 6 h 453"/>
                <a:gd name="T6" fmla="*/ 32 w 682"/>
                <a:gd name="T7" fmla="*/ 43 h 453"/>
                <a:gd name="T8" fmla="*/ 65 w 682"/>
                <a:gd name="T9" fmla="*/ 78 h 453"/>
                <a:gd name="T10" fmla="*/ 100 w 682"/>
                <a:gd name="T11" fmla="*/ 112 h 453"/>
                <a:gd name="T12" fmla="*/ 135 w 682"/>
                <a:gd name="T13" fmla="*/ 145 h 453"/>
                <a:gd name="T14" fmla="*/ 171 w 682"/>
                <a:gd name="T15" fmla="*/ 177 h 453"/>
                <a:gd name="T16" fmla="*/ 209 w 682"/>
                <a:gd name="T17" fmla="*/ 207 h 453"/>
                <a:gd name="T18" fmla="*/ 247 w 682"/>
                <a:gd name="T19" fmla="*/ 236 h 453"/>
                <a:gd name="T20" fmla="*/ 286 w 682"/>
                <a:gd name="T21" fmla="*/ 265 h 453"/>
                <a:gd name="T22" fmla="*/ 326 w 682"/>
                <a:gd name="T23" fmla="*/ 292 h 453"/>
                <a:gd name="T24" fmla="*/ 368 w 682"/>
                <a:gd name="T25" fmla="*/ 318 h 453"/>
                <a:gd name="T26" fmla="*/ 410 w 682"/>
                <a:gd name="T27" fmla="*/ 342 h 453"/>
                <a:gd name="T28" fmla="*/ 452 w 682"/>
                <a:gd name="T29" fmla="*/ 365 h 453"/>
                <a:gd name="T30" fmla="*/ 495 w 682"/>
                <a:gd name="T31" fmla="*/ 385 h 453"/>
                <a:gd name="T32" fmla="*/ 540 w 682"/>
                <a:gd name="T33" fmla="*/ 406 h 453"/>
                <a:gd name="T34" fmla="*/ 585 w 682"/>
                <a:gd name="T35" fmla="*/ 425 h 453"/>
                <a:gd name="T36" fmla="*/ 629 w 682"/>
                <a:gd name="T37" fmla="*/ 442 h 453"/>
                <a:gd name="T38" fmla="*/ 682 w 682"/>
                <a:gd name="T39" fmla="*/ 453 h 453"/>
                <a:gd name="T40" fmla="*/ 682 w 682"/>
                <a:gd name="T41" fmla="*/ 453 h 453"/>
                <a:gd name="T42" fmla="*/ 670 w 682"/>
                <a:gd name="T43" fmla="*/ 431 h 453"/>
                <a:gd name="T44" fmla="*/ 657 w 682"/>
                <a:gd name="T45" fmla="*/ 409 h 453"/>
                <a:gd name="T46" fmla="*/ 644 w 682"/>
                <a:gd name="T47" fmla="*/ 389 h 453"/>
                <a:gd name="T48" fmla="*/ 629 w 682"/>
                <a:gd name="T49" fmla="*/ 369 h 453"/>
                <a:gd name="T50" fmla="*/ 615 w 682"/>
                <a:gd name="T51" fmla="*/ 348 h 453"/>
                <a:gd name="T52" fmla="*/ 599 w 682"/>
                <a:gd name="T53" fmla="*/ 329 h 453"/>
                <a:gd name="T54" fmla="*/ 583 w 682"/>
                <a:gd name="T55" fmla="*/ 309 h 453"/>
                <a:gd name="T56" fmla="*/ 568 w 682"/>
                <a:gd name="T57" fmla="*/ 291 h 453"/>
                <a:gd name="T58" fmla="*/ 550 w 682"/>
                <a:gd name="T59" fmla="*/ 272 h 453"/>
                <a:gd name="T60" fmla="*/ 534 w 682"/>
                <a:gd name="T61" fmla="*/ 254 h 453"/>
                <a:gd name="T62" fmla="*/ 516 w 682"/>
                <a:gd name="T63" fmla="*/ 237 h 453"/>
                <a:gd name="T64" fmla="*/ 497 w 682"/>
                <a:gd name="T65" fmla="*/ 220 h 453"/>
                <a:gd name="T66" fmla="*/ 478 w 682"/>
                <a:gd name="T67" fmla="*/ 204 h 453"/>
                <a:gd name="T68" fmla="*/ 460 w 682"/>
                <a:gd name="T69" fmla="*/ 187 h 453"/>
                <a:gd name="T70" fmla="*/ 440 w 682"/>
                <a:gd name="T71" fmla="*/ 173 h 453"/>
                <a:gd name="T72" fmla="*/ 420 w 682"/>
                <a:gd name="T73" fmla="*/ 157 h 453"/>
                <a:gd name="T74" fmla="*/ 400 w 682"/>
                <a:gd name="T75" fmla="*/ 143 h 453"/>
                <a:gd name="T76" fmla="*/ 380 w 682"/>
                <a:gd name="T77" fmla="*/ 129 h 453"/>
                <a:gd name="T78" fmla="*/ 358 w 682"/>
                <a:gd name="T79" fmla="*/ 117 h 453"/>
                <a:gd name="T80" fmla="*/ 337 w 682"/>
                <a:gd name="T81" fmla="*/ 103 h 453"/>
                <a:gd name="T82" fmla="*/ 315 w 682"/>
                <a:gd name="T83" fmla="*/ 92 h 453"/>
                <a:gd name="T84" fmla="*/ 293 w 682"/>
                <a:gd name="T85" fmla="*/ 80 h 453"/>
                <a:gd name="T86" fmla="*/ 270 w 682"/>
                <a:gd name="T87" fmla="*/ 69 h 453"/>
                <a:gd name="T88" fmla="*/ 248 w 682"/>
                <a:gd name="T89" fmla="*/ 59 h 453"/>
                <a:gd name="T90" fmla="*/ 225 w 682"/>
                <a:gd name="T91" fmla="*/ 49 h 453"/>
                <a:gd name="T92" fmla="*/ 202 w 682"/>
                <a:gd name="T93" fmla="*/ 40 h 453"/>
                <a:gd name="T94" fmla="*/ 179 w 682"/>
                <a:gd name="T95" fmla="*/ 32 h 453"/>
                <a:gd name="T96" fmla="*/ 155 w 682"/>
                <a:gd name="T97" fmla="*/ 24 h 453"/>
                <a:gd name="T98" fmla="*/ 131 w 682"/>
                <a:gd name="T99" fmla="*/ 18 h 453"/>
                <a:gd name="T100" fmla="*/ 107 w 682"/>
                <a:gd name="T101" fmla="*/ 10 h 453"/>
                <a:gd name="T102" fmla="*/ 83 w 682"/>
                <a:gd name="T103" fmla="*/ 5 h 453"/>
                <a:gd name="T104" fmla="*/ 58 w 682"/>
                <a:gd name="T105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2" h="453">
                  <a:moveTo>
                    <a:pt x="58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32" y="43"/>
                  </a:lnTo>
                  <a:lnTo>
                    <a:pt x="65" y="78"/>
                  </a:lnTo>
                  <a:lnTo>
                    <a:pt x="100" y="112"/>
                  </a:lnTo>
                  <a:lnTo>
                    <a:pt x="135" y="145"/>
                  </a:lnTo>
                  <a:lnTo>
                    <a:pt x="171" y="177"/>
                  </a:lnTo>
                  <a:lnTo>
                    <a:pt x="209" y="207"/>
                  </a:lnTo>
                  <a:lnTo>
                    <a:pt x="247" y="236"/>
                  </a:lnTo>
                  <a:lnTo>
                    <a:pt x="286" y="265"/>
                  </a:lnTo>
                  <a:lnTo>
                    <a:pt x="326" y="292"/>
                  </a:lnTo>
                  <a:lnTo>
                    <a:pt x="368" y="318"/>
                  </a:lnTo>
                  <a:lnTo>
                    <a:pt x="410" y="342"/>
                  </a:lnTo>
                  <a:lnTo>
                    <a:pt x="452" y="365"/>
                  </a:lnTo>
                  <a:lnTo>
                    <a:pt x="495" y="385"/>
                  </a:lnTo>
                  <a:lnTo>
                    <a:pt x="540" y="406"/>
                  </a:lnTo>
                  <a:lnTo>
                    <a:pt x="585" y="425"/>
                  </a:lnTo>
                  <a:lnTo>
                    <a:pt x="629" y="442"/>
                  </a:lnTo>
                  <a:lnTo>
                    <a:pt x="682" y="453"/>
                  </a:lnTo>
                  <a:lnTo>
                    <a:pt x="682" y="453"/>
                  </a:lnTo>
                  <a:lnTo>
                    <a:pt x="670" y="431"/>
                  </a:lnTo>
                  <a:lnTo>
                    <a:pt x="657" y="409"/>
                  </a:lnTo>
                  <a:lnTo>
                    <a:pt x="644" y="389"/>
                  </a:lnTo>
                  <a:lnTo>
                    <a:pt x="629" y="369"/>
                  </a:lnTo>
                  <a:lnTo>
                    <a:pt x="615" y="348"/>
                  </a:lnTo>
                  <a:lnTo>
                    <a:pt x="599" y="329"/>
                  </a:lnTo>
                  <a:lnTo>
                    <a:pt x="583" y="309"/>
                  </a:lnTo>
                  <a:lnTo>
                    <a:pt x="568" y="291"/>
                  </a:lnTo>
                  <a:lnTo>
                    <a:pt x="550" y="272"/>
                  </a:lnTo>
                  <a:lnTo>
                    <a:pt x="534" y="254"/>
                  </a:lnTo>
                  <a:lnTo>
                    <a:pt x="516" y="237"/>
                  </a:lnTo>
                  <a:lnTo>
                    <a:pt x="497" y="220"/>
                  </a:lnTo>
                  <a:lnTo>
                    <a:pt x="478" y="204"/>
                  </a:lnTo>
                  <a:lnTo>
                    <a:pt x="460" y="187"/>
                  </a:lnTo>
                  <a:lnTo>
                    <a:pt x="440" y="173"/>
                  </a:lnTo>
                  <a:lnTo>
                    <a:pt x="420" y="157"/>
                  </a:lnTo>
                  <a:lnTo>
                    <a:pt x="400" y="143"/>
                  </a:lnTo>
                  <a:lnTo>
                    <a:pt x="380" y="129"/>
                  </a:lnTo>
                  <a:lnTo>
                    <a:pt x="358" y="117"/>
                  </a:lnTo>
                  <a:lnTo>
                    <a:pt x="337" y="103"/>
                  </a:lnTo>
                  <a:lnTo>
                    <a:pt x="315" y="92"/>
                  </a:lnTo>
                  <a:lnTo>
                    <a:pt x="293" y="80"/>
                  </a:lnTo>
                  <a:lnTo>
                    <a:pt x="270" y="69"/>
                  </a:lnTo>
                  <a:lnTo>
                    <a:pt x="248" y="59"/>
                  </a:lnTo>
                  <a:lnTo>
                    <a:pt x="225" y="49"/>
                  </a:lnTo>
                  <a:lnTo>
                    <a:pt x="202" y="40"/>
                  </a:lnTo>
                  <a:lnTo>
                    <a:pt x="179" y="32"/>
                  </a:lnTo>
                  <a:lnTo>
                    <a:pt x="155" y="24"/>
                  </a:lnTo>
                  <a:lnTo>
                    <a:pt x="131" y="18"/>
                  </a:lnTo>
                  <a:lnTo>
                    <a:pt x="107" y="10"/>
                  </a:lnTo>
                  <a:lnTo>
                    <a:pt x="83" y="5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60D6E44F-60BB-87AE-A526-27C1A08A7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1598"/>
              <a:ext cx="228" cy="151"/>
            </a:xfrm>
            <a:custGeom>
              <a:avLst/>
              <a:gdLst>
                <a:gd name="T0" fmla="*/ 58 w 682"/>
                <a:gd name="T1" fmla="*/ 0 h 453"/>
                <a:gd name="T2" fmla="*/ 0 w 682"/>
                <a:gd name="T3" fmla="*/ 6 h 453"/>
                <a:gd name="T4" fmla="*/ 0 w 682"/>
                <a:gd name="T5" fmla="*/ 6 h 453"/>
                <a:gd name="T6" fmla="*/ 32 w 682"/>
                <a:gd name="T7" fmla="*/ 43 h 453"/>
                <a:gd name="T8" fmla="*/ 65 w 682"/>
                <a:gd name="T9" fmla="*/ 78 h 453"/>
                <a:gd name="T10" fmla="*/ 100 w 682"/>
                <a:gd name="T11" fmla="*/ 112 h 453"/>
                <a:gd name="T12" fmla="*/ 135 w 682"/>
                <a:gd name="T13" fmla="*/ 145 h 453"/>
                <a:gd name="T14" fmla="*/ 171 w 682"/>
                <a:gd name="T15" fmla="*/ 177 h 453"/>
                <a:gd name="T16" fmla="*/ 209 w 682"/>
                <a:gd name="T17" fmla="*/ 207 h 453"/>
                <a:gd name="T18" fmla="*/ 247 w 682"/>
                <a:gd name="T19" fmla="*/ 236 h 453"/>
                <a:gd name="T20" fmla="*/ 286 w 682"/>
                <a:gd name="T21" fmla="*/ 265 h 453"/>
                <a:gd name="T22" fmla="*/ 326 w 682"/>
                <a:gd name="T23" fmla="*/ 292 h 453"/>
                <a:gd name="T24" fmla="*/ 368 w 682"/>
                <a:gd name="T25" fmla="*/ 318 h 453"/>
                <a:gd name="T26" fmla="*/ 410 w 682"/>
                <a:gd name="T27" fmla="*/ 342 h 453"/>
                <a:gd name="T28" fmla="*/ 452 w 682"/>
                <a:gd name="T29" fmla="*/ 365 h 453"/>
                <a:gd name="T30" fmla="*/ 495 w 682"/>
                <a:gd name="T31" fmla="*/ 385 h 453"/>
                <a:gd name="T32" fmla="*/ 540 w 682"/>
                <a:gd name="T33" fmla="*/ 406 h 453"/>
                <a:gd name="T34" fmla="*/ 585 w 682"/>
                <a:gd name="T35" fmla="*/ 425 h 453"/>
                <a:gd name="T36" fmla="*/ 629 w 682"/>
                <a:gd name="T37" fmla="*/ 442 h 453"/>
                <a:gd name="T38" fmla="*/ 682 w 682"/>
                <a:gd name="T39" fmla="*/ 453 h 453"/>
                <a:gd name="T40" fmla="*/ 682 w 682"/>
                <a:gd name="T41" fmla="*/ 453 h 453"/>
                <a:gd name="T42" fmla="*/ 670 w 682"/>
                <a:gd name="T43" fmla="*/ 431 h 453"/>
                <a:gd name="T44" fmla="*/ 657 w 682"/>
                <a:gd name="T45" fmla="*/ 409 h 453"/>
                <a:gd name="T46" fmla="*/ 644 w 682"/>
                <a:gd name="T47" fmla="*/ 389 h 453"/>
                <a:gd name="T48" fmla="*/ 629 w 682"/>
                <a:gd name="T49" fmla="*/ 369 h 453"/>
                <a:gd name="T50" fmla="*/ 615 w 682"/>
                <a:gd name="T51" fmla="*/ 348 h 453"/>
                <a:gd name="T52" fmla="*/ 599 w 682"/>
                <a:gd name="T53" fmla="*/ 329 h 453"/>
                <a:gd name="T54" fmla="*/ 583 w 682"/>
                <a:gd name="T55" fmla="*/ 309 h 453"/>
                <a:gd name="T56" fmla="*/ 568 w 682"/>
                <a:gd name="T57" fmla="*/ 291 h 453"/>
                <a:gd name="T58" fmla="*/ 550 w 682"/>
                <a:gd name="T59" fmla="*/ 272 h 453"/>
                <a:gd name="T60" fmla="*/ 534 w 682"/>
                <a:gd name="T61" fmla="*/ 254 h 453"/>
                <a:gd name="T62" fmla="*/ 516 w 682"/>
                <a:gd name="T63" fmla="*/ 237 h 453"/>
                <a:gd name="T64" fmla="*/ 497 w 682"/>
                <a:gd name="T65" fmla="*/ 220 h 453"/>
                <a:gd name="T66" fmla="*/ 478 w 682"/>
                <a:gd name="T67" fmla="*/ 204 h 453"/>
                <a:gd name="T68" fmla="*/ 460 w 682"/>
                <a:gd name="T69" fmla="*/ 187 h 453"/>
                <a:gd name="T70" fmla="*/ 440 w 682"/>
                <a:gd name="T71" fmla="*/ 173 h 453"/>
                <a:gd name="T72" fmla="*/ 420 w 682"/>
                <a:gd name="T73" fmla="*/ 157 h 453"/>
                <a:gd name="T74" fmla="*/ 400 w 682"/>
                <a:gd name="T75" fmla="*/ 143 h 453"/>
                <a:gd name="T76" fmla="*/ 380 w 682"/>
                <a:gd name="T77" fmla="*/ 129 h 453"/>
                <a:gd name="T78" fmla="*/ 358 w 682"/>
                <a:gd name="T79" fmla="*/ 117 h 453"/>
                <a:gd name="T80" fmla="*/ 337 w 682"/>
                <a:gd name="T81" fmla="*/ 103 h 453"/>
                <a:gd name="T82" fmla="*/ 315 w 682"/>
                <a:gd name="T83" fmla="*/ 92 h 453"/>
                <a:gd name="T84" fmla="*/ 293 w 682"/>
                <a:gd name="T85" fmla="*/ 80 h 453"/>
                <a:gd name="T86" fmla="*/ 270 w 682"/>
                <a:gd name="T87" fmla="*/ 69 h 453"/>
                <a:gd name="T88" fmla="*/ 248 w 682"/>
                <a:gd name="T89" fmla="*/ 59 h 453"/>
                <a:gd name="T90" fmla="*/ 225 w 682"/>
                <a:gd name="T91" fmla="*/ 49 h 453"/>
                <a:gd name="T92" fmla="*/ 202 w 682"/>
                <a:gd name="T93" fmla="*/ 40 h 453"/>
                <a:gd name="T94" fmla="*/ 179 w 682"/>
                <a:gd name="T95" fmla="*/ 32 h 453"/>
                <a:gd name="T96" fmla="*/ 155 w 682"/>
                <a:gd name="T97" fmla="*/ 24 h 453"/>
                <a:gd name="T98" fmla="*/ 131 w 682"/>
                <a:gd name="T99" fmla="*/ 18 h 453"/>
                <a:gd name="T100" fmla="*/ 107 w 682"/>
                <a:gd name="T101" fmla="*/ 10 h 453"/>
                <a:gd name="T102" fmla="*/ 83 w 682"/>
                <a:gd name="T103" fmla="*/ 5 h 453"/>
                <a:gd name="T104" fmla="*/ 58 w 682"/>
                <a:gd name="T105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2" h="453">
                  <a:moveTo>
                    <a:pt x="58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32" y="43"/>
                  </a:lnTo>
                  <a:lnTo>
                    <a:pt x="65" y="78"/>
                  </a:lnTo>
                  <a:lnTo>
                    <a:pt x="100" y="112"/>
                  </a:lnTo>
                  <a:lnTo>
                    <a:pt x="135" y="145"/>
                  </a:lnTo>
                  <a:lnTo>
                    <a:pt x="171" y="177"/>
                  </a:lnTo>
                  <a:lnTo>
                    <a:pt x="209" y="207"/>
                  </a:lnTo>
                  <a:lnTo>
                    <a:pt x="247" y="236"/>
                  </a:lnTo>
                  <a:lnTo>
                    <a:pt x="286" y="265"/>
                  </a:lnTo>
                  <a:lnTo>
                    <a:pt x="326" y="292"/>
                  </a:lnTo>
                  <a:lnTo>
                    <a:pt x="368" y="318"/>
                  </a:lnTo>
                  <a:lnTo>
                    <a:pt x="410" y="342"/>
                  </a:lnTo>
                  <a:lnTo>
                    <a:pt x="452" y="365"/>
                  </a:lnTo>
                  <a:lnTo>
                    <a:pt x="495" y="385"/>
                  </a:lnTo>
                  <a:lnTo>
                    <a:pt x="540" y="406"/>
                  </a:lnTo>
                  <a:lnTo>
                    <a:pt x="585" y="425"/>
                  </a:lnTo>
                  <a:lnTo>
                    <a:pt x="629" y="442"/>
                  </a:lnTo>
                  <a:lnTo>
                    <a:pt x="682" y="453"/>
                  </a:lnTo>
                  <a:lnTo>
                    <a:pt x="682" y="453"/>
                  </a:lnTo>
                  <a:lnTo>
                    <a:pt x="670" y="431"/>
                  </a:lnTo>
                  <a:lnTo>
                    <a:pt x="657" y="409"/>
                  </a:lnTo>
                  <a:lnTo>
                    <a:pt x="644" y="389"/>
                  </a:lnTo>
                  <a:lnTo>
                    <a:pt x="629" y="369"/>
                  </a:lnTo>
                  <a:lnTo>
                    <a:pt x="615" y="348"/>
                  </a:lnTo>
                  <a:lnTo>
                    <a:pt x="599" y="329"/>
                  </a:lnTo>
                  <a:lnTo>
                    <a:pt x="583" y="309"/>
                  </a:lnTo>
                  <a:lnTo>
                    <a:pt x="568" y="291"/>
                  </a:lnTo>
                  <a:lnTo>
                    <a:pt x="550" y="272"/>
                  </a:lnTo>
                  <a:lnTo>
                    <a:pt x="534" y="254"/>
                  </a:lnTo>
                  <a:lnTo>
                    <a:pt x="516" y="237"/>
                  </a:lnTo>
                  <a:lnTo>
                    <a:pt x="497" y="220"/>
                  </a:lnTo>
                  <a:lnTo>
                    <a:pt x="478" y="204"/>
                  </a:lnTo>
                  <a:lnTo>
                    <a:pt x="460" y="187"/>
                  </a:lnTo>
                  <a:lnTo>
                    <a:pt x="440" y="173"/>
                  </a:lnTo>
                  <a:lnTo>
                    <a:pt x="420" y="157"/>
                  </a:lnTo>
                  <a:lnTo>
                    <a:pt x="400" y="143"/>
                  </a:lnTo>
                  <a:lnTo>
                    <a:pt x="380" y="129"/>
                  </a:lnTo>
                  <a:lnTo>
                    <a:pt x="358" y="117"/>
                  </a:lnTo>
                  <a:lnTo>
                    <a:pt x="337" y="103"/>
                  </a:lnTo>
                  <a:lnTo>
                    <a:pt x="315" y="92"/>
                  </a:lnTo>
                  <a:lnTo>
                    <a:pt x="293" y="80"/>
                  </a:lnTo>
                  <a:lnTo>
                    <a:pt x="270" y="69"/>
                  </a:lnTo>
                  <a:lnTo>
                    <a:pt x="248" y="59"/>
                  </a:lnTo>
                  <a:lnTo>
                    <a:pt x="225" y="49"/>
                  </a:lnTo>
                  <a:lnTo>
                    <a:pt x="202" y="40"/>
                  </a:lnTo>
                  <a:lnTo>
                    <a:pt x="179" y="32"/>
                  </a:lnTo>
                  <a:lnTo>
                    <a:pt x="155" y="24"/>
                  </a:lnTo>
                  <a:lnTo>
                    <a:pt x="131" y="18"/>
                  </a:lnTo>
                  <a:lnTo>
                    <a:pt x="107" y="10"/>
                  </a:lnTo>
                  <a:lnTo>
                    <a:pt x="83" y="5"/>
                  </a:lnTo>
                  <a:lnTo>
                    <a:pt x="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CE96DD7-09A5-D60A-DBB1-F744F1646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431"/>
              <a:ext cx="1034" cy="1274"/>
            </a:xfrm>
            <a:custGeom>
              <a:avLst/>
              <a:gdLst>
                <a:gd name="T0" fmla="*/ 349 w 3101"/>
                <a:gd name="T1" fmla="*/ 593 h 3823"/>
                <a:gd name="T2" fmla="*/ 305 w 3101"/>
                <a:gd name="T3" fmla="*/ 833 h 3823"/>
                <a:gd name="T4" fmla="*/ 223 w 3101"/>
                <a:gd name="T5" fmla="*/ 751 h 3823"/>
                <a:gd name="T6" fmla="*/ 94 w 3101"/>
                <a:gd name="T7" fmla="*/ 704 h 3823"/>
                <a:gd name="T8" fmla="*/ 31 w 3101"/>
                <a:gd name="T9" fmla="*/ 740 h 3823"/>
                <a:gd name="T10" fmla="*/ 3 w 3101"/>
                <a:gd name="T11" fmla="*/ 817 h 3823"/>
                <a:gd name="T12" fmla="*/ 12 w 3101"/>
                <a:gd name="T13" fmla="*/ 965 h 3823"/>
                <a:gd name="T14" fmla="*/ 77 w 3101"/>
                <a:gd name="T15" fmla="*/ 1150 h 3823"/>
                <a:gd name="T16" fmla="*/ 238 w 3101"/>
                <a:gd name="T17" fmla="*/ 1460 h 3823"/>
                <a:gd name="T18" fmla="*/ 323 w 3101"/>
                <a:gd name="T19" fmla="*/ 1551 h 3823"/>
                <a:gd name="T20" fmla="*/ 399 w 3101"/>
                <a:gd name="T21" fmla="*/ 1576 h 3823"/>
                <a:gd name="T22" fmla="*/ 566 w 3101"/>
                <a:gd name="T23" fmla="*/ 1845 h 3823"/>
                <a:gd name="T24" fmla="*/ 643 w 3101"/>
                <a:gd name="T25" fmla="*/ 2047 h 3823"/>
                <a:gd name="T26" fmla="*/ 738 w 3101"/>
                <a:gd name="T27" fmla="*/ 2188 h 3823"/>
                <a:gd name="T28" fmla="*/ 886 w 3101"/>
                <a:gd name="T29" fmla="*/ 2358 h 3823"/>
                <a:gd name="T30" fmla="*/ 931 w 3101"/>
                <a:gd name="T31" fmla="*/ 2707 h 3823"/>
                <a:gd name="T32" fmla="*/ 979 w 3101"/>
                <a:gd name="T33" fmla="*/ 2834 h 3823"/>
                <a:gd name="T34" fmla="*/ 1109 w 3101"/>
                <a:gd name="T35" fmla="*/ 3005 h 3823"/>
                <a:gd name="T36" fmla="*/ 1385 w 3101"/>
                <a:gd name="T37" fmla="*/ 3442 h 3823"/>
                <a:gd name="T38" fmla="*/ 1633 w 3101"/>
                <a:gd name="T39" fmla="*/ 3813 h 3823"/>
                <a:gd name="T40" fmla="*/ 1796 w 3101"/>
                <a:gd name="T41" fmla="*/ 3600 h 3823"/>
                <a:gd name="T42" fmla="*/ 1974 w 3101"/>
                <a:gd name="T43" fmla="*/ 3389 h 3823"/>
                <a:gd name="T44" fmla="*/ 2171 w 3101"/>
                <a:gd name="T45" fmla="*/ 3207 h 3823"/>
                <a:gd name="T46" fmla="*/ 2419 w 3101"/>
                <a:gd name="T47" fmla="*/ 2980 h 3823"/>
                <a:gd name="T48" fmla="*/ 2624 w 3101"/>
                <a:gd name="T49" fmla="*/ 2721 h 3823"/>
                <a:gd name="T50" fmla="*/ 2620 w 3101"/>
                <a:gd name="T51" fmla="*/ 2679 h 3823"/>
                <a:gd name="T52" fmla="*/ 2560 w 3101"/>
                <a:gd name="T53" fmla="*/ 2645 h 3823"/>
                <a:gd name="T54" fmla="*/ 2524 w 3101"/>
                <a:gd name="T55" fmla="*/ 2612 h 3823"/>
                <a:gd name="T56" fmla="*/ 2513 w 3101"/>
                <a:gd name="T57" fmla="*/ 2334 h 3823"/>
                <a:gd name="T58" fmla="*/ 2564 w 3101"/>
                <a:gd name="T59" fmla="*/ 1820 h 3823"/>
                <a:gd name="T60" fmla="*/ 2638 w 3101"/>
                <a:gd name="T61" fmla="*/ 1582 h 3823"/>
                <a:gd name="T62" fmla="*/ 2668 w 3101"/>
                <a:gd name="T63" fmla="*/ 1413 h 3823"/>
                <a:gd name="T64" fmla="*/ 2713 w 3101"/>
                <a:gd name="T65" fmla="*/ 1444 h 3823"/>
                <a:gd name="T66" fmla="*/ 2771 w 3101"/>
                <a:gd name="T67" fmla="*/ 1440 h 3823"/>
                <a:gd name="T68" fmla="*/ 2836 w 3101"/>
                <a:gd name="T69" fmla="*/ 1394 h 3823"/>
                <a:gd name="T70" fmla="*/ 2927 w 3101"/>
                <a:gd name="T71" fmla="*/ 1251 h 3823"/>
                <a:gd name="T72" fmla="*/ 3024 w 3101"/>
                <a:gd name="T73" fmla="*/ 1034 h 3823"/>
                <a:gd name="T74" fmla="*/ 3084 w 3101"/>
                <a:gd name="T75" fmla="*/ 839 h 3823"/>
                <a:gd name="T76" fmla="*/ 3098 w 3101"/>
                <a:gd name="T77" fmla="*/ 675 h 3823"/>
                <a:gd name="T78" fmla="*/ 3073 w 3101"/>
                <a:gd name="T79" fmla="*/ 604 h 3823"/>
                <a:gd name="T80" fmla="*/ 3011 w 3101"/>
                <a:gd name="T81" fmla="*/ 544 h 3823"/>
                <a:gd name="T82" fmla="*/ 2941 w 3101"/>
                <a:gd name="T83" fmla="*/ 532 h 3823"/>
                <a:gd name="T84" fmla="*/ 2873 w 3101"/>
                <a:gd name="T85" fmla="*/ 564 h 3823"/>
                <a:gd name="T86" fmla="*/ 2772 w 3101"/>
                <a:gd name="T87" fmla="*/ 659 h 3823"/>
                <a:gd name="T88" fmla="*/ 2727 w 3101"/>
                <a:gd name="T89" fmla="*/ 738 h 3823"/>
                <a:gd name="T90" fmla="*/ 2698 w 3101"/>
                <a:gd name="T91" fmla="*/ 916 h 3823"/>
                <a:gd name="T92" fmla="*/ 2686 w 3101"/>
                <a:gd name="T93" fmla="*/ 943 h 3823"/>
                <a:gd name="T94" fmla="*/ 2655 w 3101"/>
                <a:gd name="T95" fmla="*/ 938 h 3823"/>
                <a:gd name="T96" fmla="*/ 2639 w 3101"/>
                <a:gd name="T97" fmla="*/ 903 h 3823"/>
                <a:gd name="T98" fmla="*/ 2631 w 3101"/>
                <a:gd name="T99" fmla="*/ 736 h 3823"/>
                <a:gd name="T100" fmla="*/ 2584 w 3101"/>
                <a:gd name="T101" fmla="*/ 522 h 3823"/>
                <a:gd name="T102" fmla="*/ 2471 w 3101"/>
                <a:gd name="T103" fmla="*/ 334 h 3823"/>
                <a:gd name="T104" fmla="*/ 2349 w 3101"/>
                <a:gd name="T105" fmla="*/ 292 h 3823"/>
                <a:gd name="T106" fmla="*/ 2236 w 3101"/>
                <a:gd name="T107" fmla="*/ 311 h 3823"/>
                <a:gd name="T108" fmla="*/ 2136 w 3101"/>
                <a:gd name="T109" fmla="*/ 287 h 3823"/>
                <a:gd name="T110" fmla="*/ 1859 w 3101"/>
                <a:gd name="T111" fmla="*/ 159 h 3823"/>
                <a:gd name="T112" fmla="*/ 1418 w 3101"/>
                <a:gd name="T113" fmla="*/ 29 h 3823"/>
                <a:gd name="T114" fmla="*/ 1174 w 3101"/>
                <a:gd name="T115" fmla="*/ 2 h 3823"/>
                <a:gd name="T116" fmla="*/ 961 w 3101"/>
                <a:gd name="T117" fmla="*/ 4 h 3823"/>
                <a:gd name="T118" fmla="*/ 601 w 3101"/>
                <a:gd name="T119" fmla="*/ 77 h 3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01" h="3823">
                  <a:moveTo>
                    <a:pt x="479" y="177"/>
                  </a:moveTo>
                  <a:lnTo>
                    <a:pt x="479" y="177"/>
                  </a:lnTo>
                  <a:lnTo>
                    <a:pt x="402" y="417"/>
                  </a:lnTo>
                  <a:lnTo>
                    <a:pt x="402" y="417"/>
                  </a:lnTo>
                  <a:lnTo>
                    <a:pt x="384" y="475"/>
                  </a:lnTo>
                  <a:lnTo>
                    <a:pt x="365" y="534"/>
                  </a:lnTo>
                  <a:lnTo>
                    <a:pt x="349" y="593"/>
                  </a:lnTo>
                  <a:lnTo>
                    <a:pt x="334" y="653"/>
                  </a:lnTo>
                  <a:lnTo>
                    <a:pt x="327" y="682"/>
                  </a:lnTo>
                  <a:lnTo>
                    <a:pt x="322" y="712"/>
                  </a:lnTo>
                  <a:lnTo>
                    <a:pt x="316" y="742"/>
                  </a:lnTo>
                  <a:lnTo>
                    <a:pt x="311" y="772"/>
                  </a:lnTo>
                  <a:lnTo>
                    <a:pt x="308" y="802"/>
                  </a:lnTo>
                  <a:lnTo>
                    <a:pt x="305" y="833"/>
                  </a:lnTo>
                  <a:lnTo>
                    <a:pt x="304" y="863"/>
                  </a:lnTo>
                  <a:lnTo>
                    <a:pt x="303" y="893"/>
                  </a:lnTo>
                  <a:lnTo>
                    <a:pt x="276" y="868"/>
                  </a:lnTo>
                  <a:lnTo>
                    <a:pt x="276" y="868"/>
                  </a:lnTo>
                  <a:lnTo>
                    <a:pt x="256" y="830"/>
                  </a:lnTo>
                  <a:lnTo>
                    <a:pt x="238" y="791"/>
                  </a:lnTo>
                  <a:lnTo>
                    <a:pt x="223" y="751"/>
                  </a:lnTo>
                  <a:lnTo>
                    <a:pt x="208" y="710"/>
                  </a:lnTo>
                  <a:lnTo>
                    <a:pt x="173" y="705"/>
                  </a:lnTo>
                  <a:lnTo>
                    <a:pt x="173" y="705"/>
                  </a:lnTo>
                  <a:lnTo>
                    <a:pt x="142" y="702"/>
                  </a:lnTo>
                  <a:lnTo>
                    <a:pt x="125" y="702"/>
                  </a:lnTo>
                  <a:lnTo>
                    <a:pt x="109" y="702"/>
                  </a:lnTo>
                  <a:lnTo>
                    <a:pt x="94" y="704"/>
                  </a:lnTo>
                  <a:lnTo>
                    <a:pt x="78" y="708"/>
                  </a:lnTo>
                  <a:lnTo>
                    <a:pt x="64" y="713"/>
                  </a:lnTo>
                  <a:lnTo>
                    <a:pt x="57" y="716"/>
                  </a:lnTo>
                  <a:lnTo>
                    <a:pt x="51" y="721"/>
                  </a:lnTo>
                  <a:lnTo>
                    <a:pt x="51" y="721"/>
                  </a:lnTo>
                  <a:lnTo>
                    <a:pt x="41" y="730"/>
                  </a:lnTo>
                  <a:lnTo>
                    <a:pt x="31" y="740"/>
                  </a:lnTo>
                  <a:lnTo>
                    <a:pt x="24" y="752"/>
                  </a:lnTo>
                  <a:lnTo>
                    <a:pt x="18" y="763"/>
                  </a:lnTo>
                  <a:lnTo>
                    <a:pt x="13" y="777"/>
                  </a:lnTo>
                  <a:lnTo>
                    <a:pt x="8" y="789"/>
                  </a:lnTo>
                  <a:lnTo>
                    <a:pt x="5" y="804"/>
                  </a:lnTo>
                  <a:lnTo>
                    <a:pt x="3" y="817"/>
                  </a:lnTo>
                  <a:lnTo>
                    <a:pt x="3" y="817"/>
                  </a:lnTo>
                  <a:lnTo>
                    <a:pt x="1" y="838"/>
                  </a:lnTo>
                  <a:lnTo>
                    <a:pt x="0" y="860"/>
                  </a:lnTo>
                  <a:lnTo>
                    <a:pt x="0" y="881"/>
                  </a:lnTo>
                  <a:lnTo>
                    <a:pt x="2" y="903"/>
                  </a:lnTo>
                  <a:lnTo>
                    <a:pt x="4" y="924"/>
                  </a:lnTo>
                  <a:lnTo>
                    <a:pt x="7" y="944"/>
                  </a:lnTo>
                  <a:lnTo>
                    <a:pt x="12" y="965"/>
                  </a:lnTo>
                  <a:lnTo>
                    <a:pt x="17" y="986"/>
                  </a:lnTo>
                  <a:lnTo>
                    <a:pt x="23" y="1007"/>
                  </a:lnTo>
                  <a:lnTo>
                    <a:pt x="29" y="1028"/>
                  </a:lnTo>
                  <a:lnTo>
                    <a:pt x="44" y="1069"/>
                  </a:lnTo>
                  <a:lnTo>
                    <a:pt x="59" y="1110"/>
                  </a:lnTo>
                  <a:lnTo>
                    <a:pt x="77" y="1150"/>
                  </a:lnTo>
                  <a:lnTo>
                    <a:pt x="77" y="1150"/>
                  </a:lnTo>
                  <a:lnTo>
                    <a:pt x="108" y="1217"/>
                  </a:lnTo>
                  <a:lnTo>
                    <a:pt x="142" y="1284"/>
                  </a:lnTo>
                  <a:lnTo>
                    <a:pt x="176" y="1351"/>
                  </a:lnTo>
                  <a:lnTo>
                    <a:pt x="212" y="1417"/>
                  </a:lnTo>
                  <a:lnTo>
                    <a:pt x="212" y="1417"/>
                  </a:lnTo>
                  <a:lnTo>
                    <a:pt x="225" y="1438"/>
                  </a:lnTo>
                  <a:lnTo>
                    <a:pt x="238" y="1460"/>
                  </a:lnTo>
                  <a:lnTo>
                    <a:pt x="253" y="1481"/>
                  </a:lnTo>
                  <a:lnTo>
                    <a:pt x="267" y="1501"/>
                  </a:lnTo>
                  <a:lnTo>
                    <a:pt x="285" y="1520"/>
                  </a:lnTo>
                  <a:lnTo>
                    <a:pt x="293" y="1528"/>
                  </a:lnTo>
                  <a:lnTo>
                    <a:pt x="303" y="1536"/>
                  </a:lnTo>
                  <a:lnTo>
                    <a:pt x="313" y="1544"/>
                  </a:lnTo>
                  <a:lnTo>
                    <a:pt x="323" y="1551"/>
                  </a:lnTo>
                  <a:lnTo>
                    <a:pt x="334" y="1557"/>
                  </a:lnTo>
                  <a:lnTo>
                    <a:pt x="344" y="1563"/>
                  </a:lnTo>
                  <a:lnTo>
                    <a:pt x="344" y="1563"/>
                  </a:lnTo>
                  <a:lnTo>
                    <a:pt x="358" y="1569"/>
                  </a:lnTo>
                  <a:lnTo>
                    <a:pt x="371" y="1572"/>
                  </a:lnTo>
                  <a:lnTo>
                    <a:pt x="385" y="1575"/>
                  </a:lnTo>
                  <a:lnTo>
                    <a:pt x="399" y="1576"/>
                  </a:lnTo>
                  <a:lnTo>
                    <a:pt x="413" y="1575"/>
                  </a:lnTo>
                  <a:lnTo>
                    <a:pt x="427" y="1573"/>
                  </a:lnTo>
                  <a:lnTo>
                    <a:pt x="439" y="1569"/>
                  </a:lnTo>
                  <a:lnTo>
                    <a:pt x="452" y="1562"/>
                  </a:lnTo>
                  <a:lnTo>
                    <a:pt x="486" y="1561"/>
                  </a:lnTo>
                  <a:lnTo>
                    <a:pt x="486" y="1561"/>
                  </a:lnTo>
                  <a:lnTo>
                    <a:pt x="566" y="1845"/>
                  </a:lnTo>
                  <a:lnTo>
                    <a:pt x="566" y="1845"/>
                  </a:lnTo>
                  <a:lnTo>
                    <a:pt x="581" y="1894"/>
                  </a:lnTo>
                  <a:lnTo>
                    <a:pt x="596" y="1941"/>
                  </a:lnTo>
                  <a:lnTo>
                    <a:pt x="613" y="1984"/>
                  </a:lnTo>
                  <a:lnTo>
                    <a:pt x="622" y="2005"/>
                  </a:lnTo>
                  <a:lnTo>
                    <a:pt x="633" y="2026"/>
                  </a:lnTo>
                  <a:lnTo>
                    <a:pt x="643" y="2047"/>
                  </a:lnTo>
                  <a:lnTo>
                    <a:pt x="653" y="2068"/>
                  </a:lnTo>
                  <a:lnTo>
                    <a:pt x="666" y="2088"/>
                  </a:lnTo>
                  <a:lnTo>
                    <a:pt x="678" y="2107"/>
                  </a:lnTo>
                  <a:lnTo>
                    <a:pt x="692" y="2127"/>
                  </a:lnTo>
                  <a:lnTo>
                    <a:pt x="706" y="2148"/>
                  </a:lnTo>
                  <a:lnTo>
                    <a:pt x="721" y="2168"/>
                  </a:lnTo>
                  <a:lnTo>
                    <a:pt x="738" y="2188"/>
                  </a:lnTo>
                  <a:lnTo>
                    <a:pt x="738" y="2188"/>
                  </a:lnTo>
                  <a:lnTo>
                    <a:pt x="772" y="2226"/>
                  </a:lnTo>
                  <a:lnTo>
                    <a:pt x="807" y="2264"/>
                  </a:lnTo>
                  <a:lnTo>
                    <a:pt x="845" y="2299"/>
                  </a:lnTo>
                  <a:lnTo>
                    <a:pt x="883" y="2334"/>
                  </a:lnTo>
                  <a:lnTo>
                    <a:pt x="886" y="2358"/>
                  </a:lnTo>
                  <a:lnTo>
                    <a:pt x="886" y="2358"/>
                  </a:lnTo>
                  <a:lnTo>
                    <a:pt x="895" y="2429"/>
                  </a:lnTo>
                  <a:lnTo>
                    <a:pt x="895" y="2429"/>
                  </a:lnTo>
                  <a:lnTo>
                    <a:pt x="918" y="2617"/>
                  </a:lnTo>
                  <a:lnTo>
                    <a:pt x="918" y="2617"/>
                  </a:lnTo>
                  <a:lnTo>
                    <a:pt x="924" y="2662"/>
                  </a:lnTo>
                  <a:lnTo>
                    <a:pt x="927" y="2684"/>
                  </a:lnTo>
                  <a:lnTo>
                    <a:pt x="931" y="2707"/>
                  </a:lnTo>
                  <a:lnTo>
                    <a:pt x="936" y="2729"/>
                  </a:lnTo>
                  <a:lnTo>
                    <a:pt x="942" y="2749"/>
                  </a:lnTo>
                  <a:lnTo>
                    <a:pt x="949" y="2771"/>
                  </a:lnTo>
                  <a:lnTo>
                    <a:pt x="957" y="2792"/>
                  </a:lnTo>
                  <a:lnTo>
                    <a:pt x="957" y="2792"/>
                  </a:lnTo>
                  <a:lnTo>
                    <a:pt x="968" y="2813"/>
                  </a:lnTo>
                  <a:lnTo>
                    <a:pt x="979" y="2834"/>
                  </a:lnTo>
                  <a:lnTo>
                    <a:pt x="992" y="2854"/>
                  </a:lnTo>
                  <a:lnTo>
                    <a:pt x="1006" y="2872"/>
                  </a:lnTo>
                  <a:lnTo>
                    <a:pt x="1034" y="2910"/>
                  </a:lnTo>
                  <a:lnTo>
                    <a:pt x="1064" y="2946"/>
                  </a:lnTo>
                  <a:lnTo>
                    <a:pt x="1064" y="2946"/>
                  </a:lnTo>
                  <a:lnTo>
                    <a:pt x="1087" y="2976"/>
                  </a:lnTo>
                  <a:lnTo>
                    <a:pt x="1109" y="3005"/>
                  </a:lnTo>
                  <a:lnTo>
                    <a:pt x="1152" y="3065"/>
                  </a:lnTo>
                  <a:lnTo>
                    <a:pt x="1193" y="3127"/>
                  </a:lnTo>
                  <a:lnTo>
                    <a:pt x="1233" y="3188"/>
                  </a:lnTo>
                  <a:lnTo>
                    <a:pt x="1271" y="3252"/>
                  </a:lnTo>
                  <a:lnTo>
                    <a:pt x="1310" y="3315"/>
                  </a:lnTo>
                  <a:lnTo>
                    <a:pt x="1385" y="3442"/>
                  </a:lnTo>
                  <a:lnTo>
                    <a:pt x="1385" y="3442"/>
                  </a:lnTo>
                  <a:lnTo>
                    <a:pt x="1443" y="3538"/>
                  </a:lnTo>
                  <a:lnTo>
                    <a:pt x="1472" y="3585"/>
                  </a:lnTo>
                  <a:lnTo>
                    <a:pt x="1502" y="3632"/>
                  </a:lnTo>
                  <a:lnTo>
                    <a:pt x="1534" y="3679"/>
                  </a:lnTo>
                  <a:lnTo>
                    <a:pt x="1566" y="3725"/>
                  </a:lnTo>
                  <a:lnTo>
                    <a:pt x="1599" y="3770"/>
                  </a:lnTo>
                  <a:lnTo>
                    <a:pt x="1633" y="3813"/>
                  </a:lnTo>
                  <a:lnTo>
                    <a:pt x="1649" y="3823"/>
                  </a:lnTo>
                  <a:lnTo>
                    <a:pt x="1649" y="3823"/>
                  </a:lnTo>
                  <a:lnTo>
                    <a:pt x="1676" y="3777"/>
                  </a:lnTo>
                  <a:lnTo>
                    <a:pt x="1704" y="3731"/>
                  </a:lnTo>
                  <a:lnTo>
                    <a:pt x="1734" y="3686"/>
                  </a:lnTo>
                  <a:lnTo>
                    <a:pt x="1765" y="3643"/>
                  </a:lnTo>
                  <a:lnTo>
                    <a:pt x="1796" y="3600"/>
                  </a:lnTo>
                  <a:lnTo>
                    <a:pt x="1828" y="3557"/>
                  </a:lnTo>
                  <a:lnTo>
                    <a:pt x="1862" y="3515"/>
                  </a:lnTo>
                  <a:lnTo>
                    <a:pt x="1897" y="3475"/>
                  </a:lnTo>
                  <a:lnTo>
                    <a:pt x="1897" y="3475"/>
                  </a:lnTo>
                  <a:lnTo>
                    <a:pt x="1922" y="3446"/>
                  </a:lnTo>
                  <a:lnTo>
                    <a:pt x="1948" y="3417"/>
                  </a:lnTo>
                  <a:lnTo>
                    <a:pt x="1974" y="3389"/>
                  </a:lnTo>
                  <a:lnTo>
                    <a:pt x="2001" y="3362"/>
                  </a:lnTo>
                  <a:lnTo>
                    <a:pt x="2028" y="3335"/>
                  </a:lnTo>
                  <a:lnTo>
                    <a:pt x="2056" y="3309"/>
                  </a:lnTo>
                  <a:lnTo>
                    <a:pt x="2084" y="3283"/>
                  </a:lnTo>
                  <a:lnTo>
                    <a:pt x="2113" y="3257"/>
                  </a:lnTo>
                  <a:lnTo>
                    <a:pt x="2113" y="3257"/>
                  </a:lnTo>
                  <a:lnTo>
                    <a:pt x="2171" y="3207"/>
                  </a:lnTo>
                  <a:lnTo>
                    <a:pt x="2231" y="3158"/>
                  </a:lnTo>
                  <a:lnTo>
                    <a:pt x="2289" y="3108"/>
                  </a:lnTo>
                  <a:lnTo>
                    <a:pt x="2318" y="3082"/>
                  </a:lnTo>
                  <a:lnTo>
                    <a:pt x="2346" y="3056"/>
                  </a:lnTo>
                  <a:lnTo>
                    <a:pt x="2346" y="3056"/>
                  </a:lnTo>
                  <a:lnTo>
                    <a:pt x="2384" y="3018"/>
                  </a:lnTo>
                  <a:lnTo>
                    <a:pt x="2419" y="2980"/>
                  </a:lnTo>
                  <a:lnTo>
                    <a:pt x="2453" y="2940"/>
                  </a:lnTo>
                  <a:lnTo>
                    <a:pt x="2488" y="2899"/>
                  </a:lnTo>
                  <a:lnTo>
                    <a:pt x="2520" y="2859"/>
                  </a:lnTo>
                  <a:lnTo>
                    <a:pt x="2552" y="2817"/>
                  </a:lnTo>
                  <a:lnTo>
                    <a:pt x="2616" y="2733"/>
                  </a:lnTo>
                  <a:lnTo>
                    <a:pt x="2616" y="2733"/>
                  </a:lnTo>
                  <a:lnTo>
                    <a:pt x="2624" y="2721"/>
                  </a:lnTo>
                  <a:lnTo>
                    <a:pt x="2627" y="2715"/>
                  </a:lnTo>
                  <a:lnTo>
                    <a:pt x="2629" y="2708"/>
                  </a:lnTo>
                  <a:lnTo>
                    <a:pt x="2629" y="2708"/>
                  </a:lnTo>
                  <a:lnTo>
                    <a:pt x="2629" y="2700"/>
                  </a:lnTo>
                  <a:lnTo>
                    <a:pt x="2628" y="2692"/>
                  </a:lnTo>
                  <a:lnTo>
                    <a:pt x="2624" y="2685"/>
                  </a:lnTo>
                  <a:lnTo>
                    <a:pt x="2620" y="2679"/>
                  </a:lnTo>
                  <a:lnTo>
                    <a:pt x="2613" y="2672"/>
                  </a:lnTo>
                  <a:lnTo>
                    <a:pt x="2606" y="2667"/>
                  </a:lnTo>
                  <a:lnTo>
                    <a:pt x="2599" y="2662"/>
                  </a:lnTo>
                  <a:lnTo>
                    <a:pt x="2592" y="2658"/>
                  </a:lnTo>
                  <a:lnTo>
                    <a:pt x="2592" y="2658"/>
                  </a:lnTo>
                  <a:lnTo>
                    <a:pt x="2576" y="2651"/>
                  </a:lnTo>
                  <a:lnTo>
                    <a:pt x="2560" y="2645"/>
                  </a:lnTo>
                  <a:lnTo>
                    <a:pt x="2552" y="2642"/>
                  </a:lnTo>
                  <a:lnTo>
                    <a:pt x="2545" y="2638"/>
                  </a:lnTo>
                  <a:lnTo>
                    <a:pt x="2539" y="2633"/>
                  </a:lnTo>
                  <a:lnTo>
                    <a:pt x="2532" y="2626"/>
                  </a:lnTo>
                  <a:lnTo>
                    <a:pt x="2532" y="2626"/>
                  </a:lnTo>
                  <a:lnTo>
                    <a:pt x="2528" y="2620"/>
                  </a:lnTo>
                  <a:lnTo>
                    <a:pt x="2524" y="2612"/>
                  </a:lnTo>
                  <a:lnTo>
                    <a:pt x="2521" y="2605"/>
                  </a:lnTo>
                  <a:lnTo>
                    <a:pt x="2519" y="2596"/>
                  </a:lnTo>
                  <a:lnTo>
                    <a:pt x="2517" y="2578"/>
                  </a:lnTo>
                  <a:lnTo>
                    <a:pt x="2517" y="2562"/>
                  </a:lnTo>
                  <a:lnTo>
                    <a:pt x="2517" y="2562"/>
                  </a:lnTo>
                  <a:lnTo>
                    <a:pt x="2513" y="2334"/>
                  </a:lnTo>
                  <a:lnTo>
                    <a:pt x="2513" y="2334"/>
                  </a:lnTo>
                  <a:lnTo>
                    <a:pt x="2505" y="1991"/>
                  </a:lnTo>
                  <a:lnTo>
                    <a:pt x="2499" y="1947"/>
                  </a:lnTo>
                  <a:lnTo>
                    <a:pt x="2499" y="1947"/>
                  </a:lnTo>
                  <a:lnTo>
                    <a:pt x="2517" y="1916"/>
                  </a:lnTo>
                  <a:lnTo>
                    <a:pt x="2533" y="1884"/>
                  </a:lnTo>
                  <a:lnTo>
                    <a:pt x="2549" y="1852"/>
                  </a:lnTo>
                  <a:lnTo>
                    <a:pt x="2564" y="1820"/>
                  </a:lnTo>
                  <a:lnTo>
                    <a:pt x="2577" y="1786"/>
                  </a:lnTo>
                  <a:lnTo>
                    <a:pt x="2590" y="1753"/>
                  </a:lnTo>
                  <a:lnTo>
                    <a:pt x="2602" y="1720"/>
                  </a:lnTo>
                  <a:lnTo>
                    <a:pt x="2612" y="1685"/>
                  </a:lnTo>
                  <a:lnTo>
                    <a:pt x="2622" y="1651"/>
                  </a:lnTo>
                  <a:lnTo>
                    <a:pt x="2630" y="1617"/>
                  </a:lnTo>
                  <a:lnTo>
                    <a:pt x="2638" y="1582"/>
                  </a:lnTo>
                  <a:lnTo>
                    <a:pt x="2645" y="1547"/>
                  </a:lnTo>
                  <a:lnTo>
                    <a:pt x="2650" y="1511"/>
                  </a:lnTo>
                  <a:lnTo>
                    <a:pt x="2654" y="1476"/>
                  </a:lnTo>
                  <a:lnTo>
                    <a:pt x="2658" y="1440"/>
                  </a:lnTo>
                  <a:lnTo>
                    <a:pt x="2660" y="1405"/>
                  </a:lnTo>
                  <a:lnTo>
                    <a:pt x="2668" y="1413"/>
                  </a:lnTo>
                  <a:lnTo>
                    <a:pt x="2668" y="1413"/>
                  </a:lnTo>
                  <a:lnTo>
                    <a:pt x="2673" y="1420"/>
                  </a:lnTo>
                  <a:lnTo>
                    <a:pt x="2678" y="1426"/>
                  </a:lnTo>
                  <a:lnTo>
                    <a:pt x="2684" y="1430"/>
                  </a:lnTo>
                  <a:lnTo>
                    <a:pt x="2690" y="1435"/>
                  </a:lnTo>
                  <a:lnTo>
                    <a:pt x="2698" y="1438"/>
                  </a:lnTo>
                  <a:lnTo>
                    <a:pt x="2705" y="1442"/>
                  </a:lnTo>
                  <a:lnTo>
                    <a:pt x="2713" y="1444"/>
                  </a:lnTo>
                  <a:lnTo>
                    <a:pt x="2721" y="1445"/>
                  </a:lnTo>
                  <a:lnTo>
                    <a:pt x="2729" y="1446"/>
                  </a:lnTo>
                  <a:lnTo>
                    <a:pt x="2737" y="1446"/>
                  </a:lnTo>
                  <a:lnTo>
                    <a:pt x="2746" y="1446"/>
                  </a:lnTo>
                  <a:lnTo>
                    <a:pt x="2754" y="1445"/>
                  </a:lnTo>
                  <a:lnTo>
                    <a:pt x="2762" y="1443"/>
                  </a:lnTo>
                  <a:lnTo>
                    <a:pt x="2771" y="1440"/>
                  </a:lnTo>
                  <a:lnTo>
                    <a:pt x="2778" y="1437"/>
                  </a:lnTo>
                  <a:lnTo>
                    <a:pt x="2786" y="1434"/>
                  </a:lnTo>
                  <a:lnTo>
                    <a:pt x="2786" y="1434"/>
                  </a:lnTo>
                  <a:lnTo>
                    <a:pt x="2800" y="1426"/>
                  </a:lnTo>
                  <a:lnTo>
                    <a:pt x="2813" y="1417"/>
                  </a:lnTo>
                  <a:lnTo>
                    <a:pt x="2825" y="1405"/>
                  </a:lnTo>
                  <a:lnTo>
                    <a:pt x="2836" y="1394"/>
                  </a:lnTo>
                  <a:lnTo>
                    <a:pt x="2846" y="1380"/>
                  </a:lnTo>
                  <a:lnTo>
                    <a:pt x="2856" y="1366"/>
                  </a:lnTo>
                  <a:lnTo>
                    <a:pt x="2875" y="1339"/>
                  </a:lnTo>
                  <a:lnTo>
                    <a:pt x="2875" y="1339"/>
                  </a:lnTo>
                  <a:lnTo>
                    <a:pt x="2892" y="1310"/>
                  </a:lnTo>
                  <a:lnTo>
                    <a:pt x="2910" y="1281"/>
                  </a:lnTo>
                  <a:lnTo>
                    <a:pt x="2927" y="1251"/>
                  </a:lnTo>
                  <a:lnTo>
                    <a:pt x="2942" y="1221"/>
                  </a:lnTo>
                  <a:lnTo>
                    <a:pt x="2958" y="1190"/>
                  </a:lnTo>
                  <a:lnTo>
                    <a:pt x="2972" y="1160"/>
                  </a:lnTo>
                  <a:lnTo>
                    <a:pt x="2986" y="1129"/>
                  </a:lnTo>
                  <a:lnTo>
                    <a:pt x="2999" y="1098"/>
                  </a:lnTo>
                  <a:lnTo>
                    <a:pt x="3013" y="1066"/>
                  </a:lnTo>
                  <a:lnTo>
                    <a:pt x="3024" y="1034"/>
                  </a:lnTo>
                  <a:lnTo>
                    <a:pt x="3036" y="1003"/>
                  </a:lnTo>
                  <a:lnTo>
                    <a:pt x="3047" y="970"/>
                  </a:lnTo>
                  <a:lnTo>
                    <a:pt x="3058" y="937"/>
                  </a:lnTo>
                  <a:lnTo>
                    <a:pt x="3067" y="905"/>
                  </a:lnTo>
                  <a:lnTo>
                    <a:pt x="3075" y="871"/>
                  </a:lnTo>
                  <a:lnTo>
                    <a:pt x="3084" y="839"/>
                  </a:lnTo>
                  <a:lnTo>
                    <a:pt x="3084" y="839"/>
                  </a:lnTo>
                  <a:lnTo>
                    <a:pt x="3090" y="814"/>
                  </a:lnTo>
                  <a:lnTo>
                    <a:pt x="3094" y="788"/>
                  </a:lnTo>
                  <a:lnTo>
                    <a:pt x="3098" y="763"/>
                  </a:lnTo>
                  <a:lnTo>
                    <a:pt x="3100" y="738"/>
                  </a:lnTo>
                  <a:lnTo>
                    <a:pt x="3101" y="712"/>
                  </a:lnTo>
                  <a:lnTo>
                    <a:pt x="3100" y="687"/>
                  </a:lnTo>
                  <a:lnTo>
                    <a:pt x="3098" y="675"/>
                  </a:lnTo>
                  <a:lnTo>
                    <a:pt x="3096" y="662"/>
                  </a:lnTo>
                  <a:lnTo>
                    <a:pt x="3093" y="649"/>
                  </a:lnTo>
                  <a:lnTo>
                    <a:pt x="3089" y="638"/>
                  </a:lnTo>
                  <a:lnTo>
                    <a:pt x="3089" y="638"/>
                  </a:lnTo>
                  <a:lnTo>
                    <a:pt x="3085" y="626"/>
                  </a:lnTo>
                  <a:lnTo>
                    <a:pt x="3080" y="615"/>
                  </a:lnTo>
                  <a:lnTo>
                    <a:pt x="3073" y="604"/>
                  </a:lnTo>
                  <a:lnTo>
                    <a:pt x="3066" y="593"/>
                  </a:lnTo>
                  <a:lnTo>
                    <a:pt x="3059" y="584"/>
                  </a:lnTo>
                  <a:lnTo>
                    <a:pt x="3050" y="574"/>
                  </a:lnTo>
                  <a:lnTo>
                    <a:pt x="3041" y="566"/>
                  </a:lnTo>
                  <a:lnTo>
                    <a:pt x="3032" y="558"/>
                  </a:lnTo>
                  <a:lnTo>
                    <a:pt x="3021" y="550"/>
                  </a:lnTo>
                  <a:lnTo>
                    <a:pt x="3011" y="544"/>
                  </a:lnTo>
                  <a:lnTo>
                    <a:pt x="2999" y="540"/>
                  </a:lnTo>
                  <a:lnTo>
                    <a:pt x="2988" y="536"/>
                  </a:lnTo>
                  <a:lnTo>
                    <a:pt x="2977" y="533"/>
                  </a:lnTo>
                  <a:lnTo>
                    <a:pt x="2965" y="531"/>
                  </a:lnTo>
                  <a:lnTo>
                    <a:pt x="2953" y="531"/>
                  </a:lnTo>
                  <a:lnTo>
                    <a:pt x="2941" y="532"/>
                  </a:lnTo>
                  <a:lnTo>
                    <a:pt x="2941" y="532"/>
                  </a:lnTo>
                  <a:lnTo>
                    <a:pt x="2935" y="533"/>
                  </a:lnTo>
                  <a:lnTo>
                    <a:pt x="2935" y="533"/>
                  </a:lnTo>
                  <a:lnTo>
                    <a:pt x="2921" y="537"/>
                  </a:lnTo>
                  <a:lnTo>
                    <a:pt x="2908" y="542"/>
                  </a:lnTo>
                  <a:lnTo>
                    <a:pt x="2895" y="548"/>
                  </a:lnTo>
                  <a:lnTo>
                    <a:pt x="2884" y="556"/>
                  </a:lnTo>
                  <a:lnTo>
                    <a:pt x="2873" y="564"/>
                  </a:lnTo>
                  <a:lnTo>
                    <a:pt x="2861" y="573"/>
                  </a:lnTo>
                  <a:lnTo>
                    <a:pt x="2839" y="592"/>
                  </a:lnTo>
                  <a:lnTo>
                    <a:pt x="2839" y="592"/>
                  </a:lnTo>
                  <a:lnTo>
                    <a:pt x="2816" y="613"/>
                  </a:lnTo>
                  <a:lnTo>
                    <a:pt x="2793" y="635"/>
                  </a:lnTo>
                  <a:lnTo>
                    <a:pt x="2782" y="646"/>
                  </a:lnTo>
                  <a:lnTo>
                    <a:pt x="2772" y="659"/>
                  </a:lnTo>
                  <a:lnTo>
                    <a:pt x="2762" y="671"/>
                  </a:lnTo>
                  <a:lnTo>
                    <a:pt x="2753" y="684"/>
                  </a:lnTo>
                  <a:lnTo>
                    <a:pt x="2753" y="684"/>
                  </a:lnTo>
                  <a:lnTo>
                    <a:pt x="2746" y="697"/>
                  </a:lnTo>
                  <a:lnTo>
                    <a:pt x="2738" y="710"/>
                  </a:lnTo>
                  <a:lnTo>
                    <a:pt x="2732" y="723"/>
                  </a:lnTo>
                  <a:lnTo>
                    <a:pt x="2727" y="738"/>
                  </a:lnTo>
                  <a:lnTo>
                    <a:pt x="2722" y="752"/>
                  </a:lnTo>
                  <a:lnTo>
                    <a:pt x="2717" y="766"/>
                  </a:lnTo>
                  <a:lnTo>
                    <a:pt x="2711" y="795"/>
                  </a:lnTo>
                  <a:lnTo>
                    <a:pt x="2706" y="826"/>
                  </a:lnTo>
                  <a:lnTo>
                    <a:pt x="2702" y="856"/>
                  </a:lnTo>
                  <a:lnTo>
                    <a:pt x="2700" y="886"/>
                  </a:lnTo>
                  <a:lnTo>
                    <a:pt x="2698" y="916"/>
                  </a:lnTo>
                  <a:lnTo>
                    <a:pt x="2698" y="916"/>
                  </a:lnTo>
                  <a:lnTo>
                    <a:pt x="2697" y="923"/>
                  </a:lnTo>
                  <a:lnTo>
                    <a:pt x="2696" y="929"/>
                  </a:lnTo>
                  <a:lnTo>
                    <a:pt x="2694" y="935"/>
                  </a:lnTo>
                  <a:lnTo>
                    <a:pt x="2690" y="940"/>
                  </a:lnTo>
                  <a:lnTo>
                    <a:pt x="2690" y="940"/>
                  </a:lnTo>
                  <a:lnTo>
                    <a:pt x="2686" y="943"/>
                  </a:lnTo>
                  <a:lnTo>
                    <a:pt x="2682" y="945"/>
                  </a:lnTo>
                  <a:lnTo>
                    <a:pt x="2678" y="947"/>
                  </a:lnTo>
                  <a:lnTo>
                    <a:pt x="2673" y="947"/>
                  </a:lnTo>
                  <a:lnTo>
                    <a:pt x="2668" y="945"/>
                  </a:lnTo>
                  <a:lnTo>
                    <a:pt x="2663" y="944"/>
                  </a:lnTo>
                  <a:lnTo>
                    <a:pt x="2659" y="941"/>
                  </a:lnTo>
                  <a:lnTo>
                    <a:pt x="2655" y="938"/>
                  </a:lnTo>
                  <a:lnTo>
                    <a:pt x="2655" y="938"/>
                  </a:lnTo>
                  <a:lnTo>
                    <a:pt x="2652" y="935"/>
                  </a:lnTo>
                  <a:lnTo>
                    <a:pt x="2649" y="931"/>
                  </a:lnTo>
                  <a:lnTo>
                    <a:pt x="2645" y="921"/>
                  </a:lnTo>
                  <a:lnTo>
                    <a:pt x="2642" y="912"/>
                  </a:lnTo>
                  <a:lnTo>
                    <a:pt x="2639" y="903"/>
                  </a:lnTo>
                  <a:lnTo>
                    <a:pt x="2639" y="903"/>
                  </a:lnTo>
                  <a:lnTo>
                    <a:pt x="2636" y="882"/>
                  </a:lnTo>
                  <a:lnTo>
                    <a:pt x="2634" y="861"/>
                  </a:lnTo>
                  <a:lnTo>
                    <a:pt x="2633" y="840"/>
                  </a:lnTo>
                  <a:lnTo>
                    <a:pt x="2632" y="819"/>
                  </a:lnTo>
                  <a:lnTo>
                    <a:pt x="2632" y="778"/>
                  </a:lnTo>
                  <a:lnTo>
                    <a:pt x="2631" y="736"/>
                  </a:lnTo>
                  <a:lnTo>
                    <a:pt x="2631" y="736"/>
                  </a:lnTo>
                  <a:lnTo>
                    <a:pt x="2629" y="705"/>
                  </a:lnTo>
                  <a:lnTo>
                    <a:pt x="2625" y="673"/>
                  </a:lnTo>
                  <a:lnTo>
                    <a:pt x="2620" y="642"/>
                  </a:lnTo>
                  <a:lnTo>
                    <a:pt x="2613" y="612"/>
                  </a:lnTo>
                  <a:lnTo>
                    <a:pt x="2605" y="582"/>
                  </a:lnTo>
                  <a:lnTo>
                    <a:pt x="2596" y="552"/>
                  </a:lnTo>
                  <a:lnTo>
                    <a:pt x="2584" y="522"/>
                  </a:lnTo>
                  <a:lnTo>
                    <a:pt x="2572" y="493"/>
                  </a:lnTo>
                  <a:lnTo>
                    <a:pt x="2558" y="465"/>
                  </a:lnTo>
                  <a:lnTo>
                    <a:pt x="2544" y="437"/>
                  </a:lnTo>
                  <a:lnTo>
                    <a:pt x="2527" y="410"/>
                  </a:lnTo>
                  <a:lnTo>
                    <a:pt x="2509" y="384"/>
                  </a:lnTo>
                  <a:lnTo>
                    <a:pt x="2491" y="359"/>
                  </a:lnTo>
                  <a:lnTo>
                    <a:pt x="2471" y="334"/>
                  </a:lnTo>
                  <a:lnTo>
                    <a:pt x="2450" y="311"/>
                  </a:lnTo>
                  <a:lnTo>
                    <a:pt x="2428" y="289"/>
                  </a:lnTo>
                  <a:lnTo>
                    <a:pt x="2417" y="267"/>
                  </a:lnTo>
                  <a:lnTo>
                    <a:pt x="2417" y="267"/>
                  </a:lnTo>
                  <a:lnTo>
                    <a:pt x="2382" y="281"/>
                  </a:lnTo>
                  <a:lnTo>
                    <a:pt x="2349" y="292"/>
                  </a:lnTo>
                  <a:lnTo>
                    <a:pt x="2349" y="292"/>
                  </a:lnTo>
                  <a:lnTo>
                    <a:pt x="2321" y="299"/>
                  </a:lnTo>
                  <a:lnTo>
                    <a:pt x="2293" y="306"/>
                  </a:lnTo>
                  <a:lnTo>
                    <a:pt x="2280" y="309"/>
                  </a:lnTo>
                  <a:lnTo>
                    <a:pt x="2265" y="310"/>
                  </a:lnTo>
                  <a:lnTo>
                    <a:pt x="2250" y="311"/>
                  </a:lnTo>
                  <a:lnTo>
                    <a:pt x="2236" y="311"/>
                  </a:lnTo>
                  <a:lnTo>
                    <a:pt x="2236" y="311"/>
                  </a:lnTo>
                  <a:lnTo>
                    <a:pt x="2224" y="310"/>
                  </a:lnTo>
                  <a:lnTo>
                    <a:pt x="2212" y="309"/>
                  </a:lnTo>
                  <a:lnTo>
                    <a:pt x="2188" y="305"/>
                  </a:lnTo>
                  <a:lnTo>
                    <a:pt x="2188" y="305"/>
                  </a:lnTo>
                  <a:lnTo>
                    <a:pt x="2170" y="299"/>
                  </a:lnTo>
                  <a:lnTo>
                    <a:pt x="2154" y="293"/>
                  </a:lnTo>
                  <a:lnTo>
                    <a:pt x="2136" y="287"/>
                  </a:lnTo>
                  <a:lnTo>
                    <a:pt x="2119" y="280"/>
                  </a:lnTo>
                  <a:lnTo>
                    <a:pt x="2086" y="264"/>
                  </a:lnTo>
                  <a:lnTo>
                    <a:pt x="2053" y="247"/>
                  </a:lnTo>
                  <a:lnTo>
                    <a:pt x="2053" y="247"/>
                  </a:lnTo>
                  <a:lnTo>
                    <a:pt x="1989" y="216"/>
                  </a:lnTo>
                  <a:lnTo>
                    <a:pt x="1925" y="187"/>
                  </a:lnTo>
                  <a:lnTo>
                    <a:pt x="1859" y="159"/>
                  </a:lnTo>
                  <a:lnTo>
                    <a:pt x="1794" y="134"/>
                  </a:lnTo>
                  <a:lnTo>
                    <a:pt x="1726" y="110"/>
                  </a:lnTo>
                  <a:lnTo>
                    <a:pt x="1658" y="88"/>
                  </a:lnTo>
                  <a:lnTo>
                    <a:pt x="1591" y="68"/>
                  </a:lnTo>
                  <a:lnTo>
                    <a:pt x="1522" y="51"/>
                  </a:lnTo>
                  <a:lnTo>
                    <a:pt x="1453" y="37"/>
                  </a:lnTo>
                  <a:lnTo>
                    <a:pt x="1418" y="29"/>
                  </a:lnTo>
                  <a:lnTo>
                    <a:pt x="1384" y="24"/>
                  </a:lnTo>
                  <a:lnTo>
                    <a:pt x="1348" y="18"/>
                  </a:lnTo>
                  <a:lnTo>
                    <a:pt x="1314" y="14"/>
                  </a:lnTo>
                  <a:lnTo>
                    <a:pt x="1279" y="10"/>
                  </a:lnTo>
                  <a:lnTo>
                    <a:pt x="1243" y="7"/>
                  </a:lnTo>
                  <a:lnTo>
                    <a:pt x="1209" y="3"/>
                  </a:lnTo>
                  <a:lnTo>
                    <a:pt x="1174" y="2"/>
                  </a:lnTo>
                  <a:lnTo>
                    <a:pt x="1138" y="0"/>
                  </a:lnTo>
                  <a:lnTo>
                    <a:pt x="1103" y="0"/>
                  </a:lnTo>
                  <a:lnTo>
                    <a:pt x="1067" y="0"/>
                  </a:lnTo>
                  <a:lnTo>
                    <a:pt x="1032" y="1"/>
                  </a:lnTo>
                  <a:lnTo>
                    <a:pt x="997" y="2"/>
                  </a:lnTo>
                  <a:lnTo>
                    <a:pt x="961" y="4"/>
                  </a:lnTo>
                  <a:lnTo>
                    <a:pt x="961" y="4"/>
                  </a:lnTo>
                  <a:lnTo>
                    <a:pt x="901" y="11"/>
                  </a:lnTo>
                  <a:lnTo>
                    <a:pt x="840" y="19"/>
                  </a:lnTo>
                  <a:lnTo>
                    <a:pt x="779" y="30"/>
                  </a:lnTo>
                  <a:lnTo>
                    <a:pt x="719" y="43"/>
                  </a:lnTo>
                  <a:lnTo>
                    <a:pt x="660" y="59"/>
                  </a:lnTo>
                  <a:lnTo>
                    <a:pt x="631" y="68"/>
                  </a:lnTo>
                  <a:lnTo>
                    <a:pt x="601" y="77"/>
                  </a:lnTo>
                  <a:lnTo>
                    <a:pt x="572" y="87"/>
                  </a:lnTo>
                  <a:lnTo>
                    <a:pt x="543" y="97"/>
                  </a:lnTo>
                  <a:lnTo>
                    <a:pt x="514" y="109"/>
                  </a:lnTo>
                  <a:lnTo>
                    <a:pt x="486" y="120"/>
                  </a:lnTo>
                  <a:lnTo>
                    <a:pt x="479" y="17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7C549C0-9183-F4C2-4895-9240C23C9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431"/>
              <a:ext cx="1034" cy="1274"/>
            </a:xfrm>
            <a:custGeom>
              <a:avLst/>
              <a:gdLst>
                <a:gd name="T0" fmla="*/ 349 w 3101"/>
                <a:gd name="T1" fmla="*/ 593 h 3823"/>
                <a:gd name="T2" fmla="*/ 305 w 3101"/>
                <a:gd name="T3" fmla="*/ 833 h 3823"/>
                <a:gd name="T4" fmla="*/ 223 w 3101"/>
                <a:gd name="T5" fmla="*/ 751 h 3823"/>
                <a:gd name="T6" fmla="*/ 94 w 3101"/>
                <a:gd name="T7" fmla="*/ 704 h 3823"/>
                <a:gd name="T8" fmla="*/ 31 w 3101"/>
                <a:gd name="T9" fmla="*/ 740 h 3823"/>
                <a:gd name="T10" fmla="*/ 3 w 3101"/>
                <a:gd name="T11" fmla="*/ 817 h 3823"/>
                <a:gd name="T12" fmla="*/ 12 w 3101"/>
                <a:gd name="T13" fmla="*/ 965 h 3823"/>
                <a:gd name="T14" fmla="*/ 77 w 3101"/>
                <a:gd name="T15" fmla="*/ 1150 h 3823"/>
                <a:gd name="T16" fmla="*/ 238 w 3101"/>
                <a:gd name="T17" fmla="*/ 1460 h 3823"/>
                <a:gd name="T18" fmla="*/ 323 w 3101"/>
                <a:gd name="T19" fmla="*/ 1551 h 3823"/>
                <a:gd name="T20" fmla="*/ 399 w 3101"/>
                <a:gd name="T21" fmla="*/ 1576 h 3823"/>
                <a:gd name="T22" fmla="*/ 566 w 3101"/>
                <a:gd name="T23" fmla="*/ 1845 h 3823"/>
                <a:gd name="T24" fmla="*/ 643 w 3101"/>
                <a:gd name="T25" fmla="*/ 2047 h 3823"/>
                <a:gd name="T26" fmla="*/ 738 w 3101"/>
                <a:gd name="T27" fmla="*/ 2188 h 3823"/>
                <a:gd name="T28" fmla="*/ 886 w 3101"/>
                <a:gd name="T29" fmla="*/ 2358 h 3823"/>
                <a:gd name="T30" fmla="*/ 931 w 3101"/>
                <a:gd name="T31" fmla="*/ 2707 h 3823"/>
                <a:gd name="T32" fmla="*/ 979 w 3101"/>
                <a:gd name="T33" fmla="*/ 2834 h 3823"/>
                <a:gd name="T34" fmla="*/ 1109 w 3101"/>
                <a:gd name="T35" fmla="*/ 3005 h 3823"/>
                <a:gd name="T36" fmla="*/ 1385 w 3101"/>
                <a:gd name="T37" fmla="*/ 3442 h 3823"/>
                <a:gd name="T38" fmla="*/ 1633 w 3101"/>
                <a:gd name="T39" fmla="*/ 3813 h 3823"/>
                <a:gd name="T40" fmla="*/ 1796 w 3101"/>
                <a:gd name="T41" fmla="*/ 3600 h 3823"/>
                <a:gd name="T42" fmla="*/ 1974 w 3101"/>
                <a:gd name="T43" fmla="*/ 3389 h 3823"/>
                <a:gd name="T44" fmla="*/ 2171 w 3101"/>
                <a:gd name="T45" fmla="*/ 3207 h 3823"/>
                <a:gd name="T46" fmla="*/ 2419 w 3101"/>
                <a:gd name="T47" fmla="*/ 2980 h 3823"/>
                <a:gd name="T48" fmla="*/ 2624 w 3101"/>
                <a:gd name="T49" fmla="*/ 2721 h 3823"/>
                <a:gd name="T50" fmla="*/ 2620 w 3101"/>
                <a:gd name="T51" fmla="*/ 2679 h 3823"/>
                <a:gd name="T52" fmla="*/ 2560 w 3101"/>
                <a:gd name="T53" fmla="*/ 2645 h 3823"/>
                <a:gd name="T54" fmla="*/ 2524 w 3101"/>
                <a:gd name="T55" fmla="*/ 2612 h 3823"/>
                <a:gd name="T56" fmla="*/ 2513 w 3101"/>
                <a:gd name="T57" fmla="*/ 2334 h 3823"/>
                <a:gd name="T58" fmla="*/ 2564 w 3101"/>
                <a:gd name="T59" fmla="*/ 1820 h 3823"/>
                <a:gd name="T60" fmla="*/ 2638 w 3101"/>
                <a:gd name="T61" fmla="*/ 1582 h 3823"/>
                <a:gd name="T62" fmla="*/ 2668 w 3101"/>
                <a:gd name="T63" fmla="*/ 1413 h 3823"/>
                <a:gd name="T64" fmla="*/ 2713 w 3101"/>
                <a:gd name="T65" fmla="*/ 1444 h 3823"/>
                <a:gd name="T66" fmla="*/ 2771 w 3101"/>
                <a:gd name="T67" fmla="*/ 1440 h 3823"/>
                <a:gd name="T68" fmla="*/ 2836 w 3101"/>
                <a:gd name="T69" fmla="*/ 1394 h 3823"/>
                <a:gd name="T70" fmla="*/ 2927 w 3101"/>
                <a:gd name="T71" fmla="*/ 1251 h 3823"/>
                <a:gd name="T72" fmla="*/ 3024 w 3101"/>
                <a:gd name="T73" fmla="*/ 1034 h 3823"/>
                <a:gd name="T74" fmla="*/ 3084 w 3101"/>
                <a:gd name="T75" fmla="*/ 839 h 3823"/>
                <a:gd name="T76" fmla="*/ 3098 w 3101"/>
                <a:gd name="T77" fmla="*/ 675 h 3823"/>
                <a:gd name="T78" fmla="*/ 3073 w 3101"/>
                <a:gd name="T79" fmla="*/ 604 h 3823"/>
                <a:gd name="T80" fmla="*/ 3011 w 3101"/>
                <a:gd name="T81" fmla="*/ 544 h 3823"/>
                <a:gd name="T82" fmla="*/ 2941 w 3101"/>
                <a:gd name="T83" fmla="*/ 532 h 3823"/>
                <a:gd name="T84" fmla="*/ 2873 w 3101"/>
                <a:gd name="T85" fmla="*/ 564 h 3823"/>
                <a:gd name="T86" fmla="*/ 2772 w 3101"/>
                <a:gd name="T87" fmla="*/ 659 h 3823"/>
                <a:gd name="T88" fmla="*/ 2727 w 3101"/>
                <a:gd name="T89" fmla="*/ 738 h 3823"/>
                <a:gd name="T90" fmla="*/ 2698 w 3101"/>
                <a:gd name="T91" fmla="*/ 916 h 3823"/>
                <a:gd name="T92" fmla="*/ 2686 w 3101"/>
                <a:gd name="T93" fmla="*/ 943 h 3823"/>
                <a:gd name="T94" fmla="*/ 2655 w 3101"/>
                <a:gd name="T95" fmla="*/ 938 h 3823"/>
                <a:gd name="T96" fmla="*/ 2639 w 3101"/>
                <a:gd name="T97" fmla="*/ 903 h 3823"/>
                <a:gd name="T98" fmla="*/ 2631 w 3101"/>
                <a:gd name="T99" fmla="*/ 736 h 3823"/>
                <a:gd name="T100" fmla="*/ 2584 w 3101"/>
                <a:gd name="T101" fmla="*/ 522 h 3823"/>
                <a:gd name="T102" fmla="*/ 2471 w 3101"/>
                <a:gd name="T103" fmla="*/ 334 h 3823"/>
                <a:gd name="T104" fmla="*/ 2349 w 3101"/>
                <a:gd name="T105" fmla="*/ 292 h 3823"/>
                <a:gd name="T106" fmla="*/ 2236 w 3101"/>
                <a:gd name="T107" fmla="*/ 311 h 3823"/>
                <a:gd name="T108" fmla="*/ 2136 w 3101"/>
                <a:gd name="T109" fmla="*/ 287 h 3823"/>
                <a:gd name="T110" fmla="*/ 1859 w 3101"/>
                <a:gd name="T111" fmla="*/ 159 h 3823"/>
                <a:gd name="T112" fmla="*/ 1418 w 3101"/>
                <a:gd name="T113" fmla="*/ 29 h 3823"/>
                <a:gd name="T114" fmla="*/ 1174 w 3101"/>
                <a:gd name="T115" fmla="*/ 2 h 3823"/>
                <a:gd name="T116" fmla="*/ 961 w 3101"/>
                <a:gd name="T117" fmla="*/ 4 h 3823"/>
                <a:gd name="T118" fmla="*/ 601 w 3101"/>
                <a:gd name="T119" fmla="*/ 77 h 3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01" h="3823">
                  <a:moveTo>
                    <a:pt x="479" y="177"/>
                  </a:moveTo>
                  <a:lnTo>
                    <a:pt x="479" y="177"/>
                  </a:lnTo>
                  <a:lnTo>
                    <a:pt x="402" y="417"/>
                  </a:lnTo>
                  <a:lnTo>
                    <a:pt x="402" y="417"/>
                  </a:lnTo>
                  <a:lnTo>
                    <a:pt x="384" y="475"/>
                  </a:lnTo>
                  <a:lnTo>
                    <a:pt x="365" y="534"/>
                  </a:lnTo>
                  <a:lnTo>
                    <a:pt x="349" y="593"/>
                  </a:lnTo>
                  <a:lnTo>
                    <a:pt x="334" y="653"/>
                  </a:lnTo>
                  <a:lnTo>
                    <a:pt x="327" y="682"/>
                  </a:lnTo>
                  <a:lnTo>
                    <a:pt x="322" y="712"/>
                  </a:lnTo>
                  <a:lnTo>
                    <a:pt x="316" y="742"/>
                  </a:lnTo>
                  <a:lnTo>
                    <a:pt x="311" y="772"/>
                  </a:lnTo>
                  <a:lnTo>
                    <a:pt x="308" y="802"/>
                  </a:lnTo>
                  <a:lnTo>
                    <a:pt x="305" y="833"/>
                  </a:lnTo>
                  <a:lnTo>
                    <a:pt x="304" y="863"/>
                  </a:lnTo>
                  <a:lnTo>
                    <a:pt x="303" y="893"/>
                  </a:lnTo>
                  <a:lnTo>
                    <a:pt x="276" y="868"/>
                  </a:lnTo>
                  <a:lnTo>
                    <a:pt x="276" y="868"/>
                  </a:lnTo>
                  <a:lnTo>
                    <a:pt x="256" y="830"/>
                  </a:lnTo>
                  <a:lnTo>
                    <a:pt x="238" y="791"/>
                  </a:lnTo>
                  <a:lnTo>
                    <a:pt x="223" y="751"/>
                  </a:lnTo>
                  <a:lnTo>
                    <a:pt x="208" y="710"/>
                  </a:lnTo>
                  <a:lnTo>
                    <a:pt x="173" y="705"/>
                  </a:lnTo>
                  <a:lnTo>
                    <a:pt x="173" y="705"/>
                  </a:lnTo>
                  <a:lnTo>
                    <a:pt x="142" y="702"/>
                  </a:lnTo>
                  <a:lnTo>
                    <a:pt x="125" y="702"/>
                  </a:lnTo>
                  <a:lnTo>
                    <a:pt x="109" y="702"/>
                  </a:lnTo>
                  <a:lnTo>
                    <a:pt x="94" y="704"/>
                  </a:lnTo>
                  <a:lnTo>
                    <a:pt x="78" y="708"/>
                  </a:lnTo>
                  <a:lnTo>
                    <a:pt x="64" y="713"/>
                  </a:lnTo>
                  <a:lnTo>
                    <a:pt x="57" y="716"/>
                  </a:lnTo>
                  <a:lnTo>
                    <a:pt x="51" y="721"/>
                  </a:lnTo>
                  <a:lnTo>
                    <a:pt x="51" y="721"/>
                  </a:lnTo>
                  <a:lnTo>
                    <a:pt x="41" y="730"/>
                  </a:lnTo>
                  <a:lnTo>
                    <a:pt x="31" y="740"/>
                  </a:lnTo>
                  <a:lnTo>
                    <a:pt x="24" y="752"/>
                  </a:lnTo>
                  <a:lnTo>
                    <a:pt x="18" y="763"/>
                  </a:lnTo>
                  <a:lnTo>
                    <a:pt x="13" y="777"/>
                  </a:lnTo>
                  <a:lnTo>
                    <a:pt x="8" y="789"/>
                  </a:lnTo>
                  <a:lnTo>
                    <a:pt x="5" y="804"/>
                  </a:lnTo>
                  <a:lnTo>
                    <a:pt x="3" y="817"/>
                  </a:lnTo>
                  <a:lnTo>
                    <a:pt x="3" y="817"/>
                  </a:lnTo>
                  <a:lnTo>
                    <a:pt x="1" y="838"/>
                  </a:lnTo>
                  <a:lnTo>
                    <a:pt x="0" y="860"/>
                  </a:lnTo>
                  <a:lnTo>
                    <a:pt x="0" y="881"/>
                  </a:lnTo>
                  <a:lnTo>
                    <a:pt x="2" y="903"/>
                  </a:lnTo>
                  <a:lnTo>
                    <a:pt x="4" y="924"/>
                  </a:lnTo>
                  <a:lnTo>
                    <a:pt x="7" y="944"/>
                  </a:lnTo>
                  <a:lnTo>
                    <a:pt x="12" y="965"/>
                  </a:lnTo>
                  <a:lnTo>
                    <a:pt x="17" y="986"/>
                  </a:lnTo>
                  <a:lnTo>
                    <a:pt x="23" y="1007"/>
                  </a:lnTo>
                  <a:lnTo>
                    <a:pt x="29" y="1028"/>
                  </a:lnTo>
                  <a:lnTo>
                    <a:pt x="44" y="1069"/>
                  </a:lnTo>
                  <a:lnTo>
                    <a:pt x="59" y="1110"/>
                  </a:lnTo>
                  <a:lnTo>
                    <a:pt x="77" y="1150"/>
                  </a:lnTo>
                  <a:lnTo>
                    <a:pt x="77" y="1150"/>
                  </a:lnTo>
                  <a:lnTo>
                    <a:pt x="108" y="1217"/>
                  </a:lnTo>
                  <a:lnTo>
                    <a:pt x="142" y="1284"/>
                  </a:lnTo>
                  <a:lnTo>
                    <a:pt x="176" y="1351"/>
                  </a:lnTo>
                  <a:lnTo>
                    <a:pt x="212" y="1417"/>
                  </a:lnTo>
                  <a:lnTo>
                    <a:pt x="212" y="1417"/>
                  </a:lnTo>
                  <a:lnTo>
                    <a:pt x="225" y="1438"/>
                  </a:lnTo>
                  <a:lnTo>
                    <a:pt x="238" y="1460"/>
                  </a:lnTo>
                  <a:lnTo>
                    <a:pt x="253" y="1481"/>
                  </a:lnTo>
                  <a:lnTo>
                    <a:pt x="267" y="1501"/>
                  </a:lnTo>
                  <a:lnTo>
                    <a:pt x="285" y="1520"/>
                  </a:lnTo>
                  <a:lnTo>
                    <a:pt x="293" y="1528"/>
                  </a:lnTo>
                  <a:lnTo>
                    <a:pt x="303" y="1536"/>
                  </a:lnTo>
                  <a:lnTo>
                    <a:pt x="313" y="1544"/>
                  </a:lnTo>
                  <a:lnTo>
                    <a:pt x="323" y="1551"/>
                  </a:lnTo>
                  <a:lnTo>
                    <a:pt x="334" y="1557"/>
                  </a:lnTo>
                  <a:lnTo>
                    <a:pt x="344" y="1563"/>
                  </a:lnTo>
                  <a:lnTo>
                    <a:pt x="344" y="1563"/>
                  </a:lnTo>
                  <a:lnTo>
                    <a:pt x="358" y="1569"/>
                  </a:lnTo>
                  <a:lnTo>
                    <a:pt x="371" y="1572"/>
                  </a:lnTo>
                  <a:lnTo>
                    <a:pt x="385" y="1575"/>
                  </a:lnTo>
                  <a:lnTo>
                    <a:pt x="399" y="1576"/>
                  </a:lnTo>
                  <a:lnTo>
                    <a:pt x="413" y="1575"/>
                  </a:lnTo>
                  <a:lnTo>
                    <a:pt x="427" y="1573"/>
                  </a:lnTo>
                  <a:lnTo>
                    <a:pt x="439" y="1569"/>
                  </a:lnTo>
                  <a:lnTo>
                    <a:pt x="452" y="1562"/>
                  </a:lnTo>
                  <a:lnTo>
                    <a:pt x="486" y="1561"/>
                  </a:lnTo>
                  <a:lnTo>
                    <a:pt x="486" y="1561"/>
                  </a:lnTo>
                  <a:lnTo>
                    <a:pt x="566" y="1845"/>
                  </a:lnTo>
                  <a:lnTo>
                    <a:pt x="566" y="1845"/>
                  </a:lnTo>
                  <a:lnTo>
                    <a:pt x="581" y="1894"/>
                  </a:lnTo>
                  <a:lnTo>
                    <a:pt x="596" y="1941"/>
                  </a:lnTo>
                  <a:lnTo>
                    <a:pt x="613" y="1984"/>
                  </a:lnTo>
                  <a:lnTo>
                    <a:pt x="622" y="2005"/>
                  </a:lnTo>
                  <a:lnTo>
                    <a:pt x="633" y="2026"/>
                  </a:lnTo>
                  <a:lnTo>
                    <a:pt x="643" y="2047"/>
                  </a:lnTo>
                  <a:lnTo>
                    <a:pt x="653" y="2068"/>
                  </a:lnTo>
                  <a:lnTo>
                    <a:pt x="666" y="2088"/>
                  </a:lnTo>
                  <a:lnTo>
                    <a:pt x="678" y="2107"/>
                  </a:lnTo>
                  <a:lnTo>
                    <a:pt x="692" y="2127"/>
                  </a:lnTo>
                  <a:lnTo>
                    <a:pt x="706" y="2148"/>
                  </a:lnTo>
                  <a:lnTo>
                    <a:pt x="721" y="2168"/>
                  </a:lnTo>
                  <a:lnTo>
                    <a:pt x="738" y="2188"/>
                  </a:lnTo>
                  <a:lnTo>
                    <a:pt x="738" y="2188"/>
                  </a:lnTo>
                  <a:lnTo>
                    <a:pt x="772" y="2226"/>
                  </a:lnTo>
                  <a:lnTo>
                    <a:pt x="807" y="2264"/>
                  </a:lnTo>
                  <a:lnTo>
                    <a:pt x="845" y="2299"/>
                  </a:lnTo>
                  <a:lnTo>
                    <a:pt x="883" y="2334"/>
                  </a:lnTo>
                  <a:lnTo>
                    <a:pt x="886" y="2358"/>
                  </a:lnTo>
                  <a:lnTo>
                    <a:pt x="886" y="2358"/>
                  </a:lnTo>
                  <a:lnTo>
                    <a:pt x="895" y="2429"/>
                  </a:lnTo>
                  <a:lnTo>
                    <a:pt x="895" y="2429"/>
                  </a:lnTo>
                  <a:lnTo>
                    <a:pt x="918" y="2617"/>
                  </a:lnTo>
                  <a:lnTo>
                    <a:pt x="918" y="2617"/>
                  </a:lnTo>
                  <a:lnTo>
                    <a:pt x="924" y="2662"/>
                  </a:lnTo>
                  <a:lnTo>
                    <a:pt x="927" y="2684"/>
                  </a:lnTo>
                  <a:lnTo>
                    <a:pt x="931" y="2707"/>
                  </a:lnTo>
                  <a:lnTo>
                    <a:pt x="936" y="2729"/>
                  </a:lnTo>
                  <a:lnTo>
                    <a:pt x="942" y="2749"/>
                  </a:lnTo>
                  <a:lnTo>
                    <a:pt x="949" y="2771"/>
                  </a:lnTo>
                  <a:lnTo>
                    <a:pt x="957" y="2792"/>
                  </a:lnTo>
                  <a:lnTo>
                    <a:pt x="957" y="2792"/>
                  </a:lnTo>
                  <a:lnTo>
                    <a:pt x="968" y="2813"/>
                  </a:lnTo>
                  <a:lnTo>
                    <a:pt x="979" y="2834"/>
                  </a:lnTo>
                  <a:lnTo>
                    <a:pt x="992" y="2854"/>
                  </a:lnTo>
                  <a:lnTo>
                    <a:pt x="1006" y="2872"/>
                  </a:lnTo>
                  <a:lnTo>
                    <a:pt x="1034" y="2910"/>
                  </a:lnTo>
                  <a:lnTo>
                    <a:pt x="1064" y="2946"/>
                  </a:lnTo>
                  <a:lnTo>
                    <a:pt x="1064" y="2946"/>
                  </a:lnTo>
                  <a:lnTo>
                    <a:pt x="1087" y="2976"/>
                  </a:lnTo>
                  <a:lnTo>
                    <a:pt x="1109" y="3005"/>
                  </a:lnTo>
                  <a:lnTo>
                    <a:pt x="1152" y="3065"/>
                  </a:lnTo>
                  <a:lnTo>
                    <a:pt x="1193" y="3127"/>
                  </a:lnTo>
                  <a:lnTo>
                    <a:pt x="1233" y="3188"/>
                  </a:lnTo>
                  <a:lnTo>
                    <a:pt x="1271" y="3252"/>
                  </a:lnTo>
                  <a:lnTo>
                    <a:pt x="1310" y="3315"/>
                  </a:lnTo>
                  <a:lnTo>
                    <a:pt x="1385" y="3442"/>
                  </a:lnTo>
                  <a:lnTo>
                    <a:pt x="1385" y="3442"/>
                  </a:lnTo>
                  <a:lnTo>
                    <a:pt x="1443" y="3538"/>
                  </a:lnTo>
                  <a:lnTo>
                    <a:pt x="1472" y="3585"/>
                  </a:lnTo>
                  <a:lnTo>
                    <a:pt x="1502" y="3632"/>
                  </a:lnTo>
                  <a:lnTo>
                    <a:pt x="1534" y="3679"/>
                  </a:lnTo>
                  <a:lnTo>
                    <a:pt x="1566" y="3725"/>
                  </a:lnTo>
                  <a:lnTo>
                    <a:pt x="1599" y="3770"/>
                  </a:lnTo>
                  <a:lnTo>
                    <a:pt x="1633" y="3813"/>
                  </a:lnTo>
                  <a:lnTo>
                    <a:pt x="1649" y="3823"/>
                  </a:lnTo>
                  <a:lnTo>
                    <a:pt x="1649" y="3823"/>
                  </a:lnTo>
                  <a:lnTo>
                    <a:pt x="1676" y="3777"/>
                  </a:lnTo>
                  <a:lnTo>
                    <a:pt x="1704" y="3731"/>
                  </a:lnTo>
                  <a:lnTo>
                    <a:pt x="1734" y="3686"/>
                  </a:lnTo>
                  <a:lnTo>
                    <a:pt x="1765" y="3643"/>
                  </a:lnTo>
                  <a:lnTo>
                    <a:pt x="1796" y="3600"/>
                  </a:lnTo>
                  <a:lnTo>
                    <a:pt x="1828" y="3557"/>
                  </a:lnTo>
                  <a:lnTo>
                    <a:pt x="1862" y="3515"/>
                  </a:lnTo>
                  <a:lnTo>
                    <a:pt x="1897" y="3475"/>
                  </a:lnTo>
                  <a:lnTo>
                    <a:pt x="1897" y="3475"/>
                  </a:lnTo>
                  <a:lnTo>
                    <a:pt x="1922" y="3446"/>
                  </a:lnTo>
                  <a:lnTo>
                    <a:pt x="1948" y="3417"/>
                  </a:lnTo>
                  <a:lnTo>
                    <a:pt x="1974" y="3389"/>
                  </a:lnTo>
                  <a:lnTo>
                    <a:pt x="2001" y="3362"/>
                  </a:lnTo>
                  <a:lnTo>
                    <a:pt x="2028" y="3335"/>
                  </a:lnTo>
                  <a:lnTo>
                    <a:pt x="2056" y="3309"/>
                  </a:lnTo>
                  <a:lnTo>
                    <a:pt x="2084" y="3283"/>
                  </a:lnTo>
                  <a:lnTo>
                    <a:pt x="2113" y="3257"/>
                  </a:lnTo>
                  <a:lnTo>
                    <a:pt x="2113" y="3257"/>
                  </a:lnTo>
                  <a:lnTo>
                    <a:pt x="2171" y="3207"/>
                  </a:lnTo>
                  <a:lnTo>
                    <a:pt x="2231" y="3158"/>
                  </a:lnTo>
                  <a:lnTo>
                    <a:pt x="2289" y="3108"/>
                  </a:lnTo>
                  <a:lnTo>
                    <a:pt x="2318" y="3082"/>
                  </a:lnTo>
                  <a:lnTo>
                    <a:pt x="2346" y="3056"/>
                  </a:lnTo>
                  <a:lnTo>
                    <a:pt x="2346" y="3056"/>
                  </a:lnTo>
                  <a:lnTo>
                    <a:pt x="2384" y="3018"/>
                  </a:lnTo>
                  <a:lnTo>
                    <a:pt x="2419" y="2980"/>
                  </a:lnTo>
                  <a:lnTo>
                    <a:pt x="2453" y="2940"/>
                  </a:lnTo>
                  <a:lnTo>
                    <a:pt x="2488" y="2899"/>
                  </a:lnTo>
                  <a:lnTo>
                    <a:pt x="2520" y="2859"/>
                  </a:lnTo>
                  <a:lnTo>
                    <a:pt x="2552" y="2817"/>
                  </a:lnTo>
                  <a:lnTo>
                    <a:pt x="2616" y="2733"/>
                  </a:lnTo>
                  <a:lnTo>
                    <a:pt x="2616" y="2733"/>
                  </a:lnTo>
                  <a:lnTo>
                    <a:pt x="2624" y="2721"/>
                  </a:lnTo>
                  <a:lnTo>
                    <a:pt x="2627" y="2715"/>
                  </a:lnTo>
                  <a:lnTo>
                    <a:pt x="2629" y="2708"/>
                  </a:lnTo>
                  <a:lnTo>
                    <a:pt x="2629" y="2708"/>
                  </a:lnTo>
                  <a:lnTo>
                    <a:pt x="2629" y="2700"/>
                  </a:lnTo>
                  <a:lnTo>
                    <a:pt x="2628" y="2692"/>
                  </a:lnTo>
                  <a:lnTo>
                    <a:pt x="2624" y="2685"/>
                  </a:lnTo>
                  <a:lnTo>
                    <a:pt x="2620" y="2679"/>
                  </a:lnTo>
                  <a:lnTo>
                    <a:pt x="2613" y="2672"/>
                  </a:lnTo>
                  <a:lnTo>
                    <a:pt x="2606" y="2667"/>
                  </a:lnTo>
                  <a:lnTo>
                    <a:pt x="2599" y="2662"/>
                  </a:lnTo>
                  <a:lnTo>
                    <a:pt x="2592" y="2658"/>
                  </a:lnTo>
                  <a:lnTo>
                    <a:pt x="2592" y="2658"/>
                  </a:lnTo>
                  <a:lnTo>
                    <a:pt x="2576" y="2651"/>
                  </a:lnTo>
                  <a:lnTo>
                    <a:pt x="2560" y="2645"/>
                  </a:lnTo>
                  <a:lnTo>
                    <a:pt x="2552" y="2642"/>
                  </a:lnTo>
                  <a:lnTo>
                    <a:pt x="2545" y="2638"/>
                  </a:lnTo>
                  <a:lnTo>
                    <a:pt x="2539" y="2633"/>
                  </a:lnTo>
                  <a:lnTo>
                    <a:pt x="2532" y="2626"/>
                  </a:lnTo>
                  <a:lnTo>
                    <a:pt x="2532" y="2626"/>
                  </a:lnTo>
                  <a:lnTo>
                    <a:pt x="2528" y="2620"/>
                  </a:lnTo>
                  <a:lnTo>
                    <a:pt x="2524" y="2612"/>
                  </a:lnTo>
                  <a:lnTo>
                    <a:pt x="2521" y="2605"/>
                  </a:lnTo>
                  <a:lnTo>
                    <a:pt x="2519" y="2596"/>
                  </a:lnTo>
                  <a:lnTo>
                    <a:pt x="2517" y="2578"/>
                  </a:lnTo>
                  <a:lnTo>
                    <a:pt x="2517" y="2562"/>
                  </a:lnTo>
                  <a:lnTo>
                    <a:pt x="2517" y="2562"/>
                  </a:lnTo>
                  <a:lnTo>
                    <a:pt x="2513" y="2334"/>
                  </a:lnTo>
                  <a:lnTo>
                    <a:pt x="2513" y="2334"/>
                  </a:lnTo>
                  <a:lnTo>
                    <a:pt x="2505" y="1991"/>
                  </a:lnTo>
                  <a:lnTo>
                    <a:pt x="2499" y="1947"/>
                  </a:lnTo>
                  <a:lnTo>
                    <a:pt x="2499" y="1947"/>
                  </a:lnTo>
                  <a:lnTo>
                    <a:pt x="2517" y="1916"/>
                  </a:lnTo>
                  <a:lnTo>
                    <a:pt x="2533" y="1884"/>
                  </a:lnTo>
                  <a:lnTo>
                    <a:pt x="2549" y="1852"/>
                  </a:lnTo>
                  <a:lnTo>
                    <a:pt x="2564" y="1820"/>
                  </a:lnTo>
                  <a:lnTo>
                    <a:pt x="2577" y="1786"/>
                  </a:lnTo>
                  <a:lnTo>
                    <a:pt x="2590" y="1753"/>
                  </a:lnTo>
                  <a:lnTo>
                    <a:pt x="2602" y="1720"/>
                  </a:lnTo>
                  <a:lnTo>
                    <a:pt x="2612" y="1685"/>
                  </a:lnTo>
                  <a:lnTo>
                    <a:pt x="2622" y="1651"/>
                  </a:lnTo>
                  <a:lnTo>
                    <a:pt x="2630" y="1617"/>
                  </a:lnTo>
                  <a:lnTo>
                    <a:pt x="2638" y="1582"/>
                  </a:lnTo>
                  <a:lnTo>
                    <a:pt x="2645" y="1547"/>
                  </a:lnTo>
                  <a:lnTo>
                    <a:pt x="2650" y="1511"/>
                  </a:lnTo>
                  <a:lnTo>
                    <a:pt x="2654" y="1476"/>
                  </a:lnTo>
                  <a:lnTo>
                    <a:pt x="2658" y="1440"/>
                  </a:lnTo>
                  <a:lnTo>
                    <a:pt x="2660" y="1405"/>
                  </a:lnTo>
                  <a:lnTo>
                    <a:pt x="2668" y="1413"/>
                  </a:lnTo>
                  <a:lnTo>
                    <a:pt x="2668" y="1413"/>
                  </a:lnTo>
                  <a:lnTo>
                    <a:pt x="2673" y="1420"/>
                  </a:lnTo>
                  <a:lnTo>
                    <a:pt x="2678" y="1426"/>
                  </a:lnTo>
                  <a:lnTo>
                    <a:pt x="2684" y="1430"/>
                  </a:lnTo>
                  <a:lnTo>
                    <a:pt x="2690" y="1435"/>
                  </a:lnTo>
                  <a:lnTo>
                    <a:pt x="2698" y="1438"/>
                  </a:lnTo>
                  <a:lnTo>
                    <a:pt x="2705" y="1442"/>
                  </a:lnTo>
                  <a:lnTo>
                    <a:pt x="2713" y="1444"/>
                  </a:lnTo>
                  <a:lnTo>
                    <a:pt x="2721" y="1445"/>
                  </a:lnTo>
                  <a:lnTo>
                    <a:pt x="2729" y="1446"/>
                  </a:lnTo>
                  <a:lnTo>
                    <a:pt x="2737" y="1446"/>
                  </a:lnTo>
                  <a:lnTo>
                    <a:pt x="2746" y="1446"/>
                  </a:lnTo>
                  <a:lnTo>
                    <a:pt x="2754" y="1445"/>
                  </a:lnTo>
                  <a:lnTo>
                    <a:pt x="2762" y="1443"/>
                  </a:lnTo>
                  <a:lnTo>
                    <a:pt x="2771" y="1440"/>
                  </a:lnTo>
                  <a:lnTo>
                    <a:pt x="2778" y="1437"/>
                  </a:lnTo>
                  <a:lnTo>
                    <a:pt x="2786" y="1434"/>
                  </a:lnTo>
                  <a:lnTo>
                    <a:pt x="2786" y="1434"/>
                  </a:lnTo>
                  <a:lnTo>
                    <a:pt x="2800" y="1426"/>
                  </a:lnTo>
                  <a:lnTo>
                    <a:pt x="2813" y="1417"/>
                  </a:lnTo>
                  <a:lnTo>
                    <a:pt x="2825" y="1405"/>
                  </a:lnTo>
                  <a:lnTo>
                    <a:pt x="2836" y="1394"/>
                  </a:lnTo>
                  <a:lnTo>
                    <a:pt x="2846" y="1380"/>
                  </a:lnTo>
                  <a:lnTo>
                    <a:pt x="2856" y="1366"/>
                  </a:lnTo>
                  <a:lnTo>
                    <a:pt x="2875" y="1339"/>
                  </a:lnTo>
                  <a:lnTo>
                    <a:pt x="2875" y="1339"/>
                  </a:lnTo>
                  <a:lnTo>
                    <a:pt x="2892" y="1310"/>
                  </a:lnTo>
                  <a:lnTo>
                    <a:pt x="2910" y="1281"/>
                  </a:lnTo>
                  <a:lnTo>
                    <a:pt x="2927" y="1251"/>
                  </a:lnTo>
                  <a:lnTo>
                    <a:pt x="2942" y="1221"/>
                  </a:lnTo>
                  <a:lnTo>
                    <a:pt x="2958" y="1190"/>
                  </a:lnTo>
                  <a:lnTo>
                    <a:pt x="2972" y="1160"/>
                  </a:lnTo>
                  <a:lnTo>
                    <a:pt x="2986" y="1129"/>
                  </a:lnTo>
                  <a:lnTo>
                    <a:pt x="2999" y="1098"/>
                  </a:lnTo>
                  <a:lnTo>
                    <a:pt x="3013" y="1066"/>
                  </a:lnTo>
                  <a:lnTo>
                    <a:pt x="3024" y="1034"/>
                  </a:lnTo>
                  <a:lnTo>
                    <a:pt x="3036" y="1003"/>
                  </a:lnTo>
                  <a:lnTo>
                    <a:pt x="3047" y="970"/>
                  </a:lnTo>
                  <a:lnTo>
                    <a:pt x="3058" y="937"/>
                  </a:lnTo>
                  <a:lnTo>
                    <a:pt x="3067" y="905"/>
                  </a:lnTo>
                  <a:lnTo>
                    <a:pt x="3075" y="871"/>
                  </a:lnTo>
                  <a:lnTo>
                    <a:pt x="3084" y="839"/>
                  </a:lnTo>
                  <a:lnTo>
                    <a:pt x="3084" y="839"/>
                  </a:lnTo>
                  <a:lnTo>
                    <a:pt x="3090" y="814"/>
                  </a:lnTo>
                  <a:lnTo>
                    <a:pt x="3094" y="788"/>
                  </a:lnTo>
                  <a:lnTo>
                    <a:pt x="3098" y="763"/>
                  </a:lnTo>
                  <a:lnTo>
                    <a:pt x="3100" y="738"/>
                  </a:lnTo>
                  <a:lnTo>
                    <a:pt x="3101" y="712"/>
                  </a:lnTo>
                  <a:lnTo>
                    <a:pt x="3100" y="687"/>
                  </a:lnTo>
                  <a:lnTo>
                    <a:pt x="3098" y="675"/>
                  </a:lnTo>
                  <a:lnTo>
                    <a:pt x="3096" y="662"/>
                  </a:lnTo>
                  <a:lnTo>
                    <a:pt x="3093" y="649"/>
                  </a:lnTo>
                  <a:lnTo>
                    <a:pt x="3089" y="638"/>
                  </a:lnTo>
                  <a:lnTo>
                    <a:pt x="3089" y="638"/>
                  </a:lnTo>
                  <a:lnTo>
                    <a:pt x="3085" y="626"/>
                  </a:lnTo>
                  <a:lnTo>
                    <a:pt x="3080" y="615"/>
                  </a:lnTo>
                  <a:lnTo>
                    <a:pt x="3073" y="604"/>
                  </a:lnTo>
                  <a:lnTo>
                    <a:pt x="3066" y="593"/>
                  </a:lnTo>
                  <a:lnTo>
                    <a:pt x="3059" y="584"/>
                  </a:lnTo>
                  <a:lnTo>
                    <a:pt x="3050" y="574"/>
                  </a:lnTo>
                  <a:lnTo>
                    <a:pt x="3041" y="566"/>
                  </a:lnTo>
                  <a:lnTo>
                    <a:pt x="3032" y="558"/>
                  </a:lnTo>
                  <a:lnTo>
                    <a:pt x="3021" y="550"/>
                  </a:lnTo>
                  <a:lnTo>
                    <a:pt x="3011" y="544"/>
                  </a:lnTo>
                  <a:lnTo>
                    <a:pt x="2999" y="540"/>
                  </a:lnTo>
                  <a:lnTo>
                    <a:pt x="2988" y="536"/>
                  </a:lnTo>
                  <a:lnTo>
                    <a:pt x="2977" y="533"/>
                  </a:lnTo>
                  <a:lnTo>
                    <a:pt x="2965" y="531"/>
                  </a:lnTo>
                  <a:lnTo>
                    <a:pt x="2953" y="531"/>
                  </a:lnTo>
                  <a:lnTo>
                    <a:pt x="2941" y="532"/>
                  </a:lnTo>
                  <a:lnTo>
                    <a:pt x="2941" y="532"/>
                  </a:lnTo>
                  <a:lnTo>
                    <a:pt x="2935" y="533"/>
                  </a:lnTo>
                  <a:lnTo>
                    <a:pt x="2935" y="533"/>
                  </a:lnTo>
                  <a:lnTo>
                    <a:pt x="2921" y="537"/>
                  </a:lnTo>
                  <a:lnTo>
                    <a:pt x="2908" y="542"/>
                  </a:lnTo>
                  <a:lnTo>
                    <a:pt x="2895" y="548"/>
                  </a:lnTo>
                  <a:lnTo>
                    <a:pt x="2884" y="556"/>
                  </a:lnTo>
                  <a:lnTo>
                    <a:pt x="2873" y="564"/>
                  </a:lnTo>
                  <a:lnTo>
                    <a:pt x="2861" y="573"/>
                  </a:lnTo>
                  <a:lnTo>
                    <a:pt x="2839" y="592"/>
                  </a:lnTo>
                  <a:lnTo>
                    <a:pt x="2839" y="592"/>
                  </a:lnTo>
                  <a:lnTo>
                    <a:pt x="2816" y="613"/>
                  </a:lnTo>
                  <a:lnTo>
                    <a:pt x="2793" y="635"/>
                  </a:lnTo>
                  <a:lnTo>
                    <a:pt x="2782" y="646"/>
                  </a:lnTo>
                  <a:lnTo>
                    <a:pt x="2772" y="659"/>
                  </a:lnTo>
                  <a:lnTo>
                    <a:pt x="2762" y="671"/>
                  </a:lnTo>
                  <a:lnTo>
                    <a:pt x="2753" y="684"/>
                  </a:lnTo>
                  <a:lnTo>
                    <a:pt x="2753" y="684"/>
                  </a:lnTo>
                  <a:lnTo>
                    <a:pt x="2746" y="697"/>
                  </a:lnTo>
                  <a:lnTo>
                    <a:pt x="2738" y="710"/>
                  </a:lnTo>
                  <a:lnTo>
                    <a:pt x="2732" y="723"/>
                  </a:lnTo>
                  <a:lnTo>
                    <a:pt x="2727" y="738"/>
                  </a:lnTo>
                  <a:lnTo>
                    <a:pt x="2722" y="752"/>
                  </a:lnTo>
                  <a:lnTo>
                    <a:pt x="2717" y="766"/>
                  </a:lnTo>
                  <a:lnTo>
                    <a:pt x="2711" y="795"/>
                  </a:lnTo>
                  <a:lnTo>
                    <a:pt x="2706" y="826"/>
                  </a:lnTo>
                  <a:lnTo>
                    <a:pt x="2702" y="856"/>
                  </a:lnTo>
                  <a:lnTo>
                    <a:pt x="2700" y="886"/>
                  </a:lnTo>
                  <a:lnTo>
                    <a:pt x="2698" y="916"/>
                  </a:lnTo>
                  <a:lnTo>
                    <a:pt x="2698" y="916"/>
                  </a:lnTo>
                  <a:lnTo>
                    <a:pt x="2697" y="923"/>
                  </a:lnTo>
                  <a:lnTo>
                    <a:pt x="2696" y="929"/>
                  </a:lnTo>
                  <a:lnTo>
                    <a:pt x="2694" y="935"/>
                  </a:lnTo>
                  <a:lnTo>
                    <a:pt x="2690" y="940"/>
                  </a:lnTo>
                  <a:lnTo>
                    <a:pt x="2690" y="940"/>
                  </a:lnTo>
                  <a:lnTo>
                    <a:pt x="2686" y="943"/>
                  </a:lnTo>
                  <a:lnTo>
                    <a:pt x="2682" y="945"/>
                  </a:lnTo>
                  <a:lnTo>
                    <a:pt x="2678" y="947"/>
                  </a:lnTo>
                  <a:lnTo>
                    <a:pt x="2673" y="947"/>
                  </a:lnTo>
                  <a:lnTo>
                    <a:pt x="2668" y="945"/>
                  </a:lnTo>
                  <a:lnTo>
                    <a:pt x="2663" y="944"/>
                  </a:lnTo>
                  <a:lnTo>
                    <a:pt x="2659" y="941"/>
                  </a:lnTo>
                  <a:lnTo>
                    <a:pt x="2655" y="938"/>
                  </a:lnTo>
                  <a:lnTo>
                    <a:pt x="2655" y="938"/>
                  </a:lnTo>
                  <a:lnTo>
                    <a:pt x="2652" y="935"/>
                  </a:lnTo>
                  <a:lnTo>
                    <a:pt x="2649" y="931"/>
                  </a:lnTo>
                  <a:lnTo>
                    <a:pt x="2645" y="921"/>
                  </a:lnTo>
                  <a:lnTo>
                    <a:pt x="2642" y="912"/>
                  </a:lnTo>
                  <a:lnTo>
                    <a:pt x="2639" y="903"/>
                  </a:lnTo>
                  <a:lnTo>
                    <a:pt x="2639" y="903"/>
                  </a:lnTo>
                  <a:lnTo>
                    <a:pt x="2636" y="882"/>
                  </a:lnTo>
                  <a:lnTo>
                    <a:pt x="2634" y="861"/>
                  </a:lnTo>
                  <a:lnTo>
                    <a:pt x="2633" y="840"/>
                  </a:lnTo>
                  <a:lnTo>
                    <a:pt x="2632" y="819"/>
                  </a:lnTo>
                  <a:lnTo>
                    <a:pt x="2632" y="778"/>
                  </a:lnTo>
                  <a:lnTo>
                    <a:pt x="2631" y="736"/>
                  </a:lnTo>
                  <a:lnTo>
                    <a:pt x="2631" y="736"/>
                  </a:lnTo>
                  <a:lnTo>
                    <a:pt x="2629" y="705"/>
                  </a:lnTo>
                  <a:lnTo>
                    <a:pt x="2625" y="673"/>
                  </a:lnTo>
                  <a:lnTo>
                    <a:pt x="2620" y="642"/>
                  </a:lnTo>
                  <a:lnTo>
                    <a:pt x="2613" y="612"/>
                  </a:lnTo>
                  <a:lnTo>
                    <a:pt x="2605" y="582"/>
                  </a:lnTo>
                  <a:lnTo>
                    <a:pt x="2596" y="552"/>
                  </a:lnTo>
                  <a:lnTo>
                    <a:pt x="2584" y="522"/>
                  </a:lnTo>
                  <a:lnTo>
                    <a:pt x="2572" y="493"/>
                  </a:lnTo>
                  <a:lnTo>
                    <a:pt x="2558" y="465"/>
                  </a:lnTo>
                  <a:lnTo>
                    <a:pt x="2544" y="437"/>
                  </a:lnTo>
                  <a:lnTo>
                    <a:pt x="2527" y="410"/>
                  </a:lnTo>
                  <a:lnTo>
                    <a:pt x="2509" y="384"/>
                  </a:lnTo>
                  <a:lnTo>
                    <a:pt x="2491" y="359"/>
                  </a:lnTo>
                  <a:lnTo>
                    <a:pt x="2471" y="334"/>
                  </a:lnTo>
                  <a:lnTo>
                    <a:pt x="2450" y="311"/>
                  </a:lnTo>
                  <a:lnTo>
                    <a:pt x="2428" y="289"/>
                  </a:lnTo>
                  <a:lnTo>
                    <a:pt x="2417" y="267"/>
                  </a:lnTo>
                  <a:lnTo>
                    <a:pt x="2417" y="267"/>
                  </a:lnTo>
                  <a:lnTo>
                    <a:pt x="2382" y="281"/>
                  </a:lnTo>
                  <a:lnTo>
                    <a:pt x="2349" y="292"/>
                  </a:lnTo>
                  <a:lnTo>
                    <a:pt x="2349" y="292"/>
                  </a:lnTo>
                  <a:lnTo>
                    <a:pt x="2321" y="299"/>
                  </a:lnTo>
                  <a:lnTo>
                    <a:pt x="2293" y="306"/>
                  </a:lnTo>
                  <a:lnTo>
                    <a:pt x="2280" y="309"/>
                  </a:lnTo>
                  <a:lnTo>
                    <a:pt x="2265" y="310"/>
                  </a:lnTo>
                  <a:lnTo>
                    <a:pt x="2250" y="311"/>
                  </a:lnTo>
                  <a:lnTo>
                    <a:pt x="2236" y="311"/>
                  </a:lnTo>
                  <a:lnTo>
                    <a:pt x="2236" y="311"/>
                  </a:lnTo>
                  <a:lnTo>
                    <a:pt x="2224" y="310"/>
                  </a:lnTo>
                  <a:lnTo>
                    <a:pt x="2212" y="309"/>
                  </a:lnTo>
                  <a:lnTo>
                    <a:pt x="2188" y="305"/>
                  </a:lnTo>
                  <a:lnTo>
                    <a:pt x="2188" y="305"/>
                  </a:lnTo>
                  <a:lnTo>
                    <a:pt x="2170" y="299"/>
                  </a:lnTo>
                  <a:lnTo>
                    <a:pt x="2154" y="293"/>
                  </a:lnTo>
                  <a:lnTo>
                    <a:pt x="2136" y="287"/>
                  </a:lnTo>
                  <a:lnTo>
                    <a:pt x="2119" y="280"/>
                  </a:lnTo>
                  <a:lnTo>
                    <a:pt x="2086" y="264"/>
                  </a:lnTo>
                  <a:lnTo>
                    <a:pt x="2053" y="247"/>
                  </a:lnTo>
                  <a:lnTo>
                    <a:pt x="2053" y="247"/>
                  </a:lnTo>
                  <a:lnTo>
                    <a:pt x="1989" y="216"/>
                  </a:lnTo>
                  <a:lnTo>
                    <a:pt x="1925" y="187"/>
                  </a:lnTo>
                  <a:lnTo>
                    <a:pt x="1859" y="159"/>
                  </a:lnTo>
                  <a:lnTo>
                    <a:pt x="1794" y="134"/>
                  </a:lnTo>
                  <a:lnTo>
                    <a:pt x="1726" y="110"/>
                  </a:lnTo>
                  <a:lnTo>
                    <a:pt x="1658" y="88"/>
                  </a:lnTo>
                  <a:lnTo>
                    <a:pt x="1591" y="68"/>
                  </a:lnTo>
                  <a:lnTo>
                    <a:pt x="1522" y="51"/>
                  </a:lnTo>
                  <a:lnTo>
                    <a:pt x="1453" y="37"/>
                  </a:lnTo>
                  <a:lnTo>
                    <a:pt x="1418" y="29"/>
                  </a:lnTo>
                  <a:lnTo>
                    <a:pt x="1384" y="24"/>
                  </a:lnTo>
                  <a:lnTo>
                    <a:pt x="1348" y="18"/>
                  </a:lnTo>
                  <a:lnTo>
                    <a:pt x="1314" y="14"/>
                  </a:lnTo>
                  <a:lnTo>
                    <a:pt x="1279" y="10"/>
                  </a:lnTo>
                  <a:lnTo>
                    <a:pt x="1243" y="7"/>
                  </a:lnTo>
                  <a:lnTo>
                    <a:pt x="1209" y="3"/>
                  </a:lnTo>
                  <a:lnTo>
                    <a:pt x="1174" y="2"/>
                  </a:lnTo>
                  <a:lnTo>
                    <a:pt x="1138" y="0"/>
                  </a:lnTo>
                  <a:lnTo>
                    <a:pt x="1103" y="0"/>
                  </a:lnTo>
                  <a:lnTo>
                    <a:pt x="1067" y="0"/>
                  </a:lnTo>
                  <a:lnTo>
                    <a:pt x="1032" y="1"/>
                  </a:lnTo>
                  <a:lnTo>
                    <a:pt x="997" y="2"/>
                  </a:lnTo>
                  <a:lnTo>
                    <a:pt x="961" y="4"/>
                  </a:lnTo>
                  <a:lnTo>
                    <a:pt x="961" y="4"/>
                  </a:lnTo>
                  <a:lnTo>
                    <a:pt x="901" y="11"/>
                  </a:lnTo>
                  <a:lnTo>
                    <a:pt x="840" y="19"/>
                  </a:lnTo>
                  <a:lnTo>
                    <a:pt x="779" y="30"/>
                  </a:lnTo>
                  <a:lnTo>
                    <a:pt x="719" y="43"/>
                  </a:lnTo>
                  <a:lnTo>
                    <a:pt x="660" y="59"/>
                  </a:lnTo>
                  <a:lnTo>
                    <a:pt x="631" y="68"/>
                  </a:lnTo>
                  <a:lnTo>
                    <a:pt x="601" y="77"/>
                  </a:lnTo>
                  <a:lnTo>
                    <a:pt x="572" y="87"/>
                  </a:lnTo>
                  <a:lnTo>
                    <a:pt x="543" y="97"/>
                  </a:lnTo>
                  <a:lnTo>
                    <a:pt x="514" y="109"/>
                  </a:lnTo>
                  <a:lnTo>
                    <a:pt x="486" y="120"/>
                  </a:lnTo>
                  <a:lnTo>
                    <a:pt x="479" y="1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400866CB-B772-3F9C-92E0-F9FFC4488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1324"/>
              <a:ext cx="934" cy="1158"/>
            </a:xfrm>
            <a:custGeom>
              <a:avLst/>
              <a:gdLst>
                <a:gd name="T0" fmla="*/ 2185 w 2803"/>
                <a:gd name="T1" fmla="*/ 2355 h 3476"/>
                <a:gd name="T2" fmla="*/ 2286 w 2803"/>
                <a:gd name="T3" fmla="*/ 2602 h 3476"/>
                <a:gd name="T4" fmla="*/ 2330 w 2803"/>
                <a:gd name="T5" fmla="*/ 2825 h 3476"/>
                <a:gd name="T6" fmla="*/ 2366 w 2803"/>
                <a:gd name="T7" fmla="*/ 3198 h 3476"/>
                <a:gd name="T8" fmla="*/ 2409 w 2803"/>
                <a:gd name="T9" fmla="*/ 3393 h 3476"/>
                <a:gd name="T10" fmla="*/ 2453 w 2803"/>
                <a:gd name="T11" fmla="*/ 3454 h 3476"/>
                <a:gd name="T12" fmla="*/ 2524 w 2803"/>
                <a:gd name="T13" fmla="*/ 3474 h 3476"/>
                <a:gd name="T14" fmla="*/ 2590 w 2803"/>
                <a:gd name="T15" fmla="*/ 3416 h 3476"/>
                <a:gd name="T16" fmla="*/ 2603 w 2803"/>
                <a:gd name="T17" fmla="*/ 3326 h 3476"/>
                <a:gd name="T18" fmla="*/ 2587 w 2803"/>
                <a:gd name="T19" fmla="*/ 2816 h 3476"/>
                <a:gd name="T20" fmla="*/ 2606 w 2803"/>
                <a:gd name="T21" fmla="*/ 2589 h 3476"/>
                <a:gd name="T22" fmla="*/ 2730 w 2803"/>
                <a:gd name="T23" fmla="*/ 2644 h 3476"/>
                <a:gd name="T24" fmla="*/ 2794 w 2803"/>
                <a:gd name="T25" fmla="*/ 2625 h 3476"/>
                <a:gd name="T26" fmla="*/ 2801 w 2803"/>
                <a:gd name="T27" fmla="*/ 2589 h 3476"/>
                <a:gd name="T28" fmla="*/ 2693 w 2803"/>
                <a:gd name="T29" fmla="*/ 2344 h 3476"/>
                <a:gd name="T30" fmla="*/ 2501 w 2803"/>
                <a:gd name="T31" fmla="*/ 1901 h 3476"/>
                <a:gd name="T32" fmla="*/ 2352 w 2803"/>
                <a:gd name="T33" fmla="*/ 1480 h 3476"/>
                <a:gd name="T34" fmla="*/ 2124 w 2803"/>
                <a:gd name="T35" fmla="*/ 935 h 3476"/>
                <a:gd name="T36" fmla="*/ 2029 w 2803"/>
                <a:gd name="T37" fmla="*/ 755 h 3476"/>
                <a:gd name="T38" fmla="*/ 1936 w 2803"/>
                <a:gd name="T39" fmla="*/ 663 h 3476"/>
                <a:gd name="T40" fmla="*/ 1760 w 2803"/>
                <a:gd name="T41" fmla="*/ 495 h 3476"/>
                <a:gd name="T42" fmla="*/ 1526 w 2803"/>
                <a:gd name="T43" fmla="*/ 198 h 3476"/>
                <a:gd name="T44" fmla="*/ 1373 w 2803"/>
                <a:gd name="T45" fmla="*/ 41 h 3476"/>
                <a:gd name="T46" fmla="*/ 1061 w 2803"/>
                <a:gd name="T47" fmla="*/ 5 h 3476"/>
                <a:gd name="T48" fmla="*/ 697 w 2803"/>
                <a:gd name="T49" fmla="*/ 0 h 3476"/>
                <a:gd name="T50" fmla="*/ 497 w 2803"/>
                <a:gd name="T51" fmla="*/ 24 h 3476"/>
                <a:gd name="T52" fmla="*/ 300 w 2803"/>
                <a:gd name="T53" fmla="*/ 104 h 3476"/>
                <a:gd name="T54" fmla="*/ 122 w 2803"/>
                <a:gd name="T55" fmla="*/ 212 h 3476"/>
                <a:gd name="T56" fmla="*/ 43 w 2803"/>
                <a:gd name="T57" fmla="*/ 306 h 3476"/>
                <a:gd name="T58" fmla="*/ 2 w 2803"/>
                <a:gd name="T59" fmla="*/ 459 h 3476"/>
                <a:gd name="T60" fmla="*/ 79 w 2803"/>
                <a:gd name="T61" fmla="*/ 487 h 3476"/>
                <a:gd name="T62" fmla="*/ 333 w 2803"/>
                <a:gd name="T63" fmla="*/ 646 h 3476"/>
                <a:gd name="T64" fmla="*/ 610 w 2803"/>
                <a:gd name="T65" fmla="*/ 813 h 3476"/>
                <a:gd name="T66" fmla="*/ 822 w 2803"/>
                <a:gd name="T67" fmla="*/ 893 h 3476"/>
                <a:gd name="T68" fmla="*/ 1045 w 2803"/>
                <a:gd name="T69" fmla="*/ 912 h 3476"/>
                <a:gd name="T70" fmla="*/ 1096 w 2803"/>
                <a:gd name="T71" fmla="*/ 969 h 3476"/>
                <a:gd name="T72" fmla="*/ 1084 w 2803"/>
                <a:gd name="T73" fmla="*/ 1195 h 3476"/>
                <a:gd name="T74" fmla="*/ 1041 w 2803"/>
                <a:gd name="T75" fmla="*/ 1505 h 3476"/>
                <a:gd name="T76" fmla="*/ 1023 w 2803"/>
                <a:gd name="T77" fmla="*/ 2283 h 3476"/>
                <a:gd name="T78" fmla="*/ 1032 w 2803"/>
                <a:gd name="T79" fmla="*/ 2717 h 3476"/>
                <a:gd name="T80" fmla="*/ 1066 w 2803"/>
                <a:gd name="T81" fmla="*/ 2833 h 3476"/>
                <a:gd name="T82" fmla="*/ 1126 w 2803"/>
                <a:gd name="T83" fmla="*/ 2882 h 3476"/>
                <a:gd name="T84" fmla="*/ 1165 w 2803"/>
                <a:gd name="T85" fmla="*/ 2872 h 3476"/>
                <a:gd name="T86" fmla="*/ 1227 w 2803"/>
                <a:gd name="T87" fmla="*/ 2798 h 3476"/>
                <a:gd name="T88" fmla="*/ 1268 w 2803"/>
                <a:gd name="T89" fmla="*/ 2689 h 3476"/>
                <a:gd name="T90" fmla="*/ 1309 w 2803"/>
                <a:gd name="T91" fmla="*/ 2464 h 3476"/>
                <a:gd name="T92" fmla="*/ 1336 w 2803"/>
                <a:gd name="T93" fmla="*/ 2232 h 3476"/>
                <a:gd name="T94" fmla="*/ 1384 w 2803"/>
                <a:gd name="T95" fmla="*/ 2069 h 3476"/>
                <a:gd name="T96" fmla="*/ 1388 w 2803"/>
                <a:gd name="T97" fmla="*/ 3062 h 3476"/>
                <a:gd name="T98" fmla="*/ 1418 w 2803"/>
                <a:gd name="T99" fmla="*/ 3216 h 3476"/>
                <a:gd name="T100" fmla="*/ 1462 w 2803"/>
                <a:gd name="T101" fmla="*/ 3270 h 3476"/>
                <a:gd name="T102" fmla="*/ 1522 w 2803"/>
                <a:gd name="T103" fmla="*/ 3286 h 3476"/>
                <a:gd name="T104" fmla="*/ 1563 w 2803"/>
                <a:gd name="T105" fmla="*/ 3268 h 3476"/>
                <a:gd name="T106" fmla="*/ 1592 w 2803"/>
                <a:gd name="T107" fmla="*/ 3175 h 3476"/>
                <a:gd name="T108" fmla="*/ 1620 w 2803"/>
                <a:gd name="T109" fmla="*/ 3237 h 3476"/>
                <a:gd name="T110" fmla="*/ 1647 w 2803"/>
                <a:gd name="T111" fmla="*/ 3299 h 3476"/>
                <a:gd name="T112" fmla="*/ 1699 w 2803"/>
                <a:gd name="T113" fmla="*/ 3328 h 3476"/>
                <a:gd name="T114" fmla="*/ 1777 w 2803"/>
                <a:gd name="T115" fmla="*/ 3318 h 3476"/>
                <a:gd name="T116" fmla="*/ 1877 w 2803"/>
                <a:gd name="T117" fmla="*/ 3243 h 3476"/>
                <a:gd name="T118" fmla="*/ 1959 w 2803"/>
                <a:gd name="T119" fmla="*/ 3113 h 3476"/>
                <a:gd name="T120" fmla="*/ 2006 w 2803"/>
                <a:gd name="T121" fmla="*/ 2965 h 3476"/>
                <a:gd name="T122" fmla="*/ 2037 w 2803"/>
                <a:gd name="T123" fmla="*/ 2612 h 3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03" h="3476">
                  <a:moveTo>
                    <a:pt x="2084" y="2192"/>
                  </a:moveTo>
                  <a:lnTo>
                    <a:pt x="2084" y="2192"/>
                  </a:lnTo>
                  <a:lnTo>
                    <a:pt x="2107" y="2223"/>
                  </a:lnTo>
                  <a:lnTo>
                    <a:pt x="2128" y="2256"/>
                  </a:lnTo>
                  <a:lnTo>
                    <a:pt x="2147" y="2288"/>
                  </a:lnTo>
                  <a:lnTo>
                    <a:pt x="2167" y="2320"/>
                  </a:lnTo>
                  <a:lnTo>
                    <a:pt x="2185" y="2355"/>
                  </a:lnTo>
                  <a:lnTo>
                    <a:pt x="2202" y="2388"/>
                  </a:lnTo>
                  <a:lnTo>
                    <a:pt x="2219" y="2423"/>
                  </a:lnTo>
                  <a:lnTo>
                    <a:pt x="2235" y="2458"/>
                  </a:lnTo>
                  <a:lnTo>
                    <a:pt x="2248" y="2493"/>
                  </a:lnTo>
                  <a:lnTo>
                    <a:pt x="2262" y="2529"/>
                  </a:lnTo>
                  <a:lnTo>
                    <a:pt x="2274" y="2565"/>
                  </a:lnTo>
                  <a:lnTo>
                    <a:pt x="2286" y="2602"/>
                  </a:lnTo>
                  <a:lnTo>
                    <a:pt x="2296" y="2639"/>
                  </a:lnTo>
                  <a:lnTo>
                    <a:pt x="2304" y="2676"/>
                  </a:lnTo>
                  <a:lnTo>
                    <a:pt x="2313" y="2713"/>
                  </a:lnTo>
                  <a:lnTo>
                    <a:pt x="2320" y="2751"/>
                  </a:lnTo>
                  <a:lnTo>
                    <a:pt x="2320" y="2751"/>
                  </a:lnTo>
                  <a:lnTo>
                    <a:pt x="2325" y="2788"/>
                  </a:lnTo>
                  <a:lnTo>
                    <a:pt x="2330" y="2825"/>
                  </a:lnTo>
                  <a:lnTo>
                    <a:pt x="2335" y="2862"/>
                  </a:lnTo>
                  <a:lnTo>
                    <a:pt x="2339" y="2900"/>
                  </a:lnTo>
                  <a:lnTo>
                    <a:pt x="2345" y="2974"/>
                  </a:lnTo>
                  <a:lnTo>
                    <a:pt x="2350" y="3049"/>
                  </a:lnTo>
                  <a:lnTo>
                    <a:pt x="2356" y="3124"/>
                  </a:lnTo>
                  <a:lnTo>
                    <a:pt x="2361" y="3160"/>
                  </a:lnTo>
                  <a:lnTo>
                    <a:pt x="2366" y="3198"/>
                  </a:lnTo>
                  <a:lnTo>
                    <a:pt x="2371" y="3234"/>
                  </a:lnTo>
                  <a:lnTo>
                    <a:pt x="2377" y="3271"/>
                  </a:lnTo>
                  <a:lnTo>
                    <a:pt x="2385" y="3307"/>
                  </a:lnTo>
                  <a:lnTo>
                    <a:pt x="2394" y="3344"/>
                  </a:lnTo>
                  <a:lnTo>
                    <a:pt x="2394" y="3344"/>
                  </a:lnTo>
                  <a:lnTo>
                    <a:pt x="2401" y="3369"/>
                  </a:lnTo>
                  <a:lnTo>
                    <a:pt x="2409" y="3393"/>
                  </a:lnTo>
                  <a:lnTo>
                    <a:pt x="2415" y="3404"/>
                  </a:lnTo>
                  <a:lnTo>
                    <a:pt x="2421" y="3416"/>
                  </a:lnTo>
                  <a:lnTo>
                    <a:pt x="2427" y="3426"/>
                  </a:lnTo>
                  <a:lnTo>
                    <a:pt x="2434" y="3437"/>
                  </a:lnTo>
                  <a:lnTo>
                    <a:pt x="2434" y="3437"/>
                  </a:lnTo>
                  <a:lnTo>
                    <a:pt x="2444" y="3446"/>
                  </a:lnTo>
                  <a:lnTo>
                    <a:pt x="2453" y="3454"/>
                  </a:lnTo>
                  <a:lnTo>
                    <a:pt x="2464" y="3462"/>
                  </a:lnTo>
                  <a:lnTo>
                    <a:pt x="2475" y="3468"/>
                  </a:lnTo>
                  <a:lnTo>
                    <a:pt x="2486" y="3472"/>
                  </a:lnTo>
                  <a:lnTo>
                    <a:pt x="2499" y="3475"/>
                  </a:lnTo>
                  <a:lnTo>
                    <a:pt x="2511" y="3476"/>
                  </a:lnTo>
                  <a:lnTo>
                    <a:pt x="2524" y="3474"/>
                  </a:lnTo>
                  <a:lnTo>
                    <a:pt x="2524" y="3474"/>
                  </a:lnTo>
                  <a:lnTo>
                    <a:pt x="2536" y="3471"/>
                  </a:lnTo>
                  <a:lnTo>
                    <a:pt x="2548" y="3466"/>
                  </a:lnTo>
                  <a:lnTo>
                    <a:pt x="2558" y="3458"/>
                  </a:lnTo>
                  <a:lnTo>
                    <a:pt x="2569" y="3449"/>
                  </a:lnTo>
                  <a:lnTo>
                    <a:pt x="2577" y="3439"/>
                  </a:lnTo>
                  <a:lnTo>
                    <a:pt x="2584" y="3428"/>
                  </a:lnTo>
                  <a:lnTo>
                    <a:pt x="2590" y="3416"/>
                  </a:lnTo>
                  <a:lnTo>
                    <a:pt x="2595" y="3404"/>
                  </a:lnTo>
                  <a:lnTo>
                    <a:pt x="2595" y="3404"/>
                  </a:lnTo>
                  <a:lnTo>
                    <a:pt x="2598" y="3391"/>
                  </a:lnTo>
                  <a:lnTo>
                    <a:pt x="2601" y="3378"/>
                  </a:lnTo>
                  <a:lnTo>
                    <a:pt x="2602" y="3366"/>
                  </a:lnTo>
                  <a:lnTo>
                    <a:pt x="2603" y="3352"/>
                  </a:lnTo>
                  <a:lnTo>
                    <a:pt x="2603" y="3326"/>
                  </a:lnTo>
                  <a:lnTo>
                    <a:pt x="2602" y="3299"/>
                  </a:lnTo>
                  <a:lnTo>
                    <a:pt x="2602" y="3299"/>
                  </a:lnTo>
                  <a:lnTo>
                    <a:pt x="2593" y="3124"/>
                  </a:lnTo>
                  <a:lnTo>
                    <a:pt x="2589" y="3035"/>
                  </a:lnTo>
                  <a:lnTo>
                    <a:pt x="2587" y="2948"/>
                  </a:lnTo>
                  <a:lnTo>
                    <a:pt x="2587" y="2860"/>
                  </a:lnTo>
                  <a:lnTo>
                    <a:pt x="2587" y="2816"/>
                  </a:lnTo>
                  <a:lnTo>
                    <a:pt x="2589" y="2773"/>
                  </a:lnTo>
                  <a:lnTo>
                    <a:pt x="2592" y="2729"/>
                  </a:lnTo>
                  <a:lnTo>
                    <a:pt x="2595" y="2685"/>
                  </a:lnTo>
                  <a:lnTo>
                    <a:pt x="2599" y="2641"/>
                  </a:lnTo>
                  <a:lnTo>
                    <a:pt x="2604" y="2598"/>
                  </a:lnTo>
                  <a:lnTo>
                    <a:pt x="2604" y="2598"/>
                  </a:lnTo>
                  <a:lnTo>
                    <a:pt x="2606" y="2589"/>
                  </a:lnTo>
                  <a:lnTo>
                    <a:pt x="2654" y="2623"/>
                  </a:lnTo>
                  <a:lnTo>
                    <a:pt x="2654" y="2623"/>
                  </a:lnTo>
                  <a:lnTo>
                    <a:pt x="2669" y="2631"/>
                  </a:lnTo>
                  <a:lnTo>
                    <a:pt x="2683" y="2637"/>
                  </a:lnTo>
                  <a:lnTo>
                    <a:pt x="2699" y="2641"/>
                  </a:lnTo>
                  <a:lnTo>
                    <a:pt x="2714" y="2644"/>
                  </a:lnTo>
                  <a:lnTo>
                    <a:pt x="2730" y="2644"/>
                  </a:lnTo>
                  <a:lnTo>
                    <a:pt x="2746" y="2643"/>
                  </a:lnTo>
                  <a:lnTo>
                    <a:pt x="2762" y="2640"/>
                  </a:lnTo>
                  <a:lnTo>
                    <a:pt x="2777" y="2635"/>
                  </a:lnTo>
                  <a:lnTo>
                    <a:pt x="2777" y="2635"/>
                  </a:lnTo>
                  <a:lnTo>
                    <a:pt x="2783" y="2633"/>
                  </a:lnTo>
                  <a:lnTo>
                    <a:pt x="2789" y="2629"/>
                  </a:lnTo>
                  <a:lnTo>
                    <a:pt x="2794" y="2625"/>
                  </a:lnTo>
                  <a:lnTo>
                    <a:pt x="2799" y="2619"/>
                  </a:lnTo>
                  <a:lnTo>
                    <a:pt x="2799" y="2619"/>
                  </a:lnTo>
                  <a:lnTo>
                    <a:pt x="2801" y="2614"/>
                  </a:lnTo>
                  <a:lnTo>
                    <a:pt x="2803" y="2610"/>
                  </a:lnTo>
                  <a:lnTo>
                    <a:pt x="2803" y="2605"/>
                  </a:lnTo>
                  <a:lnTo>
                    <a:pt x="2803" y="2600"/>
                  </a:lnTo>
                  <a:lnTo>
                    <a:pt x="2801" y="2589"/>
                  </a:lnTo>
                  <a:lnTo>
                    <a:pt x="2798" y="2579"/>
                  </a:lnTo>
                  <a:lnTo>
                    <a:pt x="2798" y="2579"/>
                  </a:lnTo>
                  <a:lnTo>
                    <a:pt x="2784" y="2538"/>
                  </a:lnTo>
                  <a:lnTo>
                    <a:pt x="2767" y="2499"/>
                  </a:lnTo>
                  <a:lnTo>
                    <a:pt x="2751" y="2460"/>
                  </a:lnTo>
                  <a:lnTo>
                    <a:pt x="2732" y="2421"/>
                  </a:lnTo>
                  <a:lnTo>
                    <a:pt x="2693" y="2344"/>
                  </a:lnTo>
                  <a:lnTo>
                    <a:pt x="2655" y="2268"/>
                  </a:lnTo>
                  <a:lnTo>
                    <a:pt x="2655" y="2268"/>
                  </a:lnTo>
                  <a:lnTo>
                    <a:pt x="2621" y="2196"/>
                  </a:lnTo>
                  <a:lnTo>
                    <a:pt x="2588" y="2123"/>
                  </a:lnTo>
                  <a:lnTo>
                    <a:pt x="2557" y="2050"/>
                  </a:lnTo>
                  <a:lnTo>
                    <a:pt x="2528" y="1975"/>
                  </a:lnTo>
                  <a:lnTo>
                    <a:pt x="2501" y="1901"/>
                  </a:lnTo>
                  <a:lnTo>
                    <a:pt x="2474" y="1826"/>
                  </a:lnTo>
                  <a:lnTo>
                    <a:pt x="2448" y="1750"/>
                  </a:lnTo>
                  <a:lnTo>
                    <a:pt x="2423" y="1674"/>
                  </a:lnTo>
                  <a:lnTo>
                    <a:pt x="2423" y="1674"/>
                  </a:lnTo>
                  <a:lnTo>
                    <a:pt x="2372" y="1518"/>
                  </a:lnTo>
                  <a:lnTo>
                    <a:pt x="2352" y="1480"/>
                  </a:lnTo>
                  <a:lnTo>
                    <a:pt x="2352" y="1480"/>
                  </a:lnTo>
                  <a:lnTo>
                    <a:pt x="2323" y="1401"/>
                  </a:lnTo>
                  <a:lnTo>
                    <a:pt x="2293" y="1323"/>
                  </a:lnTo>
                  <a:lnTo>
                    <a:pt x="2261" y="1245"/>
                  </a:lnTo>
                  <a:lnTo>
                    <a:pt x="2228" y="1167"/>
                  </a:lnTo>
                  <a:lnTo>
                    <a:pt x="2195" y="1090"/>
                  </a:lnTo>
                  <a:lnTo>
                    <a:pt x="2161" y="1012"/>
                  </a:lnTo>
                  <a:lnTo>
                    <a:pt x="2124" y="935"/>
                  </a:lnTo>
                  <a:lnTo>
                    <a:pt x="2088" y="859"/>
                  </a:lnTo>
                  <a:lnTo>
                    <a:pt x="2088" y="859"/>
                  </a:lnTo>
                  <a:lnTo>
                    <a:pt x="2072" y="829"/>
                  </a:lnTo>
                  <a:lnTo>
                    <a:pt x="2056" y="799"/>
                  </a:lnTo>
                  <a:lnTo>
                    <a:pt x="2047" y="783"/>
                  </a:lnTo>
                  <a:lnTo>
                    <a:pt x="2038" y="770"/>
                  </a:lnTo>
                  <a:lnTo>
                    <a:pt x="2029" y="755"/>
                  </a:lnTo>
                  <a:lnTo>
                    <a:pt x="2017" y="742"/>
                  </a:lnTo>
                  <a:lnTo>
                    <a:pt x="2017" y="742"/>
                  </a:lnTo>
                  <a:lnTo>
                    <a:pt x="2006" y="727"/>
                  </a:lnTo>
                  <a:lnTo>
                    <a:pt x="1992" y="713"/>
                  </a:lnTo>
                  <a:lnTo>
                    <a:pt x="1979" y="701"/>
                  </a:lnTo>
                  <a:lnTo>
                    <a:pt x="1965" y="688"/>
                  </a:lnTo>
                  <a:lnTo>
                    <a:pt x="1936" y="663"/>
                  </a:lnTo>
                  <a:lnTo>
                    <a:pt x="1907" y="639"/>
                  </a:lnTo>
                  <a:lnTo>
                    <a:pt x="1907" y="639"/>
                  </a:lnTo>
                  <a:lnTo>
                    <a:pt x="1868" y="606"/>
                  </a:lnTo>
                  <a:lnTo>
                    <a:pt x="1831" y="570"/>
                  </a:lnTo>
                  <a:lnTo>
                    <a:pt x="1795" y="533"/>
                  </a:lnTo>
                  <a:lnTo>
                    <a:pt x="1760" y="495"/>
                  </a:lnTo>
                  <a:lnTo>
                    <a:pt x="1760" y="495"/>
                  </a:lnTo>
                  <a:lnTo>
                    <a:pt x="1739" y="471"/>
                  </a:lnTo>
                  <a:lnTo>
                    <a:pt x="1720" y="447"/>
                  </a:lnTo>
                  <a:lnTo>
                    <a:pt x="1681" y="397"/>
                  </a:lnTo>
                  <a:lnTo>
                    <a:pt x="1605" y="296"/>
                  </a:lnTo>
                  <a:lnTo>
                    <a:pt x="1566" y="245"/>
                  </a:lnTo>
                  <a:lnTo>
                    <a:pt x="1546" y="222"/>
                  </a:lnTo>
                  <a:lnTo>
                    <a:pt x="1526" y="198"/>
                  </a:lnTo>
                  <a:lnTo>
                    <a:pt x="1505" y="174"/>
                  </a:lnTo>
                  <a:lnTo>
                    <a:pt x="1484" y="151"/>
                  </a:lnTo>
                  <a:lnTo>
                    <a:pt x="1462" y="129"/>
                  </a:lnTo>
                  <a:lnTo>
                    <a:pt x="1439" y="107"/>
                  </a:lnTo>
                  <a:lnTo>
                    <a:pt x="1416" y="53"/>
                  </a:lnTo>
                  <a:lnTo>
                    <a:pt x="1416" y="53"/>
                  </a:lnTo>
                  <a:lnTo>
                    <a:pt x="1373" y="41"/>
                  </a:lnTo>
                  <a:lnTo>
                    <a:pt x="1330" y="32"/>
                  </a:lnTo>
                  <a:lnTo>
                    <a:pt x="1286" y="24"/>
                  </a:lnTo>
                  <a:lnTo>
                    <a:pt x="1241" y="18"/>
                  </a:lnTo>
                  <a:lnTo>
                    <a:pt x="1196" y="13"/>
                  </a:lnTo>
                  <a:lnTo>
                    <a:pt x="1151" y="10"/>
                  </a:lnTo>
                  <a:lnTo>
                    <a:pt x="1106" y="7"/>
                  </a:lnTo>
                  <a:lnTo>
                    <a:pt x="1061" y="5"/>
                  </a:lnTo>
                  <a:lnTo>
                    <a:pt x="1061" y="5"/>
                  </a:lnTo>
                  <a:lnTo>
                    <a:pt x="987" y="3"/>
                  </a:lnTo>
                  <a:lnTo>
                    <a:pt x="913" y="1"/>
                  </a:lnTo>
                  <a:lnTo>
                    <a:pt x="840" y="0"/>
                  </a:lnTo>
                  <a:lnTo>
                    <a:pt x="765" y="0"/>
                  </a:lnTo>
                  <a:lnTo>
                    <a:pt x="765" y="0"/>
                  </a:lnTo>
                  <a:lnTo>
                    <a:pt x="697" y="0"/>
                  </a:lnTo>
                  <a:lnTo>
                    <a:pt x="664" y="1"/>
                  </a:lnTo>
                  <a:lnTo>
                    <a:pt x="630" y="3"/>
                  </a:lnTo>
                  <a:lnTo>
                    <a:pt x="596" y="6"/>
                  </a:lnTo>
                  <a:lnTo>
                    <a:pt x="563" y="10"/>
                  </a:lnTo>
                  <a:lnTo>
                    <a:pt x="530" y="16"/>
                  </a:lnTo>
                  <a:lnTo>
                    <a:pt x="497" y="24"/>
                  </a:lnTo>
                  <a:lnTo>
                    <a:pt x="497" y="24"/>
                  </a:lnTo>
                  <a:lnTo>
                    <a:pt x="471" y="31"/>
                  </a:lnTo>
                  <a:lnTo>
                    <a:pt x="446" y="39"/>
                  </a:lnTo>
                  <a:lnTo>
                    <a:pt x="421" y="49"/>
                  </a:lnTo>
                  <a:lnTo>
                    <a:pt x="396" y="59"/>
                  </a:lnTo>
                  <a:lnTo>
                    <a:pt x="349" y="81"/>
                  </a:lnTo>
                  <a:lnTo>
                    <a:pt x="300" y="104"/>
                  </a:lnTo>
                  <a:lnTo>
                    <a:pt x="300" y="104"/>
                  </a:lnTo>
                  <a:lnTo>
                    <a:pt x="262" y="123"/>
                  </a:lnTo>
                  <a:lnTo>
                    <a:pt x="226" y="142"/>
                  </a:lnTo>
                  <a:lnTo>
                    <a:pt x="189" y="164"/>
                  </a:lnTo>
                  <a:lnTo>
                    <a:pt x="172" y="175"/>
                  </a:lnTo>
                  <a:lnTo>
                    <a:pt x="154" y="187"/>
                  </a:lnTo>
                  <a:lnTo>
                    <a:pt x="137" y="200"/>
                  </a:lnTo>
                  <a:lnTo>
                    <a:pt x="122" y="212"/>
                  </a:lnTo>
                  <a:lnTo>
                    <a:pt x="106" y="226"/>
                  </a:lnTo>
                  <a:lnTo>
                    <a:pt x="92" y="240"/>
                  </a:lnTo>
                  <a:lnTo>
                    <a:pt x="78" y="255"/>
                  </a:lnTo>
                  <a:lnTo>
                    <a:pt x="66" y="272"/>
                  </a:lnTo>
                  <a:lnTo>
                    <a:pt x="54" y="288"/>
                  </a:lnTo>
                  <a:lnTo>
                    <a:pt x="43" y="306"/>
                  </a:lnTo>
                  <a:lnTo>
                    <a:pt x="43" y="306"/>
                  </a:lnTo>
                  <a:lnTo>
                    <a:pt x="32" y="327"/>
                  </a:lnTo>
                  <a:lnTo>
                    <a:pt x="24" y="348"/>
                  </a:lnTo>
                  <a:lnTo>
                    <a:pt x="17" y="369"/>
                  </a:lnTo>
                  <a:lnTo>
                    <a:pt x="11" y="391"/>
                  </a:lnTo>
                  <a:lnTo>
                    <a:pt x="7" y="413"/>
                  </a:lnTo>
                  <a:lnTo>
                    <a:pt x="4" y="436"/>
                  </a:lnTo>
                  <a:lnTo>
                    <a:pt x="2" y="459"/>
                  </a:lnTo>
                  <a:lnTo>
                    <a:pt x="0" y="482"/>
                  </a:lnTo>
                  <a:lnTo>
                    <a:pt x="40" y="484"/>
                  </a:lnTo>
                  <a:lnTo>
                    <a:pt x="40" y="484"/>
                  </a:lnTo>
                  <a:lnTo>
                    <a:pt x="50" y="483"/>
                  </a:lnTo>
                  <a:lnTo>
                    <a:pt x="59" y="483"/>
                  </a:lnTo>
                  <a:lnTo>
                    <a:pt x="70" y="484"/>
                  </a:lnTo>
                  <a:lnTo>
                    <a:pt x="79" y="487"/>
                  </a:lnTo>
                  <a:lnTo>
                    <a:pt x="88" y="490"/>
                  </a:lnTo>
                  <a:lnTo>
                    <a:pt x="98" y="496"/>
                  </a:lnTo>
                  <a:lnTo>
                    <a:pt x="117" y="505"/>
                  </a:lnTo>
                  <a:lnTo>
                    <a:pt x="117" y="505"/>
                  </a:lnTo>
                  <a:lnTo>
                    <a:pt x="172" y="539"/>
                  </a:lnTo>
                  <a:lnTo>
                    <a:pt x="226" y="574"/>
                  </a:lnTo>
                  <a:lnTo>
                    <a:pt x="333" y="646"/>
                  </a:lnTo>
                  <a:lnTo>
                    <a:pt x="387" y="682"/>
                  </a:lnTo>
                  <a:lnTo>
                    <a:pt x="441" y="717"/>
                  </a:lnTo>
                  <a:lnTo>
                    <a:pt x="496" y="751"/>
                  </a:lnTo>
                  <a:lnTo>
                    <a:pt x="552" y="783"/>
                  </a:lnTo>
                  <a:lnTo>
                    <a:pt x="552" y="783"/>
                  </a:lnTo>
                  <a:lnTo>
                    <a:pt x="581" y="799"/>
                  </a:lnTo>
                  <a:lnTo>
                    <a:pt x="610" y="813"/>
                  </a:lnTo>
                  <a:lnTo>
                    <a:pt x="639" y="827"/>
                  </a:lnTo>
                  <a:lnTo>
                    <a:pt x="669" y="841"/>
                  </a:lnTo>
                  <a:lnTo>
                    <a:pt x="698" y="853"/>
                  </a:lnTo>
                  <a:lnTo>
                    <a:pt x="729" y="865"/>
                  </a:lnTo>
                  <a:lnTo>
                    <a:pt x="759" y="875"/>
                  </a:lnTo>
                  <a:lnTo>
                    <a:pt x="791" y="884"/>
                  </a:lnTo>
                  <a:lnTo>
                    <a:pt x="822" y="893"/>
                  </a:lnTo>
                  <a:lnTo>
                    <a:pt x="853" y="900"/>
                  </a:lnTo>
                  <a:lnTo>
                    <a:pt x="884" y="906"/>
                  </a:lnTo>
                  <a:lnTo>
                    <a:pt x="917" y="910"/>
                  </a:lnTo>
                  <a:lnTo>
                    <a:pt x="948" y="913"/>
                  </a:lnTo>
                  <a:lnTo>
                    <a:pt x="980" y="915"/>
                  </a:lnTo>
                  <a:lnTo>
                    <a:pt x="1012" y="913"/>
                  </a:lnTo>
                  <a:lnTo>
                    <a:pt x="1045" y="912"/>
                  </a:lnTo>
                  <a:lnTo>
                    <a:pt x="1068" y="858"/>
                  </a:lnTo>
                  <a:lnTo>
                    <a:pt x="1068" y="858"/>
                  </a:lnTo>
                  <a:lnTo>
                    <a:pt x="1079" y="886"/>
                  </a:lnTo>
                  <a:lnTo>
                    <a:pt x="1086" y="915"/>
                  </a:lnTo>
                  <a:lnTo>
                    <a:pt x="1086" y="915"/>
                  </a:lnTo>
                  <a:lnTo>
                    <a:pt x="1091" y="942"/>
                  </a:lnTo>
                  <a:lnTo>
                    <a:pt x="1096" y="969"/>
                  </a:lnTo>
                  <a:lnTo>
                    <a:pt x="1098" y="997"/>
                  </a:lnTo>
                  <a:lnTo>
                    <a:pt x="1099" y="1024"/>
                  </a:lnTo>
                  <a:lnTo>
                    <a:pt x="1099" y="1052"/>
                  </a:lnTo>
                  <a:lnTo>
                    <a:pt x="1098" y="1080"/>
                  </a:lnTo>
                  <a:lnTo>
                    <a:pt x="1096" y="1109"/>
                  </a:lnTo>
                  <a:lnTo>
                    <a:pt x="1092" y="1138"/>
                  </a:lnTo>
                  <a:lnTo>
                    <a:pt x="1084" y="1195"/>
                  </a:lnTo>
                  <a:lnTo>
                    <a:pt x="1075" y="1251"/>
                  </a:lnTo>
                  <a:lnTo>
                    <a:pt x="1065" y="1308"/>
                  </a:lnTo>
                  <a:lnTo>
                    <a:pt x="1056" y="1365"/>
                  </a:lnTo>
                  <a:lnTo>
                    <a:pt x="1056" y="1365"/>
                  </a:lnTo>
                  <a:lnTo>
                    <a:pt x="1050" y="1412"/>
                  </a:lnTo>
                  <a:lnTo>
                    <a:pt x="1046" y="1459"/>
                  </a:lnTo>
                  <a:lnTo>
                    <a:pt x="1041" y="1505"/>
                  </a:lnTo>
                  <a:lnTo>
                    <a:pt x="1038" y="1553"/>
                  </a:lnTo>
                  <a:lnTo>
                    <a:pt x="1034" y="1648"/>
                  </a:lnTo>
                  <a:lnTo>
                    <a:pt x="1032" y="1742"/>
                  </a:lnTo>
                  <a:lnTo>
                    <a:pt x="1032" y="1742"/>
                  </a:lnTo>
                  <a:lnTo>
                    <a:pt x="1027" y="1959"/>
                  </a:lnTo>
                  <a:lnTo>
                    <a:pt x="1024" y="2174"/>
                  </a:lnTo>
                  <a:lnTo>
                    <a:pt x="1023" y="2283"/>
                  </a:lnTo>
                  <a:lnTo>
                    <a:pt x="1023" y="2391"/>
                  </a:lnTo>
                  <a:lnTo>
                    <a:pt x="1024" y="2500"/>
                  </a:lnTo>
                  <a:lnTo>
                    <a:pt x="1026" y="2607"/>
                  </a:lnTo>
                  <a:lnTo>
                    <a:pt x="1026" y="2607"/>
                  </a:lnTo>
                  <a:lnTo>
                    <a:pt x="1028" y="2662"/>
                  </a:lnTo>
                  <a:lnTo>
                    <a:pt x="1029" y="2690"/>
                  </a:lnTo>
                  <a:lnTo>
                    <a:pt x="1032" y="2717"/>
                  </a:lnTo>
                  <a:lnTo>
                    <a:pt x="1037" y="2745"/>
                  </a:lnTo>
                  <a:lnTo>
                    <a:pt x="1042" y="2772"/>
                  </a:lnTo>
                  <a:lnTo>
                    <a:pt x="1051" y="2798"/>
                  </a:lnTo>
                  <a:lnTo>
                    <a:pt x="1056" y="2810"/>
                  </a:lnTo>
                  <a:lnTo>
                    <a:pt x="1061" y="2823"/>
                  </a:lnTo>
                  <a:lnTo>
                    <a:pt x="1061" y="2823"/>
                  </a:lnTo>
                  <a:lnTo>
                    <a:pt x="1066" y="2833"/>
                  </a:lnTo>
                  <a:lnTo>
                    <a:pt x="1073" y="2844"/>
                  </a:lnTo>
                  <a:lnTo>
                    <a:pt x="1079" y="2853"/>
                  </a:lnTo>
                  <a:lnTo>
                    <a:pt x="1087" y="2861"/>
                  </a:lnTo>
                  <a:lnTo>
                    <a:pt x="1096" y="2869"/>
                  </a:lnTo>
                  <a:lnTo>
                    <a:pt x="1105" y="2875"/>
                  </a:lnTo>
                  <a:lnTo>
                    <a:pt x="1114" y="2880"/>
                  </a:lnTo>
                  <a:lnTo>
                    <a:pt x="1126" y="2882"/>
                  </a:lnTo>
                  <a:lnTo>
                    <a:pt x="1126" y="2882"/>
                  </a:lnTo>
                  <a:lnTo>
                    <a:pt x="1133" y="2882"/>
                  </a:lnTo>
                  <a:lnTo>
                    <a:pt x="1139" y="2882"/>
                  </a:lnTo>
                  <a:lnTo>
                    <a:pt x="1146" y="2880"/>
                  </a:lnTo>
                  <a:lnTo>
                    <a:pt x="1153" y="2878"/>
                  </a:lnTo>
                  <a:lnTo>
                    <a:pt x="1159" y="2875"/>
                  </a:lnTo>
                  <a:lnTo>
                    <a:pt x="1165" y="2872"/>
                  </a:lnTo>
                  <a:lnTo>
                    <a:pt x="1177" y="2863"/>
                  </a:lnTo>
                  <a:lnTo>
                    <a:pt x="1188" y="2853"/>
                  </a:lnTo>
                  <a:lnTo>
                    <a:pt x="1197" y="2841"/>
                  </a:lnTo>
                  <a:lnTo>
                    <a:pt x="1207" y="2829"/>
                  </a:lnTo>
                  <a:lnTo>
                    <a:pt x="1215" y="2816"/>
                  </a:lnTo>
                  <a:lnTo>
                    <a:pt x="1215" y="2816"/>
                  </a:lnTo>
                  <a:lnTo>
                    <a:pt x="1227" y="2798"/>
                  </a:lnTo>
                  <a:lnTo>
                    <a:pt x="1235" y="2782"/>
                  </a:lnTo>
                  <a:lnTo>
                    <a:pt x="1241" y="2767"/>
                  </a:lnTo>
                  <a:lnTo>
                    <a:pt x="1245" y="2755"/>
                  </a:lnTo>
                  <a:lnTo>
                    <a:pt x="1255" y="2728"/>
                  </a:lnTo>
                  <a:lnTo>
                    <a:pt x="1260" y="2710"/>
                  </a:lnTo>
                  <a:lnTo>
                    <a:pt x="1268" y="2689"/>
                  </a:lnTo>
                  <a:lnTo>
                    <a:pt x="1268" y="2689"/>
                  </a:lnTo>
                  <a:lnTo>
                    <a:pt x="1272" y="2677"/>
                  </a:lnTo>
                  <a:lnTo>
                    <a:pt x="1278" y="2663"/>
                  </a:lnTo>
                  <a:lnTo>
                    <a:pt x="1285" y="2633"/>
                  </a:lnTo>
                  <a:lnTo>
                    <a:pt x="1290" y="2600"/>
                  </a:lnTo>
                  <a:lnTo>
                    <a:pt x="1295" y="2564"/>
                  </a:lnTo>
                  <a:lnTo>
                    <a:pt x="1305" y="2495"/>
                  </a:lnTo>
                  <a:lnTo>
                    <a:pt x="1309" y="2464"/>
                  </a:lnTo>
                  <a:lnTo>
                    <a:pt x="1314" y="2436"/>
                  </a:lnTo>
                  <a:lnTo>
                    <a:pt x="1314" y="2436"/>
                  </a:lnTo>
                  <a:lnTo>
                    <a:pt x="1317" y="2416"/>
                  </a:lnTo>
                  <a:lnTo>
                    <a:pt x="1321" y="2393"/>
                  </a:lnTo>
                  <a:lnTo>
                    <a:pt x="1326" y="2343"/>
                  </a:lnTo>
                  <a:lnTo>
                    <a:pt x="1332" y="2289"/>
                  </a:lnTo>
                  <a:lnTo>
                    <a:pt x="1336" y="2232"/>
                  </a:lnTo>
                  <a:lnTo>
                    <a:pt x="1341" y="2174"/>
                  </a:lnTo>
                  <a:lnTo>
                    <a:pt x="1346" y="2120"/>
                  </a:lnTo>
                  <a:lnTo>
                    <a:pt x="1351" y="2070"/>
                  </a:lnTo>
                  <a:lnTo>
                    <a:pt x="1356" y="2047"/>
                  </a:lnTo>
                  <a:lnTo>
                    <a:pt x="1359" y="2028"/>
                  </a:lnTo>
                  <a:lnTo>
                    <a:pt x="1384" y="2069"/>
                  </a:lnTo>
                  <a:lnTo>
                    <a:pt x="1384" y="2069"/>
                  </a:lnTo>
                  <a:lnTo>
                    <a:pt x="1382" y="2829"/>
                  </a:lnTo>
                  <a:lnTo>
                    <a:pt x="1382" y="2829"/>
                  </a:lnTo>
                  <a:lnTo>
                    <a:pt x="1382" y="2907"/>
                  </a:lnTo>
                  <a:lnTo>
                    <a:pt x="1382" y="2946"/>
                  </a:lnTo>
                  <a:lnTo>
                    <a:pt x="1383" y="2984"/>
                  </a:lnTo>
                  <a:lnTo>
                    <a:pt x="1385" y="3024"/>
                  </a:lnTo>
                  <a:lnTo>
                    <a:pt x="1388" y="3062"/>
                  </a:lnTo>
                  <a:lnTo>
                    <a:pt x="1392" y="3101"/>
                  </a:lnTo>
                  <a:lnTo>
                    <a:pt x="1397" y="3139"/>
                  </a:lnTo>
                  <a:lnTo>
                    <a:pt x="1397" y="3139"/>
                  </a:lnTo>
                  <a:lnTo>
                    <a:pt x="1403" y="3171"/>
                  </a:lnTo>
                  <a:lnTo>
                    <a:pt x="1408" y="3186"/>
                  </a:lnTo>
                  <a:lnTo>
                    <a:pt x="1413" y="3201"/>
                  </a:lnTo>
                  <a:lnTo>
                    <a:pt x="1418" y="3216"/>
                  </a:lnTo>
                  <a:lnTo>
                    <a:pt x="1425" y="3230"/>
                  </a:lnTo>
                  <a:lnTo>
                    <a:pt x="1434" y="3243"/>
                  </a:lnTo>
                  <a:lnTo>
                    <a:pt x="1444" y="3255"/>
                  </a:lnTo>
                  <a:lnTo>
                    <a:pt x="1444" y="3255"/>
                  </a:lnTo>
                  <a:lnTo>
                    <a:pt x="1449" y="3260"/>
                  </a:lnTo>
                  <a:lnTo>
                    <a:pt x="1455" y="3266"/>
                  </a:lnTo>
                  <a:lnTo>
                    <a:pt x="1462" y="3270"/>
                  </a:lnTo>
                  <a:lnTo>
                    <a:pt x="1469" y="3274"/>
                  </a:lnTo>
                  <a:lnTo>
                    <a:pt x="1484" y="3281"/>
                  </a:lnTo>
                  <a:lnTo>
                    <a:pt x="1491" y="3283"/>
                  </a:lnTo>
                  <a:lnTo>
                    <a:pt x="1499" y="3285"/>
                  </a:lnTo>
                  <a:lnTo>
                    <a:pt x="1506" y="3286"/>
                  </a:lnTo>
                  <a:lnTo>
                    <a:pt x="1515" y="3286"/>
                  </a:lnTo>
                  <a:lnTo>
                    <a:pt x="1522" y="3286"/>
                  </a:lnTo>
                  <a:lnTo>
                    <a:pt x="1529" y="3284"/>
                  </a:lnTo>
                  <a:lnTo>
                    <a:pt x="1537" y="3283"/>
                  </a:lnTo>
                  <a:lnTo>
                    <a:pt x="1544" y="3280"/>
                  </a:lnTo>
                  <a:lnTo>
                    <a:pt x="1551" y="3276"/>
                  </a:lnTo>
                  <a:lnTo>
                    <a:pt x="1557" y="3272"/>
                  </a:lnTo>
                  <a:lnTo>
                    <a:pt x="1557" y="3272"/>
                  </a:lnTo>
                  <a:lnTo>
                    <a:pt x="1563" y="3268"/>
                  </a:lnTo>
                  <a:lnTo>
                    <a:pt x="1567" y="3262"/>
                  </a:lnTo>
                  <a:lnTo>
                    <a:pt x="1574" y="3252"/>
                  </a:lnTo>
                  <a:lnTo>
                    <a:pt x="1579" y="3241"/>
                  </a:lnTo>
                  <a:lnTo>
                    <a:pt x="1583" y="3228"/>
                  </a:lnTo>
                  <a:lnTo>
                    <a:pt x="1588" y="3216"/>
                  </a:lnTo>
                  <a:lnTo>
                    <a:pt x="1590" y="3202"/>
                  </a:lnTo>
                  <a:lnTo>
                    <a:pt x="1592" y="3175"/>
                  </a:lnTo>
                  <a:lnTo>
                    <a:pt x="1592" y="3175"/>
                  </a:lnTo>
                  <a:lnTo>
                    <a:pt x="1594" y="3159"/>
                  </a:lnTo>
                  <a:lnTo>
                    <a:pt x="1626" y="3210"/>
                  </a:lnTo>
                  <a:lnTo>
                    <a:pt x="1626" y="3210"/>
                  </a:lnTo>
                  <a:lnTo>
                    <a:pt x="1622" y="3219"/>
                  </a:lnTo>
                  <a:lnTo>
                    <a:pt x="1620" y="3228"/>
                  </a:lnTo>
                  <a:lnTo>
                    <a:pt x="1620" y="3237"/>
                  </a:lnTo>
                  <a:lnTo>
                    <a:pt x="1620" y="3248"/>
                  </a:lnTo>
                  <a:lnTo>
                    <a:pt x="1622" y="3257"/>
                  </a:lnTo>
                  <a:lnTo>
                    <a:pt x="1625" y="3266"/>
                  </a:lnTo>
                  <a:lnTo>
                    <a:pt x="1629" y="3275"/>
                  </a:lnTo>
                  <a:lnTo>
                    <a:pt x="1634" y="3283"/>
                  </a:lnTo>
                  <a:lnTo>
                    <a:pt x="1640" y="3292"/>
                  </a:lnTo>
                  <a:lnTo>
                    <a:pt x="1647" y="3299"/>
                  </a:lnTo>
                  <a:lnTo>
                    <a:pt x="1654" y="3306"/>
                  </a:lnTo>
                  <a:lnTo>
                    <a:pt x="1662" y="3312"/>
                  </a:lnTo>
                  <a:lnTo>
                    <a:pt x="1671" y="3318"/>
                  </a:lnTo>
                  <a:lnTo>
                    <a:pt x="1680" y="3322"/>
                  </a:lnTo>
                  <a:lnTo>
                    <a:pt x="1690" y="3326"/>
                  </a:lnTo>
                  <a:lnTo>
                    <a:pt x="1699" y="3328"/>
                  </a:lnTo>
                  <a:lnTo>
                    <a:pt x="1699" y="3328"/>
                  </a:lnTo>
                  <a:lnTo>
                    <a:pt x="1709" y="3329"/>
                  </a:lnTo>
                  <a:lnTo>
                    <a:pt x="1719" y="3329"/>
                  </a:lnTo>
                  <a:lnTo>
                    <a:pt x="1729" y="3329"/>
                  </a:lnTo>
                  <a:lnTo>
                    <a:pt x="1738" y="3328"/>
                  </a:lnTo>
                  <a:lnTo>
                    <a:pt x="1748" y="3327"/>
                  </a:lnTo>
                  <a:lnTo>
                    <a:pt x="1758" y="3324"/>
                  </a:lnTo>
                  <a:lnTo>
                    <a:pt x="1777" y="3318"/>
                  </a:lnTo>
                  <a:lnTo>
                    <a:pt x="1795" y="3309"/>
                  </a:lnTo>
                  <a:lnTo>
                    <a:pt x="1812" y="3299"/>
                  </a:lnTo>
                  <a:lnTo>
                    <a:pt x="1829" y="3286"/>
                  </a:lnTo>
                  <a:lnTo>
                    <a:pt x="1845" y="3274"/>
                  </a:lnTo>
                  <a:lnTo>
                    <a:pt x="1845" y="3274"/>
                  </a:lnTo>
                  <a:lnTo>
                    <a:pt x="1861" y="3259"/>
                  </a:lnTo>
                  <a:lnTo>
                    <a:pt x="1877" y="3243"/>
                  </a:lnTo>
                  <a:lnTo>
                    <a:pt x="1890" y="3226"/>
                  </a:lnTo>
                  <a:lnTo>
                    <a:pt x="1904" y="3209"/>
                  </a:lnTo>
                  <a:lnTo>
                    <a:pt x="1917" y="3192"/>
                  </a:lnTo>
                  <a:lnTo>
                    <a:pt x="1929" y="3173"/>
                  </a:lnTo>
                  <a:lnTo>
                    <a:pt x="1940" y="3153"/>
                  </a:lnTo>
                  <a:lnTo>
                    <a:pt x="1950" y="3134"/>
                  </a:lnTo>
                  <a:lnTo>
                    <a:pt x="1959" y="3113"/>
                  </a:lnTo>
                  <a:lnTo>
                    <a:pt x="1968" y="3094"/>
                  </a:lnTo>
                  <a:lnTo>
                    <a:pt x="1977" y="3073"/>
                  </a:lnTo>
                  <a:lnTo>
                    <a:pt x="1984" y="3052"/>
                  </a:lnTo>
                  <a:lnTo>
                    <a:pt x="1990" y="3030"/>
                  </a:lnTo>
                  <a:lnTo>
                    <a:pt x="1996" y="3009"/>
                  </a:lnTo>
                  <a:lnTo>
                    <a:pt x="2002" y="2987"/>
                  </a:lnTo>
                  <a:lnTo>
                    <a:pt x="2006" y="2965"/>
                  </a:lnTo>
                  <a:lnTo>
                    <a:pt x="2006" y="2965"/>
                  </a:lnTo>
                  <a:lnTo>
                    <a:pt x="2014" y="2922"/>
                  </a:lnTo>
                  <a:lnTo>
                    <a:pt x="2019" y="2878"/>
                  </a:lnTo>
                  <a:lnTo>
                    <a:pt x="2025" y="2834"/>
                  </a:lnTo>
                  <a:lnTo>
                    <a:pt x="2028" y="2789"/>
                  </a:lnTo>
                  <a:lnTo>
                    <a:pt x="2033" y="2701"/>
                  </a:lnTo>
                  <a:lnTo>
                    <a:pt x="2037" y="2612"/>
                  </a:lnTo>
                  <a:lnTo>
                    <a:pt x="2037" y="2612"/>
                  </a:lnTo>
                  <a:lnTo>
                    <a:pt x="2044" y="2529"/>
                  </a:lnTo>
                  <a:lnTo>
                    <a:pt x="2054" y="2444"/>
                  </a:lnTo>
                  <a:lnTo>
                    <a:pt x="2065" y="2361"/>
                  </a:lnTo>
                  <a:lnTo>
                    <a:pt x="2079" y="2278"/>
                  </a:lnTo>
                  <a:lnTo>
                    <a:pt x="2084" y="219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A08F3F3C-F27F-3C0C-CEF8-BAF6601F5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1324"/>
              <a:ext cx="934" cy="1158"/>
            </a:xfrm>
            <a:custGeom>
              <a:avLst/>
              <a:gdLst>
                <a:gd name="T0" fmla="*/ 2185 w 2803"/>
                <a:gd name="T1" fmla="*/ 2355 h 3476"/>
                <a:gd name="T2" fmla="*/ 2286 w 2803"/>
                <a:gd name="T3" fmla="*/ 2602 h 3476"/>
                <a:gd name="T4" fmla="*/ 2330 w 2803"/>
                <a:gd name="T5" fmla="*/ 2825 h 3476"/>
                <a:gd name="T6" fmla="*/ 2366 w 2803"/>
                <a:gd name="T7" fmla="*/ 3198 h 3476"/>
                <a:gd name="T8" fmla="*/ 2409 w 2803"/>
                <a:gd name="T9" fmla="*/ 3393 h 3476"/>
                <a:gd name="T10" fmla="*/ 2453 w 2803"/>
                <a:gd name="T11" fmla="*/ 3454 h 3476"/>
                <a:gd name="T12" fmla="*/ 2524 w 2803"/>
                <a:gd name="T13" fmla="*/ 3474 h 3476"/>
                <a:gd name="T14" fmla="*/ 2590 w 2803"/>
                <a:gd name="T15" fmla="*/ 3416 h 3476"/>
                <a:gd name="T16" fmla="*/ 2603 w 2803"/>
                <a:gd name="T17" fmla="*/ 3326 h 3476"/>
                <a:gd name="T18" fmla="*/ 2587 w 2803"/>
                <a:gd name="T19" fmla="*/ 2816 h 3476"/>
                <a:gd name="T20" fmla="*/ 2606 w 2803"/>
                <a:gd name="T21" fmla="*/ 2589 h 3476"/>
                <a:gd name="T22" fmla="*/ 2730 w 2803"/>
                <a:gd name="T23" fmla="*/ 2644 h 3476"/>
                <a:gd name="T24" fmla="*/ 2794 w 2803"/>
                <a:gd name="T25" fmla="*/ 2625 h 3476"/>
                <a:gd name="T26" fmla="*/ 2801 w 2803"/>
                <a:gd name="T27" fmla="*/ 2589 h 3476"/>
                <a:gd name="T28" fmla="*/ 2693 w 2803"/>
                <a:gd name="T29" fmla="*/ 2344 h 3476"/>
                <a:gd name="T30" fmla="*/ 2501 w 2803"/>
                <a:gd name="T31" fmla="*/ 1901 h 3476"/>
                <a:gd name="T32" fmla="*/ 2352 w 2803"/>
                <a:gd name="T33" fmla="*/ 1480 h 3476"/>
                <a:gd name="T34" fmla="*/ 2124 w 2803"/>
                <a:gd name="T35" fmla="*/ 935 h 3476"/>
                <a:gd name="T36" fmla="*/ 2029 w 2803"/>
                <a:gd name="T37" fmla="*/ 755 h 3476"/>
                <a:gd name="T38" fmla="*/ 1936 w 2803"/>
                <a:gd name="T39" fmla="*/ 663 h 3476"/>
                <a:gd name="T40" fmla="*/ 1760 w 2803"/>
                <a:gd name="T41" fmla="*/ 495 h 3476"/>
                <a:gd name="T42" fmla="*/ 1526 w 2803"/>
                <a:gd name="T43" fmla="*/ 198 h 3476"/>
                <a:gd name="T44" fmla="*/ 1373 w 2803"/>
                <a:gd name="T45" fmla="*/ 41 h 3476"/>
                <a:gd name="T46" fmla="*/ 1061 w 2803"/>
                <a:gd name="T47" fmla="*/ 5 h 3476"/>
                <a:gd name="T48" fmla="*/ 697 w 2803"/>
                <a:gd name="T49" fmla="*/ 0 h 3476"/>
                <a:gd name="T50" fmla="*/ 497 w 2803"/>
                <a:gd name="T51" fmla="*/ 24 h 3476"/>
                <a:gd name="T52" fmla="*/ 300 w 2803"/>
                <a:gd name="T53" fmla="*/ 104 h 3476"/>
                <a:gd name="T54" fmla="*/ 122 w 2803"/>
                <a:gd name="T55" fmla="*/ 212 h 3476"/>
                <a:gd name="T56" fmla="*/ 43 w 2803"/>
                <a:gd name="T57" fmla="*/ 306 h 3476"/>
                <a:gd name="T58" fmla="*/ 2 w 2803"/>
                <a:gd name="T59" fmla="*/ 459 h 3476"/>
                <a:gd name="T60" fmla="*/ 79 w 2803"/>
                <a:gd name="T61" fmla="*/ 487 h 3476"/>
                <a:gd name="T62" fmla="*/ 333 w 2803"/>
                <a:gd name="T63" fmla="*/ 646 h 3476"/>
                <a:gd name="T64" fmla="*/ 610 w 2803"/>
                <a:gd name="T65" fmla="*/ 813 h 3476"/>
                <a:gd name="T66" fmla="*/ 822 w 2803"/>
                <a:gd name="T67" fmla="*/ 893 h 3476"/>
                <a:gd name="T68" fmla="*/ 1045 w 2803"/>
                <a:gd name="T69" fmla="*/ 912 h 3476"/>
                <a:gd name="T70" fmla="*/ 1096 w 2803"/>
                <a:gd name="T71" fmla="*/ 969 h 3476"/>
                <a:gd name="T72" fmla="*/ 1084 w 2803"/>
                <a:gd name="T73" fmla="*/ 1195 h 3476"/>
                <a:gd name="T74" fmla="*/ 1041 w 2803"/>
                <a:gd name="T75" fmla="*/ 1505 h 3476"/>
                <a:gd name="T76" fmla="*/ 1023 w 2803"/>
                <a:gd name="T77" fmla="*/ 2283 h 3476"/>
                <a:gd name="T78" fmla="*/ 1032 w 2803"/>
                <a:gd name="T79" fmla="*/ 2717 h 3476"/>
                <a:gd name="T80" fmla="*/ 1066 w 2803"/>
                <a:gd name="T81" fmla="*/ 2833 h 3476"/>
                <a:gd name="T82" fmla="*/ 1126 w 2803"/>
                <a:gd name="T83" fmla="*/ 2882 h 3476"/>
                <a:gd name="T84" fmla="*/ 1165 w 2803"/>
                <a:gd name="T85" fmla="*/ 2872 h 3476"/>
                <a:gd name="T86" fmla="*/ 1227 w 2803"/>
                <a:gd name="T87" fmla="*/ 2798 h 3476"/>
                <a:gd name="T88" fmla="*/ 1268 w 2803"/>
                <a:gd name="T89" fmla="*/ 2689 h 3476"/>
                <a:gd name="T90" fmla="*/ 1309 w 2803"/>
                <a:gd name="T91" fmla="*/ 2464 h 3476"/>
                <a:gd name="T92" fmla="*/ 1336 w 2803"/>
                <a:gd name="T93" fmla="*/ 2232 h 3476"/>
                <a:gd name="T94" fmla="*/ 1384 w 2803"/>
                <a:gd name="T95" fmla="*/ 2069 h 3476"/>
                <a:gd name="T96" fmla="*/ 1388 w 2803"/>
                <a:gd name="T97" fmla="*/ 3062 h 3476"/>
                <a:gd name="T98" fmla="*/ 1418 w 2803"/>
                <a:gd name="T99" fmla="*/ 3216 h 3476"/>
                <a:gd name="T100" fmla="*/ 1462 w 2803"/>
                <a:gd name="T101" fmla="*/ 3270 h 3476"/>
                <a:gd name="T102" fmla="*/ 1522 w 2803"/>
                <a:gd name="T103" fmla="*/ 3286 h 3476"/>
                <a:gd name="T104" fmla="*/ 1563 w 2803"/>
                <a:gd name="T105" fmla="*/ 3268 h 3476"/>
                <a:gd name="T106" fmla="*/ 1592 w 2803"/>
                <a:gd name="T107" fmla="*/ 3175 h 3476"/>
                <a:gd name="T108" fmla="*/ 1620 w 2803"/>
                <a:gd name="T109" fmla="*/ 3237 h 3476"/>
                <a:gd name="T110" fmla="*/ 1647 w 2803"/>
                <a:gd name="T111" fmla="*/ 3299 h 3476"/>
                <a:gd name="T112" fmla="*/ 1699 w 2803"/>
                <a:gd name="T113" fmla="*/ 3328 h 3476"/>
                <a:gd name="T114" fmla="*/ 1777 w 2803"/>
                <a:gd name="T115" fmla="*/ 3318 h 3476"/>
                <a:gd name="T116" fmla="*/ 1877 w 2803"/>
                <a:gd name="T117" fmla="*/ 3243 h 3476"/>
                <a:gd name="T118" fmla="*/ 1959 w 2803"/>
                <a:gd name="T119" fmla="*/ 3113 h 3476"/>
                <a:gd name="T120" fmla="*/ 2006 w 2803"/>
                <a:gd name="T121" fmla="*/ 2965 h 3476"/>
                <a:gd name="T122" fmla="*/ 2037 w 2803"/>
                <a:gd name="T123" fmla="*/ 2612 h 3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03" h="3476">
                  <a:moveTo>
                    <a:pt x="2084" y="2192"/>
                  </a:moveTo>
                  <a:lnTo>
                    <a:pt x="2084" y="2192"/>
                  </a:lnTo>
                  <a:lnTo>
                    <a:pt x="2107" y="2223"/>
                  </a:lnTo>
                  <a:lnTo>
                    <a:pt x="2128" y="2256"/>
                  </a:lnTo>
                  <a:lnTo>
                    <a:pt x="2147" y="2288"/>
                  </a:lnTo>
                  <a:lnTo>
                    <a:pt x="2167" y="2320"/>
                  </a:lnTo>
                  <a:lnTo>
                    <a:pt x="2185" y="2355"/>
                  </a:lnTo>
                  <a:lnTo>
                    <a:pt x="2202" y="2388"/>
                  </a:lnTo>
                  <a:lnTo>
                    <a:pt x="2219" y="2423"/>
                  </a:lnTo>
                  <a:lnTo>
                    <a:pt x="2235" y="2458"/>
                  </a:lnTo>
                  <a:lnTo>
                    <a:pt x="2248" y="2493"/>
                  </a:lnTo>
                  <a:lnTo>
                    <a:pt x="2262" y="2529"/>
                  </a:lnTo>
                  <a:lnTo>
                    <a:pt x="2274" y="2565"/>
                  </a:lnTo>
                  <a:lnTo>
                    <a:pt x="2286" y="2602"/>
                  </a:lnTo>
                  <a:lnTo>
                    <a:pt x="2296" y="2639"/>
                  </a:lnTo>
                  <a:lnTo>
                    <a:pt x="2304" y="2676"/>
                  </a:lnTo>
                  <a:lnTo>
                    <a:pt x="2313" y="2713"/>
                  </a:lnTo>
                  <a:lnTo>
                    <a:pt x="2320" y="2751"/>
                  </a:lnTo>
                  <a:lnTo>
                    <a:pt x="2320" y="2751"/>
                  </a:lnTo>
                  <a:lnTo>
                    <a:pt x="2325" y="2788"/>
                  </a:lnTo>
                  <a:lnTo>
                    <a:pt x="2330" y="2825"/>
                  </a:lnTo>
                  <a:lnTo>
                    <a:pt x="2335" y="2862"/>
                  </a:lnTo>
                  <a:lnTo>
                    <a:pt x="2339" y="2900"/>
                  </a:lnTo>
                  <a:lnTo>
                    <a:pt x="2345" y="2974"/>
                  </a:lnTo>
                  <a:lnTo>
                    <a:pt x="2350" y="3049"/>
                  </a:lnTo>
                  <a:lnTo>
                    <a:pt x="2356" y="3124"/>
                  </a:lnTo>
                  <a:lnTo>
                    <a:pt x="2361" y="3160"/>
                  </a:lnTo>
                  <a:lnTo>
                    <a:pt x="2366" y="3198"/>
                  </a:lnTo>
                  <a:lnTo>
                    <a:pt x="2371" y="3234"/>
                  </a:lnTo>
                  <a:lnTo>
                    <a:pt x="2377" y="3271"/>
                  </a:lnTo>
                  <a:lnTo>
                    <a:pt x="2385" y="3307"/>
                  </a:lnTo>
                  <a:lnTo>
                    <a:pt x="2394" y="3344"/>
                  </a:lnTo>
                  <a:lnTo>
                    <a:pt x="2394" y="3344"/>
                  </a:lnTo>
                  <a:lnTo>
                    <a:pt x="2401" y="3369"/>
                  </a:lnTo>
                  <a:lnTo>
                    <a:pt x="2409" y="3393"/>
                  </a:lnTo>
                  <a:lnTo>
                    <a:pt x="2415" y="3404"/>
                  </a:lnTo>
                  <a:lnTo>
                    <a:pt x="2421" y="3416"/>
                  </a:lnTo>
                  <a:lnTo>
                    <a:pt x="2427" y="3426"/>
                  </a:lnTo>
                  <a:lnTo>
                    <a:pt x="2434" y="3437"/>
                  </a:lnTo>
                  <a:lnTo>
                    <a:pt x="2434" y="3437"/>
                  </a:lnTo>
                  <a:lnTo>
                    <a:pt x="2444" y="3446"/>
                  </a:lnTo>
                  <a:lnTo>
                    <a:pt x="2453" y="3454"/>
                  </a:lnTo>
                  <a:lnTo>
                    <a:pt x="2464" y="3462"/>
                  </a:lnTo>
                  <a:lnTo>
                    <a:pt x="2475" y="3468"/>
                  </a:lnTo>
                  <a:lnTo>
                    <a:pt x="2486" y="3472"/>
                  </a:lnTo>
                  <a:lnTo>
                    <a:pt x="2499" y="3475"/>
                  </a:lnTo>
                  <a:lnTo>
                    <a:pt x="2511" y="3476"/>
                  </a:lnTo>
                  <a:lnTo>
                    <a:pt x="2524" y="3474"/>
                  </a:lnTo>
                  <a:lnTo>
                    <a:pt x="2524" y="3474"/>
                  </a:lnTo>
                  <a:lnTo>
                    <a:pt x="2536" y="3471"/>
                  </a:lnTo>
                  <a:lnTo>
                    <a:pt x="2548" y="3466"/>
                  </a:lnTo>
                  <a:lnTo>
                    <a:pt x="2558" y="3458"/>
                  </a:lnTo>
                  <a:lnTo>
                    <a:pt x="2569" y="3449"/>
                  </a:lnTo>
                  <a:lnTo>
                    <a:pt x="2577" y="3439"/>
                  </a:lnTo>
                  <a:lnTo>
                    <a:pt x="2584" y="3428"/>
                  </a:lnTo>
                  <a:lnTo>
                    <a:pt x="2590" y="3416"/>
                  </a:lnTo>
                  <a:lnTo>
                    <a:pt x="2595" y="3404"/>
                  </a:lnTo>
                  <a:lnTo>
                    <a:pt x="2595" y="3404"/>
                  </a:lnTo>
                  <a:lnTo>
                    <a:pt x="2598" y="3391"/>
                  </a:lnTo>
                  <a:lnTo>
                    <a:pt x="2601" y="3378"/>
                  </a:lnTo>
                  <a:lnTo>
                    <a:pt x="2602" y="3366"/>
                  </a:lnTo>
                  <a:lnTo>
                    <a:pt x="2603" y="3352"/>
                  </a:lnTo>
                  <a:lnTo>
                    <a:pt x="2603" y="3326"/>
                  </a:lnTo>
                  <a:lnTo>
                    <a:pt x="2602" y="3299"/>
                  </a:lnTo>
                  <a:lnTo>
                    <a:pt x="2602" y="3299"/>
                  </a:lnTo>
                  <a:lnTo>
                    <a:pt x="2593" y="3124"/>
                  </a:lnTo>
                  <a:lnTo>
                    <a:pt x="2589" y="3035"/>
                  </a:lnTo>
                  <a:lnTo>
                    <a:pt x="2587" y="2948"/>
                  </a:lnTo>
                  <a:lnTo>
                    <a:pt x="2587" y="2860"/>
                  </a:lnTo>
                  <a:lnTo>
                    <a:pt x="2587" y="2816"/>
                  </a:lnTo>
                  <a:lnTo>
                    <a:pt x="2589" y="2773"/>
                  </a:lnTo>
                  <a:lnTo>
                    <a:pt x="2592" y="2729"/>
                  </a:lnTo>
                  <a:lnTo>
                    <a:pt x="2595" y="2685"/>
                  </a:lnTo>
                  <a:lnTo>
                    <a:pt x="2599" y="2641"/>
                  </a:lnTo>
                  <a:lnTo>
                    <a:pt x="2604" y="2598"/>
                  </a:lnTo>
                  <a:lnTo>
                    <a:pt x="2604" y="2598"/>
                  </a:lnTo>
                  <a:lnTo>
                    <a:pt x="2606" y="2589"/>
                  </a:lnTo>
                  <a:lnTo>
                    <a:pt x="2654" y="2623"/>
                  </a:lnTo>
                  <a:lnTo>
                    <a:pt x="2654" y="2623"/>
                  </a:lnTo>
                  <a:lnTo>
                    <a:pt x="2669" y="2631"/>
                  </a:lnTo>
                  <a:lnTo>
                    <a:pt x="2683" y="2637"/>
                  </a:lnTo>
                  <a:lnTo>
                    <a:pt x="2699" y="2641"/>
                  </a:lnTo>
                  <a:lnTo>
                    <a:pt x="2714" y="2644"/>
                  </a:lnTo>
                  <a:lnTo>
                    <a:pt x="2730" y="2644"/>
                  </a:lnTo>
                  <a:lnTo>
                    <a:pt x="2746" y="2643"/>
                  </a:lnTo>
                  <a:lnTo>
                    <a:pt x="2762" y="2640"/>
                  </a:lnTo>
                  <a:lnTo>
                    <a:pt x="2777" y="2635"/>
                  </a:lnTo>
                  <a:lnTo>
                    <a:pt x="2777" y="2635"/>
                  </a:lnTo>
                  <a:lnTo>
                    <a:pt x="2783" y="2633"/>
                  </a:lnTo>
                  <a:lnTo>
                    <a:pt x="2789" y="2629"/>
                  </a:lnTo>
                  <a:lnTo>
                    <a:pt x="2794" y="2625"/>
                  </a:lnTo>
                  <a:lnTo>
                    <a:pt x="2799" y="2619"/>
                  </a:lnTo>
                  <a:lnTo>
                    <a:pt x="2799" y="2619"/>
                  </a:lnTo>
                  <a:lnTo>
                    <a:pt x="2801" y="2614"/>
                  </a:lnTo>
                  <a:lnTo>
                    <a:pt x="2803" y="2610"/>
                  </a:lnTo>
                  <a:lnTo>
                    <a:pt x="2803" y="2605"/>
                  </a:lnTo>
                  <a:lnTo>
                    <a:pt x="2803" y="2600"/>
                  </a:lnTo>
                  <a:lnTo>
                    <a:pt x="2801" y="2589"/>
                  </a:lnTo>
                  <a:lnTo>
                    <a:pt x="2798" y="2579"/>
                  </a:lnTo>
                  <a:lnTo>
                    <a:pt x="2798" y="2579"/>
                  </a:lnTo>
                  <a:lnTo>
                    <a:pt x="2784" y="2538"/>
                  </a:lnTo>
                  <a:lnTo>
                    <a:pt x="2767" y="2499"/>
                  </a:lnTo>
                  <a:lnTo>
                    <a:pt x="2751" y="2460"/>
                  </a:lnTo>
                  <a:lnTo>
                    <a:pt x="2732" y="2421"/>
                  </a:lnTo>
                  <a:lnTo>
                    <a:pt x="2693" y="2344"/>
                  </a:lnTo>
                  <a:lnTo>
                    <a:pt x="2655" y="2268"/>
                  </a:lnTo>
                  <a:lnTo>
                    <a:pt x="2655" y="2268"/>
                  </a:lnTo>
                  <a:lnTo>
                    <a:pt x="2621" y="2196"/>
                  </a:lnTo>
                  <a:lnTo>
                    <a:pt x="2588" y="2123"/>
                  </a:lnTo>
                  <a:lnTo>
                    <a:pt x="2557" y="2050"/>
                  </a:lnTo>
                  <a:lnTo>
                    <a:pt x="2528" y="1975"/>
                  </a:lnTo>
                  <a:lnTo>
                    <a:pt x="2501" y="1901"/>
                  </a:lnTo>
                  <a:lnTo>
                    <a:pt x="2474" y="1826"/>
                  </a:lnTo>
                  <a:lnTo>
                    <a:pt x="2448" y="1750"/>
                  </a:lnTo>
                  <a:lnTo>
                    <a:pt x="2423" y="1674"/>
                  </a:lnTo>
                  <a:lnTo>
                    <a:pt x="2423" y="1674"/>
                  </a:lnTo>
                  <a:lnTo>
                    <a:pt x="2372" y="1518"/>
                  </a:lnTo>
                  <a:lnTo>
                    <a:pt x="2352" y="1480"/>
                  </a:lnTo>
                  <a:lnTo>
                    <a:pt x="2352" y="1480"/>
                  </a:lnTo>
                  <a:lnTo>
                    <a:pt x="2323" y="1401"/>
                  </a:lnTo>
                  <a:lnTo>
                    <a:pt x="2293" y="1323"/>
                  </a:lnTo>
                  <a:lnTo>
                    <a:pt x="2261" y="1245"/>
                  </a:lnTo>
                  <a:lnTo>
                    <a:pt x="2228" y="1167"/>
                  </a:lnTo>
                  <a:lnTo>
                    <a:pt x="2195" y="1090"/>
                  </a:lnTo>
                  <a:lnTo>
                    <a:pt x="2161" y="1012"/>
                  </a:lnTo>
                  <a:lnTo>
                    <a:pt x="2124" y="935"/>
                  </a:lnTo>
                  <a:lnTo>
                    <a:pt x="2088" y="859"/>
                  </a:lnTo>
                  <a:lnTo>
                    <a:pt x="2088" y="859"/>
                  </a:lnTo>
                  <a:lnTo>
                    <a:pt x="2072" y="829"/>
                  </a:lnTo>
                  <a:lnTo>
                    <a:pt x="2056" y="799"/>
                  </a:lnTo>
                  <a:lnTo>
                    <a:pt x="2047" y="783"/>
                  </a:lnTo>
                  <a:lnTo>
                    <a:pt x="2038" y="770"/>
                  </a:lnTo>
                  <a:lnTo>
                    <a:pt x="2029" y="755"/>
                  </a:lnTo>
                  <a:lnTo>
                    <a:pt x="2017" y="742"/>
                  </a:lnTo>
                  <a:lnTo>
                    <a:pt x="2017" y="742"/>
                  </a:lnTo>
                  <a:lnTo>
                    <a:pt x="2006" y="727"/>
                  </a:lnTo>
                  <a:lnTo>
                    <a:pt x="1992" y="713"/>
                  </a:lnTo>
                  <a:lnTo>
                    <a:pt x="1979" y="701"/>
                  </a:lnTo>
                  <a:lnTo>
                    <a:pt x="1965" y="688"/>
                  </a:lnTo>
                  <a:lnTo>
                    <a:pt x="1936" y="663"/>
                  </a:lnTo>
                  <a:lnTo>
                    <a:pt x="1907" y="639"/>
                  </a:lnTo>
                  <a:lnTo>
                    <a:pt x="1907" y="639"/>
                  </a:lnTo>
                  <a:lnTo>
                    <a:pt x="1868" y="606"/>
                  </a:lnTo>
                  <a:lnTo>
                    <a:pt x="1831" y="570"/>
                  </a:lnTo>
                  <a:lnTo>
                    <a:pt x="1795" y="533"/>
                  </a:lnTo>
                  <a:lnTo>
                    <a:pt x="1760" y="495"/>
                  </a:lnTo>
                  <a:lnTo>
                    <a:pt x="1760" y="495"/>
                  </a:lnTo>
                  <a:lnTo>
                    <a:pt x="1739" y="471"/>
                  </a:lnTo>
                  <a:lnTo>
                    <a:pt x="1720" y="447"/>
                  </a:lnTo>
                  <a:lnTo>
                    <a:pt x="1681" y="397"/>
                  </a:lnTo>
                  <a:lnTo>
                    <a:pt x="1605" y="296"/>
                  </a:lnTo>
                  <a:lnTo>
                    <a:pt x="1566" y="245"/>
                  </a:lnTo>
                  <a:lnTo>
                    <a:pt x="1546" y="222"/>
                  </a:lnTo>
                  <a:lnTo>
                    <a:pt x="1526" y="198"/>
                  </a:lnTo>
                  <a:lnTo>
                    <a:pt x="1505" y="174"/>
                  </a:lnTo>
                  <a:lnTo>
                    <a:pt x="1484" y="151"/>
                  </a:lnTo>
                  <a:lnTo>
                    <a:pt x="1462" y="129"/>
                  </a:lnTo>
                  <a:lnTo>
                    <a:pt x="1439" y="107"/>
                  </a:lnTo>
                  <a:lnTo>
                    <a:pt x="1416" y="53"/>
                  </a:lnTo>
                  <a:lnTo>
                    <a:pt x="1416" y="53"/>
                  </a:lnTo>
                  <a:lnTo>
                    <a:pt x="1373" y="41"/>
                  </a:lnTo>
                  <a:lnTo>
                    <a:pt x="1330" y="32"/>
                  </a:lnTo>
                  <a:lnTo>
                    <a:pt x="1286" y="24"/>
                  </a:lnTo>
                  <a:lnTo>
                    <a:pt x="1241" y="18"/>
                  </a:lnTo>
                  <a:lnTo>
                    <a:pt x="1196" y="13"/>
                  </a:lnTo>
                  <a:lnTo>
                    <a:pt x="1151" y="10"/>
                  </a:lnTo>
                  <a:lnTo>
                    <a:pt x="1106" y="7"/>
                  </a:lnTo>
                  <a:lnTo>
                    <a:pt x="1061" y="5"/>
                  </a:lnTo>
                  <a:lnTo>
                    <a:pt x="1061" y="5"/>
                  </a:lnTo>
                  <a:lnTo>
                    <a:pt x="987" y="3"/>
                  </a:lnTo>
                  <a:lnTo>
                    <a:pt x="913" y="1"/>
                  </a:lnTo>
                  <a:lnTo>
                    <a:pt x="840" y="0"/>
                  </a:lnTo>
                  <a:lnTo>
                    <a:pt x="765" y="0"/>
                  </a:lnTo>
                  <a:lnTo>
                    <a:pt x="765" y="0"/>
                  </a:lnTo>
                  <a:lnTo>
                    <a:pt x="697" y="0"/>
                  </a:lnTo>
                  <a:lnTo>
                    <a:pt x="664" y="1"/>
                  </a:lnTo>
                  <a:lnTo>
                    <a:pt x="630" y="3"/>
                  </a:lnTo>
                  <a:lnTo>
                    <a:pt x="596" y="6"/>
                  </a:lnTo>
                  <a:lnTo>
                    <a:pt x="563" y="10"/>
                  </a:lnTo>
                  <a:lnTo>
                    <a:pt x="530" y="16"/>
                  </a:lnTo>
                  <a:lnTo>
                    <a:pt x="497" y="24"/>
                  </a:lnTo>
                  <a:lnTo>
                    <a:pt x="497" y="24"/>
                  </a:lnTo>
                  <a:lnTo>
                    <a:pt x="471" y="31"/>
                  </a:lnTo>
                  <a:lnTo>
                    <a:pt x="446" y="39"/>
                  </a:lnTo>
                  <a:lnTo>
                    <a:pt x="421" y="49"/>
                  </a:lnTo>
                  <a:lnTo>
                    <a:pt x="396" y="59"/>
                  </a:lnTo>
                  <a:lnTo>
                    <a:pt x="349" y="81"/>
                  </a:lnTo>
                  <a:lnTo>
                    <a:pt x="300" y="104"/>
                  </a:lnTo>
                  <a:lnTo>
                    <a:pt x="300" y="104"/>
                  </a:lnTo>
                  <a:lnTo>
                    <a:pt x="262" y="123"/>
                  </a:lnTo>
                  <a:lnTo>
                    <a:pt x="226" y="142"/>
                  </a:lnTo>
                  <a:lnTo>
                    <a:pt x="189" y="164"/>
                  </a:lnTo>
                  <a:lnTo>
                    <a:pt x="172" y="175"/>
                  </a:lnTo>
                  <a:lnTo>
                    <a:pt x="154" y="187"/>
                  </a:lnTo>
                  <a:lnTo>
                    <a:pt x="137" y="200"/>
                  </a:lnTo>
                  <a:lnTo>
                    <a:pt x="122" y="212"/>
                  </a:lnTo>
                  <a:lnTo>
                    <a:pt x="106" y="226"/>
                  </a:lnTo>
                  <a:lnTo>
                    <a:pt x="92" y="240"/>
                  </a:lnTo>
                  <a:lnTo>
                    <a:pt x="78" y="255"/>
                  </a:lnTo>
                  <a:lnTo>
                    <a:pt x="66" y="272"/>
                  </a:lnTo>
                  <a:lnTo>
                    <a:pt x="54" y="288"/>
                  </a:lnTo>
                  <a:lnTo>
                    <a:pt x="43" y="306"/>
                  </a:lnTo>
                  <a:lnTo>
                    <a:pt x="43" y="306"/>
                  </a:lnTo>
                  <a:lnTo>
                    <a:pt x="32" y="327"/>
                  </a:lnTo>
                  <a:lnTo>
                    <a:pt x="24" y="348"/>
                  </a:lnTo>
                  <a:lnTo>
                    <a:pt x="17" y="369"/>
                  </a:lnTo>
                  <a:lnTo>
                    <a:pt x="11" y="391"/>
                  </a:lnTo>
                  <a:lnTo>
                    <a:pt x="7" y="413"/>
                  </a:lnTo>
                  <a:lnTo>
                    <a:pt x="4" y="436"/>
                  </a:lnTo>
                  <a:lnTo>
                    <a:pt x="2" y="459"/>
                  </a:lnTo>
                  <a:lnTo>
                    <a:pt x="0" y="482"/>
                  </a:lnTo>
                  <a:lnTo>
                    <a:pt x="40" y="484"/>
                  </a:lnTo>
                  <a:lnTo>
                    <a:pt x="40" y="484"/>
                  </a:lnTo>
                  <a:lnTo>
                    <a:pt x="50" y="483"/>
                  </a:lnTo>
                  <a:lnTo>
                    <a:pt x="59" y="483"/>
                  </a:lnTo>
                  <a:lnTo>
                    <a:pt x="70" y="484"/>
                  </a:lnTo>
                  <a:lnTo>
                    <a:pt x="79" y="487"/>
                  </a:lnTo>
                  <a:lnTo>
                    <a:pt x="88" y="490"/>
                  </a:lnTo>
                  <a:lnTo>
                    <a:pt x="98" y="496"/>
                  </a:lnTo>
                  <a:lnTo>
                    <a:pt x="117" y="505"/>
                  </a:lnTo>
                  <a:lnTo>
                    <a:pt x="117" y="505"/>
                  </a:lnTo>
                  <a:lnTo>
                    <a:pt x="172" y="539"/>
                  </a:lnTo>
                  <a:lnTo>
                    <a:pt x="226" y="574"/>
                  </a:lnTo>
                  <a:lnTo>
                    <a:pt x="333" y="646"/>
                  </a:lnTo>
                  <a:lnTo>
                    <a:pt x="387" y="682"/>
                  </a:lnTo>
                  <a:lnTo>
                    <a:pt x="441" y="717"/>
                  </a:lnTo>
                  <a:lnTo>
                    <a:pt x="496" y="751"/>
                  </a:lnTo>
                  <a:lnTo>
                    <a:pt x="552" y="783"/>
                  </a:lnTo>
                  <a:lnTo>
                    <a:pt x="552" y="783"/>
                  </a:lnTo>
                  <a:lnTo>
                    <a:pt x="581" y="799"/>
                  </a:lnTo>
                  <a:lnTo>
                    <a:pt x="610" y="813"/>
                  </a:lnTo>
                  <a:lnTo>
                    <a:pt x="639" y="827"/>
                  </a:lnTo>
                  <a:lnTo>
                    <a:pt x="669" y="841"/>
                  </a:lnTo>
                  <a:lnTo>
                    <a:pt x="698" y="853"/>
                  </a:lnTo>
                  <a:lnTo>
                    <a:pt x="729" y="865"/>
                  </a:lnTo>
                  <a:lnTo>
                    <a:pt x="759" y="875"/>
                  </a:lnTo>
                  <a:lnTo>
                    <a:pt x="791" y="884"/>
                  </a:lnTo>
                  <a:lnTo>
                    <a:pt x="822" y="893"/>
                  </a:lnTo>
                  <a:lnTo>
                    <a:pt x="853" y="900"/>
                  </a:lnTo>
                  <a:lnTo>
                    <a:pt x="884" y="906"/>
                  </a:lnTo>
                  <a:lnTo>
                    <a:pt x="917" y="910"/>
                  </a:lnTo>
                  <a:lnTo>
                    <a:pt x="948" y="913"/>
                  </a:lnTo>
                  <a:lnTo>
                    <a:pt x="980" y="915"/>
                  </a:lnTo>
                  <a:lnTo>
                    <a:pt x="1012" y="913"/>
                  </a:lnTo>
                  <a:lnTo>
                    <a:pt x="1045" y="912"/>
                  </a:lnTo>
                  <a:lnTo>
                    <a:pt x="1068" y="858"/>
                  </a:lnTo>
                  <a:lnTo>
                    <a:pt x="1068" y="858"/>
                  </a:lnTo>
                  <a:lnTo>
                    <a:pt x="1079" y="886"/>
                  </a:lnTo>
                  <a:lnTo>
                    <a:pt x="1086" y="915"/>
                  </a:lnTo>
                  <a:lnTo>
                    <a:pt x="1086" y="915"/>
                  </a:lnTo>
                  <a:lnTo>
                    <a:pt x="1091" y="942"/>
                  </a:lnTo>
                  <a:lnTo>
                    <a:pt x="1096" y="969"/>
                  </a:lnTo>
                  <a:lnTo>
                    <a:pt x="1098" y="997"/>
                  </a:lnTo>
                  <a:lnTo>
                    <a:pt x="1099" y="1024"/>
                  </a:lnTo>
                  <a:lnTo>
                    <a:pt x="1099" y="1052"/>
                  </a:lnTo>
                  <a:lnTo>
                    <a:pt x="1098" y="1080"/>
                  </a:lnTo>
                  <a:lnTo>
                    <a:pt x="1096" y="1109"/>
                  </a:lnTo>
                  <a:lnTo>
                    <a:pt x="1092" y="1138"/>
                  </a:lnTo>
                  <a:lnTo>
                    <a:pt x="1084" y="1195"/>
                  </a:lnTo>
                  <a:lnTo>
                    <a:pt x="1075" y="1251"/>
                  </a:lnTo>
                  <a:lnTo>
                    <a:pt x="1065" y="1308"/>
                  </a:lnTo>
                  <a:lnTo>
                    <a:pt x="1056" y="1365"/>
                  </a:lnTo>
                  <a:lnTo>
                    <a:pt x="1056" y="1365"/>
                  </a:lnTo>
                  <a:lnTo>
                    <a:pt x="1050" y="1412"/>
                  </a:lnTo>
                  <a:lnTo>
                    <a:pt x="1046" y="1459"/>
                  </a:lnTo>
                  <a:lnTo>
                    <a:pt x="1041" y="1505"/>
                  </a:lnTo>
                  <a:lnTo>
                    <a:pt x="1038" y="1553"/>
                  </a:lnTo>
                  <a:lnTo>
                    <a:pt x="1034" y="1648"/>
                  </a:lnTo>
                  <a:lnTo>
                    <a:pt x="1032" y="1742"/>
                  </a:lnTo>
                  <a:lnTo>
                    <a:pt x="1032" y="1742"/>
                  </a:lnTo>
                  <a:lnTo>
                    <a:pt x="1027" y="1959"/>
                  </a:lnTo>
                  <a:lnTo>
                    <a:pt x="1024" y="2174"/>
                  </a:lnTo>
                  <a:lnTo>
                    <a:pt x="1023" y="2283"/>
                  </a:lnTo>
                  <a:lnTo>
                    <a:pt x="1023" y="2391"/>
                  </a:lnTo>
                  <a:lnTo>
                    <a:pt x="1024" y="2500"/>
                  </a:lnTo>
                  <a:lnTo>
                    <a:pt x="1026" y="2607"/>
                  </a:lnTo>
                  <a:lnTo>
                    <a:pt x="1026" y="2607"/>
                  </a:lnTo>
                  <a:lnTo>
                    <a:pt x="1028" y="2662"/>
                  </a:lnTo>
                  <a:lnTo>
                    <a:pt x="1029" y="2690"/>
                  </a:lnTo>
                  <a:lnTo>
                    <a:pt x="1032" y="2717"/>
                  </a:lnTo>
                  <a:lnTo>
                    <a:pt x="1037" y="2745"/>
                  </a:lnTo>
                  <a:lnTo>
                    <a:pt x="1042" y="2772"/>
                  </a:lnTo>
                  <a:lnTo>
                    <a:pt x="1051" y="2798"/>
                  </a:lnTo>
                  <a:lnTo>
                    <a:pt x="1056" y="2810"/>
                  </a:lnTo>
                  <a:lnTo>
                    <a:pt x="1061" y="2823"/>
                  </a:lnTo>
                  <a:lnTo>
                    <a:pt x="1061" y="2823"/>
                  </a:lnTo>
                  <a:lnTo>
                    <a:pt x="1066" y="2833"/>
                  </a:lnTo>
                  <a:lnTo>
                    <a:pt x="1073" y="2844"/>
                  </a:lnTo>
                  <a:lnTo>
                    <a:pt x="1079" y="2853"/>
                  </a:lnTo>
                  <a:lnTo>
                    <a:pt x="1087" y="2861"/>
                  </a:lnTo>
                  <a:lnTo>
                    <a:pt x="1096" y="2869"/>
                  </a:lnTo>
                  <a:lnTo>
                    <a:pt x="1105" y="2875"/>
                  </a:lnTo>
                  <a:lnTo>
                    <a:pt x="1114" y="2880"/>
                  </a:lnTo>
                  <a:lnTo>
                    <a:pt x="1126" y="2882"/>
                  </a:lnTo>
                  <a:lnTo>
                    <a:pt x="1126" y="2882"/>
                  </a:lnTo>
                  <a:lnTo>
                    <a:pt x="1133" y="2882"/>
                  </a:lnTo>
                  <a:lnTo>
                    <a:pt x="1139" y="2882"/>
                  </a:lnTo>
                  <a:lnTo>
                    <a:pt x="1146" y="2880"/>
                  </a:lnTo>
                  <a:lnTo>
                    <a:pt x="1153" y="2878"/>
                  </a:lnTo>
                  <a:lnTo>
                    <a:pt x="1159" y="2875"/>
                  </a:lnTo>
                  <a:lnTo>
                    <a:pt x="1165" y="2872"/>
                  </a:lnTo>
                  <a:lnTo>
                    <a:pt x="1177" y="2863"/>
                  </a:lnTo>
                  <a:lnTo>
                    <a:pt x="1188" y="2853"/>
                  </a:lnTo>
                  <a:lnTo>
                    <a:pt x="1197" y="2841"/>
                  </a:lnTo>
                  <a:lnTo>
                    <a:pt x="1207" y="2829"/>
                  </a:lnTo>
                  <a:lnTo>
                    <a:pt x="1215" y="2816"/>
                  </a:lnTo>
                  <a:lnTo>
                    <a:pt x="1215" y="2816"/>
                  </a:lnTo>
                  <a:lnTo>
                    <a:pt x="1227" y="2798"/>
                  </a:lnTo>
                  <a:lnTo>
                    <a:pt x="1235" y="2782"/>
                  </a:lnTo>
                  <a:lnTo>
                    <a:pt x="1241" y="2767"/>
                  </a:lnTo>
                  <a:lnTo>
                    <a:pt x="1245" y="2755"/>
                  </a:lnTo>
                  <a:lnTo>
                    <a:pt x="1255" y="2728"/>
                  </a:lnTo>
                  <a:lnTo>
                    <a:pt x="1260" y="2710"/>
                  </a:lnTo>
                  <a:lnTo>
                    <a:pt x="1268" y="2689"/>
                  </a:lnTo>
                  <a:lnTo>
                    <a:pt x="1268" y="2689"/>
                  </a:lnTo>
                  <a:lnTo>
                    <a:pt x="1272" y="2677"/>
                  </a:lnTo>
                  <a:lnTo>
                    <a:pt x="1278" y="2663"/>
                  </a:lnTo>
                  <a:lnTo>
                    <a:pt x="1285" y="2633"/>
                  </a:lnTo>
                  <a:lnTo>
                    <a:pt x="1290" y="2600"/>
                  </a:lnTo>
                  <a:lnTo>
                    <a:pt x="1295" y="2564"/>
                  </a:lnTo>
                  <a:lnTo>
                    <a:pt x="1305" y="2495"/>
                  </a:lnTo>
                  <a:lnTo>
                    <a:pt x="1309" y="2464"/>
                  </a:lnTo>
                  <a:lnTo>
                    <a:pt x="1314" y="2436"/>
                  </a:lnTo>
                  <a:lnTo>
                    <a:pt x="1314" y="2436"/>
                  </a:lnTo>
                  <a:lnTo>
                    <a:pt x="1317" y="2416"/>
                  </a:lnTo>
                  <a:lnTo>
                    <a:pt x="1321" y="2393"/>
                  </a:lnTo>
                  <a:lnTo>
                    <a:pt x="1326" y="2343"/>
                  </a:lnTo>
                  <a:lnTo>
                    <a:pt x="1332" y="2289"/>
                  </a:lnTo>
                  <a:lnTo>
                    <a:pt x="1336" y="2232"/>
                  </a:lnTo>
                  <a:lnTo>
                    <a:pt x="1341" y="2174"/>
                  </a:lnTo>
                  <a:lnTo>
                    <a:pt x="1346" y="2120"/>
                  </a:lnTo>
                  <a:lnTo>
                    <a:pt x="1351" y="2070"/>
                  </a:lnTo>
                  <a:lnTo>
                    <a:pt x="1356" y="2047"/>
                  </a:lnTo>
                  <a:lnTo>
                    <a:pt x="1359" y="2028"/>
                  </a:lnTo>
                  <a:lnTo>
                    <a:pt x="1384" y="2069"/>
                  </a:lnTo>
                  <a:lnTo>
                    <a:pt x="1384" y="2069"/>
                  </a:lnTo>
                  <a:lnTo>
                    <a:pt x="1382" y="2829"/>
                  </a:lnTo>
                  <a:lnTo>
                    <a:pt x="1382" y="2829"/>
                  </a:lnTo>
                  <a:lnTo>
                    <a:pt x="1382" y="2907"/>
                  </a:lnTo>
                  <a:lnTo>
                    <a:pt x="1382" y="2946"/>
                  </a:lnTo>
                  <a:lnTo>
                    <a:pt x="1383" y="2984"/>
                  </a:lnTo>
                  <a:lnTo>
                    <a:pt x="1385" y="3024"/>
                  </a:lnTo>
                  <a:lnTo>
                    <a:pt x="1388" y="3062"/>
                  </a:lnTo>
                  <a:lnTo>
                    <a:pt x="1392" y="3101"/>
                  </a:lnTo>
                  <a:lnTo>
                    <a:pt x="1397" y="3139"/>
                  </a:lnTo>
                  <a:lnTo>
                    <a:pt x="1397" y="3139"/>
                  </a:lnTo>
                  <a:lnTo>
                    <a:pt x="1403" y="3171"/>
                  </a:lnTo>
                  <a:lnTo>
                    <a:pt x="1408" y="3186"/>
                  </a:lnTo>
                  <a:lnTo>
                    <a:pt x="1413" y="3201"/>
                  </a:lnTo>
                  <a:lnTo>
                    <a:pt x="1418" y="3216"/>
                  </a:lnTo>
                  <a:lnTo>
                    <a:pt x="1425" y="3230"/>
                  </a:lnTo>
                  <a:lnTo>
                    <a:pt x="1434" y="3243"/>
                  </a:lnTo>
                  <a:lnTo>
                    <a:pt x="1444" y="3255"/>
                  </a:lnTo>
                  <a:lnTo>
                    <a:pt x="1444" y="3255"/>
                  </a:lnTo>
                  <a:lnTo>
                    <a:pt x="1449" y="3260"/>
                  </a:lnTo>
                  <a:lnTo>
                    <a:pt x="1455" y="3266"/>
                  </a:lnTo>
                  <a:lnTo>
                    <a:pt x="1462" y="3270"/>
                  </a:lnTo>
                  <a:lnTo>
                    <a:pt x="1469" y="3274"/>
                  </a:lnTo>
                  <a:lnTo>
                    <a:pt x="1484" y="3281"/>
                  </a:lnTo>
                  <a:lnTo>
                    <a:pt x="1491" y="3283"/>
                  </a:lnTo>
                  <a:lnTo>
                    <a:pt x="1499" y="3285"/>
                  </a:lnTo>
                  <a:lnTo>
                    <a:pt x="1506" y="3286"/>
                  </a:lnTo>
                  <a:lnTo>
                    <a:pt x="1515" y="3286"/>
                  </a:lnTo>
                  <a:lnTo>
                    <a:pt x="1522" y="3286"/>
                  </a:lnTo>
                  <a:lnTo>
                    <a:pt x="1529" y="3284"/>
                  </a:lnTo>
                  <a:lnTo>
                    <a:pt x="1537" y="3283"/>
                  </a:lnTo>
                  <a:lnTo>
                    <a:pt x="1544" y="3280"/>
                  </a:lnTo>
                  <a:lnTo>
                    <a:pt x="1551" y="3276"/>
                  </a:lnTo>
                  <a:lnTo>
                    <a:pt x="1557" y="3272"/>
                  </a:lnTo>
                  <a:lnTo>
                    <a:pt x="1557" y="3272"/>
                  </a:lnTo>
                  <a:lnTo>
                    <a:pt x="1563" y="3268"/>
                  </a:lnTo>
                  <a:lnTo>
                    <a:pt x="1567" y="3262"/>
                  </a:lnTo>
                  <a:lnTo>
                    <a:pt x="1574" y="3252"/>
                  </a:lnTo>
                  <a:lnTo>
                    <a:pt x="1579" y="3241"/>
                  </a:lnTo>
                  <a:lnTo>
                    <a:pt x="1583" y="3228"/>
                  </a:lnTo>
                  <a:lnTo>
                    <a:pt x="1588" y="3216"/>
                  </a:lnTo>
                  <a:lnTo>
                    <a:pt x="1590" y="3202"/>
                  </a:lnTo>
                  <a:lnTo>
                    <a:pt x="1592" y="3175"/>
                  </a:lnTo>
                  <a:lnTo>
                    <a:pt x="1592" y="3175"/>
                  </a:lnTo>
                  <a:lnTo>
                    <a:pt x="1594" y="3159"/>
                  </a:lnTo>
                  <a:lnTo>
                    <a:pt x="1626" y="3210"/>
                  </a:lnTo>
                  <a:lnTo>
                    <a:pt x="1626" y="3210"/>
                  </a:lnTo>
                  <a:lnTo>
                    <a:pt x="1622" y="3219"/>
                  </a:lnTo>
                  <a:lnTo>
                    <a:pt x="1620" y="3228"/>
                  </a:lnTo>
                  <a:lnTo>
                    <a:pt x="1620" y="3237"/>
                  </a:lnTo>
                  <a:lnTo>
                    <a:pt x="1620" y="3248"/>
                  </a:lnTo>
                  <a:lnTo>
                    <a:pt x="1622" y="3257"/>
                  </a:lnTo>
                  <a:lnTo>
                    <a:pt x="1625" y="3266"/>
                  </a:lnTo>
                  <a:lnTo>
                    <a:pt x="1629" y="3275"/>
                  </a:lnTo>
                  <a:lnTo>
                    <a:pt x="1634" y="3283"/>
                  </a:lnTo>
                  <a:lnTo>
                    <a:pt x="1640" y="3292"/>
                  </a:lnTo>
                  <a:lnTo>
                    <a:pt x="1647" y="3299"/>
                  </a:lnTo>
                  <a:lnTo>
                    <a:pt x="1654" y="3306"/>
                  </a:lnTo>
                  <a:lnTo>
                    <a:pt x="1662" y="3312"/>
                  </a:lnTo>
                  <a:lnTo>
                    <a:pt x="1671" y="3318"/>
                  </a:lnTo>
                  <a:lnTo>
                    <a:pt x="1680" y="3322"/>
                  </a:lnTo>
                  <a:lnTo>
                    <a:pt x="1690" y="3326"/>
                  </a:lnTo>
                  <a:lnTo>
                    <a:pt x="1699" y="3328"/>
                  </a:lnTo>
                  <a:lnTo>
                    <a:pt x="1699" y="3328"/>
                  </a:lnTo>
                  <a:lnTo>
                    <a:pt x="1709" y="3329"/>
                  </a:lnTo>
                  <a:lnTo>
                    <a:pt x="1719" y="3329"/>
                  </a:lnTo>
                  <a:lnTo>
                    <a:pt x="1729" y="3329"/>
                  </a:lnTo>
                  <a:lnTo>
                    <a:pt x="1738" y="3328"/>
                  </a:lnTo>
                  <a:lnTo>
                    <a:pt x="1748" y="3327"/>
                  </a:lnTo>
                  <a:lnTo>
                    <a:pt x="1758" y="3324"/>
                  </a:lnTo>
                  <a:lnTo>
                    <a:pt x="1777" y="3318"/>
                  </a:lnTo>
                  <a:lnTo>
                    <a:pt x="1795" y="3309"/>
                  </a:lnTo>
                  <a:lnTo>
                    <a:pt x="1812" y="3299"/>
                  </a:lnTo>
                  <a:lnTo>
                    <a:pt x="1829" y="3286"/>
                  </a:lnTo>
                  <a:lnTo>
                    <a:pt x="1845" y="3274"/>
                  </a:lnTo>
                  <a:lnTo>
                    <a:pt x="1845" y="3274"/>
                  </a:lnTo>
                  <a:lnTo>
                    <a:pt x="1861" y="3259"/>
                  </a:lnTo>
                  <a:lnTo>
                    <a:pt x="1877" y="3243"/>
                  </a:lnTo>
                  <a:lnTo>
                    <a:pt x="1890" y="3226"/>
                  </a:lnTo>
                  <a:lnTo>
                    <a:pt x="1904" y="3209"/>
                  </a:lnTo>
                  <a:lnTo>
                    <a:pt x="1917" y="3192"/>
                  </a:lnTo>
                  <a:lnTo>
                    <a:pt x="1929" y="3173"/>
                  </a:lnTo>
                  <a:lnTo>
                    <a:pt x="1940" y="3153"/>
                  </a:lnTo>
                  <a:lnTo>
                    <a:pt x="1950" y="3134"/>
                  </a:lnTo>
                  <a:lnTo>
                    <a:pt x="1959" y="3113"/>
                  </a:lnTo>
                  <a:lnTo>
                    <a:pt x="1968" y="3094"/>
                  </a:lnTo>
                  <a:lnTo>
                    <a:pt x="1977" y="3073"/>
                  </a:lnTo>
                  <a:lnTo>
                    <a:pt x="1984" y="3052"/>
                  </a:lnTo>
                  <a:lnTo>
                    <a:pt x="1990" y="3030"/>
                  </a:lnTo>
                  <a:lnTo>
                    <a:pt x="1996" y="3009"/>
                  </a:lnTo>
                  <a:lnTo>
                    <a:pt x="2002" y="2987"/>
                  </a:lnTo>
                  <a:lnTo>
                    <a:pt x="2006" y="2965"/>
                  </a:lnTo>
                  <a:lnTo>
                    <a:pt x="2006" y="2965"/>
                  </a:lnTo>
                  <a:lnTo>
                    <a:pt x="2014" y="2922"/>
                  </a:lnTo>
                  <a:lnTo>
                    <a:pt x="2019" y="2878"/>
                  </a:lnTo>
                  <a:lnTo>
                    <a:pt x="2025" y="2834"/>
                  </a:lnTo>
                  <a:lnTo>
                    <a:pt x="2028" y="2789"/>
                  </a:lnTo>
                  <a:lnTo>
                    <a:pt x="2033" y="2701"/>
                  </a:lnTo>
                  <a:lnTo>
                    <a:pt x="2037" y="2612"/>
                  </a:lnTo>
                  <a:lnTo>
                    <a:pt x="2037" y="2612"/>
                  </a:lnTo>
                  <a:lnTo>
                    <a:pt x="2044" y="2529"/>
                  </a:lnTo>
                  <a:lnTo>
                    <a:pt x="2054" y="2444"/>
                  </a:lnTo>
                  <a:lnTo>
                    <a:pt x="2065" y="2361"/>
                  </a:lnTo>
                  <a:lnTo>
                    <a:pt x="2079" y="22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5E0B210F-1E1A-E225-4897-C78ACD31F0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" y="2995"/>
              <a:ext cx="405" cy="1069"/>
            </a:xfrm>
            <a:custGeom>
              <a:avLst/>
              <a:gdLst>
                <a:gd name="T0" fmla="*/ 540 w 1216"/>
                <a:gd name="T1" fmla="*/ 3207 h 3207"/>
                <a:gd name="T2" fmla="*/ 519 w 1216"/>
                <a:gd name="T3" fmla="*/ 3152 h 3207"/>
                <a:gd name="T4" fmla="*/ 495 w 1216"/>
                <a:gd name="T5" fmla="*/ 3099 h 3207"/>
                <a:gd name="T6" fmla="*/ 476 w 1216"/>
                <a:gd name="T7" fmla="*/ 3060 h 3207"/>
                <a:gd name="T8" fmla="*/ 437 w 1216"/>
                <a:gd name="T9" fmla="*/ 2986 h 3207"/>
                <a:gd name="T10" fmla="*/ 371 w 1216"/>
                <a:gd name="T11" fmla="*/ 2877 h 3207"/>
                <a:gd name="T12" fmla="*/ 326 w 1216"/>
                <a:gd name="T13" fmla="*/ 2805 h 3207"/>
                <a:gd name="T14" fmla="*/ 13 w 1216"/>
                <a:gd name="T15" fmla="*/ 2250 h 3207"/>
                <a:gd name="T16" fmla="*/ 24 w 1216"/>
                <a:gd name="T17" fmla="*/ 2127 h 3207"/>
                <a:gd name="T18" fmla="*/ 40 w 1216"/>
                <a:gd name="T19" fmla="*/ 1881 h 3207"/>
                <a:gd name="T20" fmla="*/ 53 w 1216"/>
                <a:gd name="T21" fmla="*/ 1634 h 3207"/>
                <a:gd name="T22" fmla="*/ 60 w 1216"/>
                <a:gd name="T23" fmla="*/ 1388 h 3207"/>
                <a:gd name="T24" fmla="*/ 63 w 1216"/>
                <a:gd name="T25" fmla="*/ 1141 h 3207"/>
                <a:gd name="T26" fmla="*/ 61 w 1216"/>
                <a:gd name="T27" fmla="*/ 894 h 3207"/>
                <a:gd name="T28" fmla="*/ 55 w 1216"/>
                <a:gd name="T29" fmla="*/ 648 h 3207"/>
                <a:gd name="T30" fmla="*/ 43 w 1216"/>
                <a:gd name="T31" fmla="*/ 401 h 3207"/>
                <a:gd name="T32" fmla="*/ 19 w 1216"/>
                <a:gd name="T33" fmla="*/ 240 h 3207"/>
                <a:gd name="T34" fmla="*/ 52 w 1216"/>
                <a:gd name="T35" fmla="*/ 219 h 3207"/>
                <a:gd name="T36" fmla="*/ 118 w 1216"/>
                <a:gd name="T37" fmla="*/ 179 h 3207"/>
                <a:gd name="T38" fmla="*/ 188 w 1216"/>
                <a:gd name="T39" fmla="*/ 143 h 3207"/>
                <a:gd name="T40" fmla="*/ 260 w 1216"/>
                <a:gd name="T41" fmla="*/ 111 h 3207"/>
                <a:gd name="T42" fmla="*/ 333 w 1216"/>
                <a:gd name="T43" fmla="*/ 83 h 3207"/>
                <a:gd name="T44" fmla="*/ 407 w 1216"/>
                <a:gd name="T45" fmla="*/ 59 h 3207"/>
                <a:gd name="T46" fmla="*/ 482 w 1216"/>
                <a:gd name="T47" fmla="*/ 39 h 3207"/>
                <a:gd name="T48" fmla="*/ 558 w 1216"/>
                <a:gd name="T49" fmla="*/ 23 h 3207"/>
                <a:gd name="T50" fmla="*/ 636 w 1216"/>
                <a:gd name="T51" fmla="*/ 11 h 3207"/>
                <a:gd name="T52" fmla="*/ 714 w 1216"/>
                <a:gd name="T53" fmla="*/ 3 h 3207"/>
                <a:gd name="T54" fmla="*/ 793 w 1216"/>
                <a:gd name="T55" fmla="*/ 0 h 3207"/>
                <a:gd name="T56" fmla="*/ 871 w 1216"/>
                <a:gd name="T57" fmla="*/ 1 h 3207"/>
                <a:gd name="T58" fmla="*/ 949 w 1216"/>
                <a:gd name="T59" fmla="*/ 7 h 3207"/>
                <a:gd name="T60" fmla="*/ 1026 w 1216"/>
                <a:gd name="T61" fmla="*/ 16 h 3207"/>
                <a:gd name="T62" fmla="*/ 1103 w 1216"/>
                <a:gd name="T63" fmla="*/ 30 h 3207"/>
                <a:gd name="T64" fmla="*/ 1178 w 1216"/>
                <a:gd name="T65" fmla="*/ 48 h 3207"/>
                <a:gd name="T66" fmla="*/ 1212 w 1216"/>
                <a:gd name="T67" fmla="*/ 165 h 3207"/>
                <a:gd name="T68" fmla="*/ 1214 w 1216"/>
                <a:gd name="T69" fmla="*/ 197 h 3207"/>
                <a:gd name="T70" fmla="*/ 1216 w 1216"/>
                <a:gd name="T71" fmla="*/ 293 h 3207"/>
                <a:gd name="T72" fmla="*/ 1212 w 1216"/>
                <a:gd name="T73" fmla="*/ 422 h 3207"/>
                <a:gd name="T74" fmla="*/ 1199 w 1216"/>
                <a:gd name="T75" fmla="*/ 551 h 3207"/>
                <a:gd name="T76" fmla="*/ 1181 w 1216"/>
                <a:gd name="T77" fmla="*/ 679 h 3207"/>
                <a:gd name="T78" fmla="*/ 1157 w 1216"/>
                <a:gd name="T79" fmla="*/ 806 h 3207"/>
                <a:gd name="T80" fmla="*/ 1130 w 1216"/>
                <a:gd name="T81" fmla="*/ 933 h 3207"/>
                <a:gd name="T82" fmla="*/ 1067 w 1216"/>
                <a:gd name="T83" fmla="*/ 1185 h 3207"/>
                <a:gd name="T84" fmla="*/ 608 w 1216"/>
                <a:gd name="T85" fmla="*/ 2993 h 3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16" h="3207">
                  <a:moveTo>
                    <a:pt x="540" y="3207"/>
                  </a:moveTo>
                  <a:lnTo>
                    <a:pt x="540" y="3207"/>
                  </a:lnTo>
                  <a:lnTo>
                    <a:pt x="529" y="3179"/>
                  </a:lnTo>
                  <a:lnTo>
                    <a:pt x="519" y="3152"/>
                  </a:lnTo>
                  <a:lnTo>
                    <a:pt x="507" y="3125"/>
                  </a:lnTo>
                  <a:lnTo>
                    <a:pt x="495" y="3099"/>
                  </a:lnTo>
                  <a:lnTo>
                    <a:pt x="495" y="3099"/>
                  </a:lnTo>
                  <a:lnTo>
                    <a:pt x="476" y="3060"/>
                  </a:lnTo>
                  <a:lnTo>
                    <a:pt x="458" y="3023"/>
                  </a:lnTo>
                  <a:lnTo>
                    <a:pt x="437" y="2986"/>
                  </a:lnTo>
                  <a:lnTo>
                    <a:pt x="416" y="2949"/>
                  </a:lnTo>
                  <a:lnTo>
                    <a:pt x="371" y="2877"/>
                  </a:lnTo>
                  <a:lnTo>
                    <a:pt x="326" y="2805"/>
                  </a:lnTo>
                  <a:lnTo>
                    <a:pt x="326" y="2805"/>
                  </a:lnTo>
                  <a:lnTo>
                    <a:pt x="0" y="2289"/>
                  </a:lnTo>
                  <a:lnTo>
                    <a:pt x="13" y="2250"/>
                  </a:lnTo>
                  <a:lnTo>
                    <a:pt x="13" y="2250"/>
                  </a:lnTo>
                  <a:lnTo>
                    <a:pt x="24" y="2127"/>
                  </a:lnTo>
                  <a:lnTo>
                    <a:pt x="32" y="2004"/>
                  </a:lnTo>
                  <a:lnTo>
                    <a:pt x="40" y="1881"/>
                  </a:lnTo>
                  <a:lnTo>
                    <a:pt x="47" y="1758"/>
                  </a:lnTo>
                  <a:lnTo>
                    <a:pt x="53" y="1634"/>
                  </a:lnTo>
                  <a:lnTo>
                    <a:pt x="57" y="1511"/>
                  </a:lnTo>
                  <a:lnTo>
                    <a:pt x="60" y="1388"/>
                  </a:lnTo>
                  <a:lnTo>
                    <a:pt x="62" y="1264"/>
                  </a:lnTo>
                  <a:lnTo>
                    <a:pt x="63" y="1141"/>
                  </a:lnTo>
                  <a:lnTo>
                    <a:pt x="62" y="1017"/>
                  </a:lnTo>
                  <a:lnTo>
                    <a:pt x="61" y="894"/>
                  </a:lnTo>
                  <a:lnTo>
                    <a:pt x="58" y="770"/>
                  </a:lnTo>
                  <a:lnTo>
                    <a:pt x="55" y="648"/>
                  </a:lnTo>
                  <a:lnTo>
                    <a:pt x="50" y="525"/>
                  </a:lnTo>
                  <a:lnTo>
                    <a:pt x="43" y="401"/>
                  </a:lnTo>
                  <a:lnTo>
                    <a:pt x="36" y="278"/>
                  </a:lnTo>
                  <a:lnTo>
                    <a:pt x="19" y="240"/>
                  </a:lnTo>
                  <a:lnTo>
                    <a:pt x="19" y="240"/>
                  </a:lnTo>
                  <a:lnTo>
                    <a:pt x="52" y="219"/>
                  </a:lnTo>
                  <a:lnTo>
                    <a:pt x="85" y="198"/>
                  </a:lnTo>
                  <a:lnTo>
                    <a:pt x="118" y="179"/>
                  </a:lnTo>
                  <a:lnTo>
                    <a:pt x="153" y="161"/>
                  </a:lnTo>
                  <a:lnTo>
                    <a:pt x="188" y="143"/>
                  </a:lnTo>
                  <a:lnTo>
                    <a:pt x="223" y="126"/>
                  </a:lnTo>
                  <a:lnTo>
                    <a:pt x="260" y="111"/>
                  </a:lnTo>
                  <a:lnTo>
                    <a:pt x="295" y="96"/>
                  </a:lnTo>
                  <a:lnTo>
                    <a:pt x="333" y="83"/>
                  </a:lnTo>
                  <a:lnTo>
                    <a:pt x="369" y="70"/>
                  </a:lnTo>
                  <a:lnTo>
                    <a:pt x="407" y="59"/>
                  </a:lnTo>
                  <a:lnTo>
                    <a:pt x="444" y="48"/>
                  </a:lnTo>
                  <a:lnTo>
                    <a:pt x="482" y="39"/>
                  </a:lnTo>
                  <a:lnTo>
                    <a:pt x="521" y="31"/>
                  </a:lnTo>
                  <a:lnTo>
                    <a:pt x="558" y="23"/>
                  </a:lnTo>
                  <a:lnTo>
                    <a:pt x="598" y="17"/>
                  </a:lnTo>
                  <a:lnTo>
                    <a:pt x="636" y="11"/>
                  </a:lnTo>
                  <a:lnTo>
                    <a:pt x="675" y="7"/>
                  </a:lnTo>
                  <a:lnTo>
                    <a:pt x="714" y="3"/>
                  </a:lnTo>
                  <a:lnTo>
                    <a:pt x="753" y="1"/>
                  </a:lnTo>
                  <a:lnTo>
                    <a:pt x="793" y="0"/>
                  </a:lnTo>
                  <a:lnTo>
                    <a:pt x="831" y="0"/>
                  </a:lnTo>
                  <a:lnTo>
                    <a:pt x="871" y="1"/>
                  </a:lnTo>
                  <a:lnTo>
                    <a:pt x="909" y="3"/>
                  </a:lnTo>
                  <a:lnTo>
                    <a:pt x="949" y="7"/>
                  </a:lnTo>
                  <a:lnTo>
                    <a:pt x="987" y="11"/>
                  </a:lnTo>
                  <a:lnTo>
                    <a:pt x="1026" y="16"/>
                  </a:lnTo>
                  <a:lnTo>
                    <a:pt x="1064" y="22"/>
                  </a:lnTo>
                  <a:lnTo>
                    <a:pt x="1103" y="30"/>
                  </a:lnTo>
                  <a:lnTo>
                    <a:pt x="1141" y="39"/>
                  </a:lnTo>
                  <a:lnTo>
                    <a:pt x="1178" y="48"/>
                  </a:lnTo>
                  <a:lnTo>
                    <a:pt x="1216" y="59"/>
                  </a:lnTo>
                  <a:lnTo>
                    <a:pt x="1212" y="165"/>
                  </a:lnTo>
                  <a:lnTo>
                    <a:pt x="1212" y="165"/>
                  </a:lnTo>
                  <a:lnTo>
                    <a:pt x="1214" y="197"/>
                  </a:lnTo>
                  <a:lnTo>
                    <a:pt x="1215" y="230"/>
                  </a:lnTo>
                  <a:lnTo>
                    <a:pt x="1216" y="293"/>
                  </a:lnTo>
                  <a:lnTo>
                    <a:pt x="1215" y="358"/>
                  </a:lnTo>
                  <a:lnTo>
                    <a:pt x="1212" y="422"/>
                  </a:lnTo>
                  <a:lnTo>
                    <a:pt x="1207" y="486"/>
                  </a:lnTo>
                  <a:lnTo>
                    <a:pt x="1199" y="551"/>
                  </a:lnTo>
                  <a:lnTo>
                    <a:pt x="1191" y="614"/>
                  </a:lnTo>
                  <a:lnTo>
                    <a:pt x="1181" y="679"/>
                  </a:lnTo>
                  <a:lnTo>
                    <a:pt x="1169" y="742"/>
                  </a:lnTo>
                  <a:lnTo>
                    <a:pt x="1157" y="806"/>
                  </a:lnTo>
                  <a:lnTo>
                    <a:pt x="1143" y="869"/>
                  </a:lnTo>
                  <a:lnTo>
                    <a:pt x="1130" y="933"/>
                  </a:lnTo>
                  <a:lnTo>
                    <a:pt x="1099" y="1059"/>
                  </a:lnTo>
                  <a:lnTo>
                    <a:pt x="1067" y="1185"/>
                  </a:lnTo>
                  <a:lnTo>
                    <a:pt x="1067" y="1185"/>
                  </a:lnTo>
                  <a:lnTo>
                    <a:pt x="608" y="2993"/>
                  </a:lnTo>
                  <a:lnTo>
                    <a:pt x="540" y="320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7AE9A45-6C84-12F3-9C1C-0192C2F49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" y="2995"/>
              <a:ext cx="405" cy="1069"/>
            </a:xfrm>
            <a:custGeom>
              <a:avLst/>
              <a:gdLst>
                <a:gd name="T0" fmla="*/ 540 w 1216"/>
                <a:gd name="T1" fmla="*/ 3207 h 3207"/>
                <a:gd name="T2" fmla="*/ 519 w 1216"/>
                <a:gd name="T3" fmla="*/ 3152 h 3207"/>
                <a:gd name="T4" fmla="*/ 495 w 1216"/>
                <a:gd name="T5" fmla="*/ 3099 h 3207"/>
                <a:gd name="T6" fmla="*/ 476 w 1216"/>
                <a:gd name="T7" fmla="*/ 3060 h 3207"/>
                <a:gd name="T8" fmla="*/ 437 w 1216"/>
                <a:gd name="T9" fmla="*/ 2986 h 3207"/>
                <a:gd name="T10" fmla="*/ 371 w 1216"/>
                <a:gd name="T11" fmla="*/ 2877 h 3207"/>
                <a:gd name="T12" fmla="*/ 326 w 1216"/>
                <a:gd name="T13" fmla="*/ 2805 h 3207"/>
                <a:gd name="T14" fmla="*/ 13 w 1216"/>
                <a:gd name="T15" fmla="*/ 2250 h 3207"/>
                <a:gd name="T16" fmla="*/ 24 w 1216"/>
                <a:gd name="T17" fmla="*/ 2127 h 3207"/>
                <a:gd name="T18" fmla="*/ 40 w 1216"/>
                <a:gd name="T19" fmla="*/ 1881 h 3207"/>
                <a:gd name="T20" fmla="*/ 53 w 1216"/>
                <a:gd name="T21" fmla="*/ 1634 h 3207"/>
                <a:gd name="T22" fmla="*/ 60 w 1216"/>
                <a:gd name="T23" fmla="*/ 1388 h 3207"/>
                <a:gd name="T24" fmla="*/ 63 w 1216"/>
                <a:gd name="T25" fmla="*/ 1141 h 3207"/>
                <a:gd name="T26" fmla="*/ 61 w 1216"/>
                <a:gd name="T27" fmla="*/ 894 h 3207"/>
                <a:gd name="T28" fmla="*/ 55 w 1216"/>
                <a:gd name="T29" fmla="*/ 648 h 3207"/>
                <a:gd name="T30" fmla="*/ 43 w 1216"/>
                <a:gd name="T31" fmla="*/ 401 h 3207"/>
                <a:gd name="T32" fmla="*/ 19 w 1216"/>
                <a:gd name="T33" fmla="*/ 240 h 3207"/>
                <a:gd name="T34" fmla="*/ 52 w 1216"/>
                <a:gd name="T35" fmla="*/ 219 h 3207"/>
                <a:gd name="T36" fmla="*/ 118 w 1216"/>
                <a:gd name="T37" fmla="*/ 179 h 3207"/>
                <a:gd name="T38" fmla="*/ 188 w 1216"/>
                <a:gd name="T39" fmla="*/ 143 h 3207"/>
                <a:gd name="T40" fmla="*/ 260 w 1216"/>
                <a:gd name="T41" fmla="*/ 111 h 3207"/>
                <a:gd name="T42" fmla="*/ 333 w 1216"/>
                <a:gd name="T43" fmla="*/ 83 h 3207"/>
                <a:gd name="T44" fmla="*/ 407 w 1216"/>
                <a:gd name="T45" fmla="*/ 59 h 3207"/>
                <a:gd name="T46" fmla="*/ 482 w 1216"/>
                <a:gd name="T47" fmla="*/ 39 h 3207"/>
                <a:gd name="T48" fmla="*/ 558 w 1216"/>
                <a:gd name="T49" fmla="*/ 23 h 3207"/>
                <a:gd name="T50" fmla="*/ 636 w 1216"/>
                <a:gd name="T51" fmla="*/ 11 h 3207"/>
                <a:gd name="T52" fmla="*/ 714 w 1216"/>
                <a:gd name="T53" fmla="*/ 3 h 3207"/>
                <a:gd name="T54" fmla="*/ 793 w 1216"/>
                <a:gd name="T55" fmla="*/ 0 h 3207"/>
                <a:gd name="T56" fmla="*/ 871 w 1216"/>
                <a:gd name="T57" fmla="*/ 1 h 3207"/>
                <a:gd name="T58" fmla="*/ 949 w 1216"/>
                <a:gd name="T59" fmla="*/ 7 h 3207"/>
                <a:gd name="T60" fmla="*/ 1026 w 1216"/>
                <a:gd name="T61" fmla="*/ 16 h 3207"/>
                <a:gd name="T62" fmla="*/ 1103 w 1216"/>
                <a:gd name="T63" fmla="*/ 30 h 3207"/>
                <a:gd name="T64" fmla="*/ 1178 w 1216"/>
                <a:gd name="T65" fmla="*/ 48 h 3207"/>
                <a:gd name="T66" fmla="*/ 1212 w 1216"/>
                <a:gd name="T67" fmla="*/ 165 h 3207"/>
                <a:gd name="T68" fmla="*/ 1214 w 1216"/>
                <a:gd name="T69" fmla="*/ 197 h 3207"/>
                <a:gd name="T70" fmla="*/ 1216 w 1216"/>
                <a:gd name="T71" fmla="*/ 293 h 3207"/>
                <a:gd name="T72" fmla="*/ 1212 w 1216"/>
                <a:gd name="T73" fmla="*/ 422 h 3207"/>
                <a:gd name="T74" fmla="*/ 1199 w 1216"/>
                <a:gd name="T75" fmla="*/ 551 h 3207"/>
                <a:gd name="T76" fmla="*/ 1181 w 1216"/>
                <a:gd name="T77" fmla="*/ 679 h 3207"/>
                <a:gd name="T78" fmla="*/ 1157 w 1216"/>
                <a:gd name="T79" fmla="*/ 806 h 3207"/>
                <a:gd name="T80" fmla="*/ 1130 w 1216"/>
                <a:gd name="T81" fmla="*/ 933 h 3207"/>
                <a:gd name="T82" fmla="*/ 1067 w 1216"/>
                <a:gd name="T83" fmla="*/ 1185 h 3207"/>
                <a:gd name="T84" fmla="*/ 608 w 1216"/>
                <a:gd name="T85" fmla="*/ 2993 h 3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16" h="3207">
                  <a:moveTo>
                    <a:pt x="540" y="3207"/>
                  </a:moveTo>
                  <a:lnTo>
                    <a:pt x="540" y="3207"/>
                  </a:lnTo>
                  <a:lnTo>
                    <a:pt x="529" y="3179"/>
                  </a:lnTo>
                  <a:lnTo>
                    <a:pt x="519" y="3152"/>
                  </a:lnTo>
                  <a:lnTo>
                    <a:pt x="507" y="3125"/>
                  </a:lnTo>
                  <a:lnTo>
                    <a:pt x="495" y="3099"/>
                  </a:lnTo>
                  <a:lnTo>
                    <a:pt x="495" y="3099"/>
                  </a:lnTo>
                  <a:lnTo>
                    <a:pt x="476" y="3060"/>
                  </a:lnTo>
                  <a:lnTo>
                    <a:pt x="458" y="3023"/>
                  </a:lnTo>
                  <a:lnTo>
                    <a:pt x="437" y="2986"/>
                  </a:lnTo>
                  <a:lnTo>
                    <a:pt x="416" y="2949"/>
                  </a:lnTo>
                  <a:lnTo>
                    <a:pt x="371" y="2877"/>
                  </a:lnTo>
                  <a:lnTo>
                    <a:pt x="326" y="2805"/>
                  </a:lnTo>
                  <a:lnTo>
                    <a:pt x="326" y="2805"/>
                  </a:lnTo>
                  <a:lnTo>
                    <a:pt x="0" y="2289"/>
                  </a:lnTo>
                  <a:lnTo>
                    <a:pt x="13" y="2250"/>
                  </a:lnTo>
                  <a:lnTo>
                    <a:pt x="13" y="2250"/>
                  </a:lnTo>
                  <a:lnTo>
                    <a:pt x="24" y="2127"/>
                  </a:lnTo>
                  <a:lnTo>
                    <a:pt x="32" y="2004"/>
                  </a:lnTo>
                  <a:lnTo>
                    <a:pt x="40" y="1881"/>
                  </a:lnTo>
                  <a:lnTo>
                    <a:pt x="47" y="1758"/>
                  </a:lnTo>
                  <a:lnTo>
                    <a:pt x="53" y="1634"/>
                  </a:lnTo>
                  <a:lnTo>
                    <a:pt x="57" y="1511"/>
                  </a:lnTo>
                  <a:lnTo>
                    <a:pt x="60" y="1388"/>
                  </a:lnTo>
                  <a:lnTo>
                    <a:pt x="62" y="1264"/>
                  </a:lnTo>
                  <a:lnTo>
                    <a:pt x="63" y="1141"/>
                  </a:lnTo>
                  <a:lnTo>
                    <a:pt x="62" y="1017"/>
                  </a:lnTo>
                  <a:lnTo>
                    <a:pt x="61" y="894"/>
                  </a:lnTo>
                  <a:lnTo>
                    <a:pt x="58" y="770"/>
                  </a:lnTo>
                  <a:lnTo>
                    <a:pt x="55" y="648"/>
                  </a:lnTo>
                  <a:lnTo>
                    <a:pt x="50" y="525"/>
                  </a:lnTo>
                  <a:lnTo>
                    <a:pt x="43" y="401"/>
                  </a:lnTo>
                  <a:lnTo>
                    <a:pt x="36" y="278"/>
                  </a:lnTo>
                  <a:lnTo>
                    <a:pt x="19" y="240"/>
                  </a:lnTo>
                  <a:lnTo>
                    <a:pt x="19" y="240"/>
                  </a:lnTo>
                  <a:lnTo>
                    <a:pt x="52" y="219"/>
                  </a:lnTo>
                  <a:lnTo>
                    <a:pt x="85" y="198"/>
                  </a:lnTo>
                  <a:lnTo>
                    <a:pt x="118" y="179"/>
                  </a:lnTo>
                  <a:lnTo>
                    <a:pt x="153" y="161"/>
                  </a:lnTo>
                  <a:lnTo>
                    <a:pt x="188" y="143"/>
                  </a:lnTo>
                  <a:lnTo>
                    <a:pt x="223" y="126"/>
                  </a:lnTo>
                  <a:lnTo>
                    <a:pt x="260" y="111"/>
                  </a:lnTo>
                  <a:lnTo>
                    <a:pt x="295" y="96"/>
                  </a:lnTo>
                  <a:lnTo>
                    <a:pt x="333" y="83"/>
                  </a:lnTo>
                  <a:lnTo>
                    <a:pt x="369" y="70"/>
                  </a:lnTo>
                  <a:lnTo>
                    <a:pt x="407" y="59"/>
                  </a:lnTo>
                  <a:lnTo>
                    <a:pt x="444" y="48"/>
                  </a:lnTo>
                  <a:lnTo>
                    <a:pt x="482" y="39"/>
                  </a:lnTo>
                  <a:lnTo>
                    <a:pt x="521" y="31"/>
                  </a:lnTo>
                  <a:lnTo>
                    <a:pt x="558" y="23"/>
                  </a:lnTo>
                  <a:lnTo>
                    <a:pt x="598" y="17"/>
                  </a:lnTo>
                  <a:lnTo>
                    <a:pt x="636" y="11"/>
                  </a:lnTo>
                  <a:lnTo>
                    <a:pt x="675" y="7"/>
                  </a:lnTo>
                  <a:lnTo>
                    <a:pt x="714" y="3"/>
                  </a:lnTo>
                  <a:lnTo>
                    <a:pt x="753" y="1"/>
                  </a:lnTo>
                  <a:lnTo>
                    <a:pt x="793" y="0"/>
                  </a:lnTo>
                  <a:lnTo>
                    <a:pt x="831" y="0"/>
                  </a:lnTo>
                  <a:lnTo>
                    <a:pt x="871" y="1"/>
                  </a:lnTo>
                  <a:lnTo>
                    <a:pt x="909" y="3"/>
                  </a:lnTo>
                  <a:lnTo>
                    <a:pt x="949" y="7"/>
                  </a:lnTo>
                  <a:lnTo>
                    <a:pt x="987" y="11"/>
                  </a:lnTo>
                  <a:lnTo>
                    <a:pt x="1026" y="16"/>
                  </a:lnTo>
                  <a:lnTo>
                    <a:pt x="1064" y="22"/>
                  </a:lnTo>
                  <a:lnTo>
                    <a:pt x="1103" y="30"/>
                  </a:lnTo>
                  <a:lnTo>
                    <a:pt x="1141" y="39"/>
                  </a:lnTo>
                  <a:lnTo>
                    <a:pt x="1178" y="48"/>
                  </a:lnTo>
                  <a:lnTo>
                    <a:pt x="1216" y="59"/>
                  </a:lnTo>
                  <a:lnTo>
                    <a:pt x="1212" y="165"/>
                  </a:lnTo>
                  <a:lnTo>
                    <a:pt x="1212" y="165"/>
                  </a:lnTo>
                  <a:lnTo>
                    <a:pt x="1214" y="197"/>
                  </a:lnTo>
                  <a:lnTo>
                    <a:pt x="1215" y="230"/>
                  </a:lnTo>
                  <a:lnTo>
                    <a:pt x="1216" y="293"/>
                  </a:lnTo>
                  <a:lnTo>
                    <a:pt x="1215" y="358"/>
                  </a:lnTo>
                  <a:lnTo>
                    <a:pt x="1212" y="422"/>
                  </a:lnTo>
                  <a:lnTo>
                    <a:pt x="1207" y="486"/>
                  </a:lnTo>
                  <a:lnTo>
                    <a:pt x="1199" y="551"/>
                  </a:lnTo>
                  <a:lnTo>
                    <a:pt x="1191" y="614"/>
                  </a:lnTo>
                  <a:lnTo>
                    <a:pt x="1181" y="679"/>
                  </a:lnTo>
                  <a:lnTo>
                    <a:pt x="1169" y="742"/>
                  </a:lnTo>
                  <a:lnTo>
                    <a:pt x="1157" y="806"/>
                  </a:lnTo>
                  <a:lnTo>
                    <a:pt x="1143" y="869"/>
                  </a:lnTo>
                  <a:lnTo>
                    <a:pt x="1130" y="933"/>
                  </a:lnTo>
                  <a:lnTo>
                    <a:pt x="1099" y="1059"/>
                  </a:lnTo>
                  <a:lnTo>
                    <a:pt x="1067" y="1185"/>
                  </a:lnTo>
                  <a:lnTo>
                    <a:pt x="1067" y="1185"/>
                  </a:lnTo>
                  <a:lnTo>
                    <a:pt x="608" y="299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D30662B6-52BA-1390-9D55-8ABEF2C93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1209"/>
              <a:ext cx="5" cy="12"/>
            </a:xfrm>
            <a:custGeom>
              <a:avLst/>
              <a:gdLst>
                <a:gd name="T0" fmla="*/ 0 w 14"/>
                <a:gd name="T1" fmla="*/ 0 h 36"/>
                <a:gd name="T2" fmla="*/ 14 w 14"/>
                <a:gd name="T3" fmla="*/ 36 h 36"/>
                <a:gd name="T4" fmla="*/ 14 w 14"/>
                <a:gd name="T5" fmla="*/ 36 h 36"/>
                <a:gd name="T6" fmla="*/ 12 w 14"/>
                <a:gd name="T7" fmla="*/ 24 h 36"/>
                <a:gd name="T8" fmla="*/ 10 w 14"/>
                <a:gd name="T9" fmla="*/ 9 h 36"/>
                <a:gd name="T10" fmla="*/ 10 w 14"/>
                <a:gd name="T11" fmla="*/ 9 h 36"/>
                <a:gd name="T12" fmla="*/ 0 w 14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36">
                  <a:moveTo>
                    <a:pt x="0" y="0"/>
                  </a:moveTo>
                  <a:lnTo>
                    <a:pt x="14" y="36"/>
                  </a:lnTo>
                  <a:lnTo>
                    <a:pt x="14" y="36"/>
                  </a:lnTo>
                  <a:lnTo>
                    <a:pt x="12" y="24"/>
                  </a:lnTo>
                  <a:lnTo>
                    <a:pt x="10" y="9"/>
                  </a:lnTo>
                  <a:lnTo>
                    <a:pt x="1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63D99C72-62A7-A32D-8E5B-C39ECFE2B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1209"/>
              <a:ext cx="5" cy="12"/>
            </a:xfrm>
            <a:custGeom>
              <a:avLst/>
              <a:gdLst>
                <a:gd name="T0" fmla="*/ 0 w 14"/>
                <a:gd name="T1" fmla="*/ 0 h 36"/>
                <a:gd name="T2" fmla="*/ 14 w 14"/>
                <a:gd name="T3" fmla="*/ 36 h 36"/>
                <a:gd name="T4" fmla="*/ 14 w 14"/>
                <a:gd name="T5" fmla="*/ 36 h 36"/>
                <a:gd name="T6" fmla="*/ 12 w 14"/>
                <a:gd name="T7" fmla="*/ 24 h 36"/>
                <a:gd name="T8" fmla="*/ 10 w 14"/>
                <a:gd name="T9" fmla="*/ 9 h 36"/>
                <a:gd name="T10" fmla="*/ 10 w 14"/>
                <a:gd name="T11" fmla="*/ 9 h 36"/>
                <a:gd name="T12" fmla="*/ 0 w 14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36">
                  <a:moveTo>
                    <a:pt x="0" y="0"/>
                  </a:moveTo>
                  <a:lnTo>
                    <a:pt x="14" y="36"/>
                  </a:lnTo>
                  <a:lnTo>
                    <a:pt x="14" y="36"/>
                  </a:lnTo>
                  <a:lnTo>
                    <a:pt x="12" y="24"/>
                  </a:lnTo>
                  <a:lnTo>
                    <a:pt x="10" y="9"/>
                  </a:lnTo>
                  <a:lnTo>
                    <a:pt x="10" y="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B51FDF33-3604-3253-ABC2-A19708D92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" y="1183"/>
              <a:ext cx="448" cy="177"/>
            </a:xfrm>
            <a:custGeom>
              <a:avLst/>
              <a:gdLst>
                <a:gd name="T0" fmla="*/ 1346 w 1346"/>
                <a:gd name="T1" fmla="*/ 0 h 530"/>
                <a:gd name="T2" fmla="*/ 1246 w 1346"/>
                <a:gd name="T3" fmla="*/ 89 h 530"/>
                <a:gd name="T4" fmla="*/ 1168 w 1346"/>
                <a:gd name="T5" fmla="*/ 153 h 530"/>
                <a:gd name="T6" fmla="*/ 1113 w 1346"/>
                <a:gd name="T7" fmla="*/ 192 h 530"/>
                <a:gd name="T8" fmla="*/ 1057 w 1346"/>
                <a:gd name="T9" fmla="*/ 229 h 530"/>
                <a:gd name="T10" fmla="*/ 999 w 1346"/>
                <a:gd name="T11" fmla="*/ 261 h 530"/>
                <a:gd name="T12" fmla="*/ 940 w 1346"/>
                <a:gd name="T13" fmla="*/ 288 h 530"/>
                <a:gd name="T14" fmla="*/ 910 w 1346"/>
                <a:gd name="T15" fmla="*/ 301 h 530"/>
                <a:gd name="T16" fmla="*/ 847 w 1346"/>
                <a:gd name="T17" fmla="*/ 320 h 530"/>
                <a:gd name="T18" fmla="*/ 784 w 1346"/>
                <a:gd name="T19" fmla="*/ 334 h 530"/>
                <a:gd name="T20" fmla="*/ 718 w 1346"/>
                <a:gd name="T21" fmla="*/ 342 h 530"/>
                <a:gd name="T22" fmla="*/ 653 w 1346"/>
                <a:gd name="T23" fmla="*/ 346 h 530"/>
                <a:gd name="T24" fmla="*/ 623 w 1346"/>
                <a:gd name="T25" fmla="*/ 344 h 530"/>
                <a:gd name="T26" fmla="*/ 562 w 1346"/>
                <a:gd name="T27" fmla="*/ 340 h 530"/>
                <a:gd name="T28" fmla="*/ 532 w 1346"/>
                <a:gd name="T29" fmla="*/ 336 h 530"/>
                <a:gd name="T30" fmla="*/ 477 w 1346"/>
                <a:gd name="T31" fmla="*/ 326 h 530"/>
                <a:gd name="T32" fmla="*/ 423 w 1346"/>
                <a:gd name="T33" fmla="*/ 313 h 530"/>
                <a:gd name="T34" fmla="*/ 369 w 1346"/>
                <a:gd name="T35" fmla="*/ 297 h 530"/>
                <a:gd name="T36" fmla="*/ 316 w 1346"/>
                <a:gd name="T37" fmla="*/ 277 h 530"/>
                <a:gd name="T38" fmla="*/ 265 w 1346"/>
                <a:gd name="T39" fmla="*/ 254 h 530"/>
                <a:gd name="T40" fmla="*/ 214 w 1346"/>
                <a:gd name="T41" fmla="*/ 229 h 530"/>
                <a:gd name="T42" fmla="*/ 165 w 1346"/>
                <a:gd name="T43" fmla="*/ 202 h 530"/>
                <a:gd name="T44" fmla="*/ 117 w 1346"/>
                <a:gd name="T45" fmla="*/ 171 h 530"/>
                <a:gd name="T46" fmla="*/ 87 w 1346"/>
                <a:gd name="T47" fmla="*/ 151 h 530"/>
                <a:gd name="T48" fmla="*/ 28 w 1346"/>
                <a:gd name="T49" fmla="*/ 108 h 530"/>
                <a:gd name="T50" fmla="*/ 2 w 1346"/>
                <a:gd name="T51" fmla="*/ 100 h 530"/>
                <a:gd name="T52" fmla="*/ 4 w 1346"/>
                <a:gd name="T53" fmla="*/ 112 h 530"/>
                <a:gd name="T54" fmla="*/ 5 w 1346"/>
                <a:gd name="T55" fmla="*/ 114 h 530"/>
                <a:gd name="T56" fmla="*/ 27 w 1346"/>
                <a:gd name="T57" fmla="*/ 165 h 530"/>
                <a:gd name="T58" fmla="*/ 56 w 1346"/>
                <a:gd name="T59" fmla="*/ 212 h 530"/>
                <a:gd name="T60" fmla="*/ 90 w 1346"/>
                <a:gd name="T61" fmla="*/ 256 h 530"/>
                <a:gd name="T62" fmla="*/ 126 w 1346"/>
                <a:gd name="T63" fmla="*/ 297 h 530"/>
                <a:gd name="T64" fmla="*/ 167 w 1346"/>
                <a:gd name="T65" fmla="*/ 335 h 530"/>
                <a:gd name="T66" fmla="*/ 209 w 1346"/>
                <a:gd name="T67" fmla="*/ 372 h 530"/>
                <a:gd name="T68" fmla="*/ 298 w 1346"/>
                <a:gd name="T69" fmla="*/ 441 h 530"/>
                <a:gd name="T70" fmla="*/ 326 w 1346"/>
                <a:gd name="T71" fmla="*/ 462 h 530"/>
                <a:gd name="T72" fmla="*/ 368 w 1346"/>
                <a:gd name="T73" fmla="*/ 490 h 530"/>
                <a:gd name="T74" fmla="*/ 398 w 1346"/>
                <a:gd name="T75" fmla="*/ 506 h 530"/>
                <a:gd name="T76" fmla="*/ 413 w 1346"/>
                <a:gd name="T77" fmla="*/ 512 h 530"/>
                <a:gd name="T78" fmla="*/ 440 w 1346"/>
                <a:gd name="T79" fmla="*/ 521 h 530"/>
                <a:gd name="T80" fmla="*/ 470 w 1346"/>
                <a:gd name="T81" fmla="*/ 527 h 530"/>
                <a:gd name="T82" fmla="*/ 527 w 1346"/>
                <a:gd name="T83" fmla="*/ 530 h 530"/>
                <a:gd name="T84" fmla="*/ 535 w 1346"/>
                <a:gd name="T85" fmla="*/ 530 h 530"/>
                <a:gd name="T86" fmla="*/ 569 w 1346"/>
                <a:gd name="T87" fmla="*/ 529 h 530"/>
                <a:gd name="T88" fmla="*/ 636 w 1346"/>
                <a:gd name="T89" fmla="*/ 521 h 530"/>
                <a:gd name="T90" fmla="*/ 702 w 1346"/>
                <a:gd name="T91" fmla="*/ 505 h 530"/>
                <a:gd name="T92" fmla="*/ 765 w 1346"/>
                <a:gd name="T93" fmla="*/ 482 h 530"/>
                <a:gd name="T94" fmla="*/ 796 w 1346"/>
                <a:gd name="T95" fmla="*/ 467 h 530"/>
                <a:gd name="T96" fmla="*/ 863 w 1346"/>
                <a:gd name="T97" fmla="*/ 431 h 530"/>
                <a:gd name="T98" fmla="*/ 926 w 1346"/>
                <a:gd name="T99" fmla="*/ 389 h 530"/>
                <a:gd name="T100" fmla="*/ 1039 w 1346"/>
                <a:gd name="T101" fmla="*/ 315 h 530"/>
                <a:gd name="T102" fmla="*/ 1097 w 1346"/>
                <a:gd name="T103" fmla="*/ 277 h 530"/>
                <a:gd name="T104" fmla="*/ 1154 w 1346"/>
                <a:gd name="T105" fmla="*/ 235 h 530"/>
                <a:gd name="T106" fmla="*/ 1179 w 1346"/>
                <a:gd name="T107" fmla="*/ 213 h 530"/>
                <a:gd name="T108" fmla="*/ 1228 w 1346"/>
                <a:gd name="T109" fmla="*/ 166 h 530"/>
                <a:gd name="T110" fmla="*/ 1273 w 1346"/>
                <a:gd name="T111" fmla="*/ 115 h 530"/>
                <a:gd name="T112" fmla="*/ 1312 w 1346"/>
                <a:gd name="T113" fmla="*/ 61 h 530"/>
                <a:gd name="T114" fmla="*/ 1346 w 1346"/>
                <a:gd name="T115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6" h="530">
                  <a:moveTo>
                    <a:pt x="1346" y="0"/>
                  </a:moveTo>
                  <a:lnTo>
                    <a:pt x="1346" y="0"/>
                  </a:lnTo>
                  <a:lnTo>
                    <a:pt x="1297" y="44"/>
                  </a:lnTo>
                  <a:lnTo>
                    <a:pt x="1246" y="89"/>
                  </a:lnTo>
                  <a:lnTo>
                    <a:pt x="1194" y="132"/>
                  </a:lnTo>
                  <a:lnTo>
                    <a:pt x="1168" y="153"/>
                  </a:lnTo>
                  <a:lnTo>
                    <a:pt x="1141" y="173"/>
                  </a:lnTo>
                  <a:lnTo>
                    <a:pt x="1113" y="192"/>
                  </a:lnTo>
                  <a:lnTo>
                    <a:pt x="1085" y="211"/>
                  </a:lnTo>
                  <a:lnTo>
                    <a:pt x="1057" y="229"/>
                  </a:lnTo>
                  <a:lnTo>
                    <a:pt x="1028" y="245"/>
                  </a:lnTo>
                  <a:lnTo>
                    <a:pt x="999" y="261"/>
                  </a:lnTo>
                  <a:lnTo>
                    <a:pt x="970" y="276"/>
                  </a:lnTo>
                  <a:lnTo>
                    <a:pt x="940" y="288"/>
                  </a:lnTo>
                  <a:lnTo>
                    <a:pt x="910" y="301"/>
                  </a:lnTo>
                  <a:lnTo>
                    <a:pt x="910" y="301"/>
                  </a:lnTo>
                  <a:lnTo>
                    <a:pt x="878" y="311"/>
                  </a:lnTo>
                  <a:lnTo>
                    <a:pt x="847" y="320"/>
                  </a:lnTo>
                  <a:lnTo>
                    <a:pt x="815" y="328"/>
                  </a:lnTo>
                  <a:lnTo>
                    <a:pt x="784" y="334"/>
                  </a:lnTo>
                  <a:lnTo>
                    <a:pt x="750" y="339"/>
                  </a:lnTo>
                  <a:lnTo>
                    <a:pt x="718" y="342"/>
                  </a:lnTo>
                  <a:lnTo>
                    <a:pt x="685" y="344"/>
                  </a:lnTo>
                  <a:lnTo>
                    <a:pt x="653" y="346"/>
                  </a:lnTo>
                  <a:lnTo>
                    <a:pt x="653" y="346"/>
                  </a:lnTo>
                  <a:lnTo>
                    <a:pt x="623" y="344"/>
                  </a:lnTo>
                  <a:lnTo>
                    <a:pt x="592" y="342"/>
                  </a:lnTo>
                  <a:lnTo>
                    <a:pt x="562" y="340"/>
                  </a:lnTo>
                  <a:lnTo>
                    <a:pt x="532" y="336"/>
                  </a:lnTo>
                  <a:lnTo>
                    <a:pt x="532" y="336"/>
                  </a:lnTo>
                  <a:lnTo>
                    <a:pt x="505" y="332"/>
                  </a:lnTo>
                  <a:lnTo>
                    <a:pt x="477" y="326"/>
                  </a:lnTo>
                  <a:lnTo>
                    <a:pt x="450" y="319"/>
                  </a:lnTo>
                  <a:lnTo>
                    <a:pt x="423" y="313"/>
                  </a:lnTo>
                  <a:lnTo>
                    <a:pt x="396" y="305"/>
                  </a:lnTo>
                  <a:lnTo>
                    <a:pt x="369" y="297"/>
                  </a:lnTo>
                  <a:lnTo>
                    <a:pt x="343" y="287"/>
                  </a:lnTo>
                  <a:lnTo>
                    <a:pt x="316" y="277"/>
                  </a:lnTo>
                  <a:lnTo>
                    <a:pt x="291" y="265"/>
                  </a:lnTo>
                  <a:lnTo>
                    <a:pt x="265" y="254"/>
                  </a:lnTo>
                  <a:lnTo>
                    <a:pt x="240" y="242"/>
                  </a:lnTo>
                  <a:lnTo>
                    <a:pt x="214" y="229"/>
                  </a:lnTo>
                  <a:lnTo>
                    <a:pt x="190" y="215"/>
                  </a:lnTo>
                  <a:lnTo>
                    <a:pt x="165" y="202"/>
                  </a:lnTo>
                  <a:lnTo>
                    <a:pt x="141" y="187"/>
                  </a:lnTo>
                  <a:lnTo>
                    <a:pt x="117" y="171"/>
                  </a:lnTo>
                  <a:lnTo>
                    <a:pt x="117" y="171"/>
                  </a:lnTo>
                  <a:lnTo>
                    <a:pt x="87" y="151"/>
                  </a:lnTo>
                  <a:lnTo>
                    <a:pt x="58" y="130"/>
                  </a:lnTo>
                  <a:lnTo>
                    <a:pt x="28" y="108"/>
                  </a:lnTo>
                  <a:lnTo>
                    <a:pt x="0" y="85"/>
                  </a:lnTo>
                  <a:lnTo>
                    <a:pt x="2" y="100"/>
                  </a:lnTo>
                  <a:lnTo>
                    <a:pt x="2" y="100"/>
                  </a:lnTo>
                  <a:lnTo>
                    <a:pt x="4" y="112"/>
                  </a:lnTo>
                  <a:lnTo>
                    <a:pt x="5" y="114"/>
                  </a:lnTo>
                  <a:lnTo>
                    <a:pt x="5" y="114"/>
                  </a:lnTo>
                  <a:lnTo>
                    <a:pt x="15" y="140"/>
                  </a:lnTo>
                  <a:lnTo>
                    <a:pt x="27" y="165"/>
                  </a:lnTo>
                  <a:lnTo>
                    <a:pt x="41" y="189"/>
                  </a:lnTo>
                  <a:lnTo>
                    <a:pt x="56" y="212"/>
                  </a:lnTo>
                  <a:lnTo>
                    <a:pt x="72" y="234"/>
                  </a:lnTo>
                  <a:lnTo>
                    <a:pt x="90" y="256"/>
                  </a:lnTo>
                  <a:lnTo>
                    <a:pt x="108" y="277"/>
                  </a:lnTo>
                  <a:lnTo>
                    <a:pt x="126" y="297"/>
                  </a:lnTo>
                  <a:lnTo>
                    <a:pt x="147" y="316"/>
                  </a:lnTo>
                  <a:lnTo>
                    <a:pt x="167" y="335"/>
                  </a:lnTo>
                  <a:lnTo>
                    <a:pt x="189" y="354"/>
                  </a:lnTo>
                  <a:lnTo>
                    <a:pt x="209" y="372"/>
                  </a:lnTo>
                  <a:lnTo>
                    <a:pt x="254" y="407"/>
                  </a:lnTo>
                  <a:lnTo>
                    <a:pt x="298" y="441"/>
                  </a:lnTo>
                  <a:lnTo>
                    <a:pt x="298" y="441"/>
                  </a:lnTo>
                  <a:lnTo>
                    <a:pt x="326" y="462"/>
                  </a:lnTo>
                  <a:lnTo>
                    <a:pt x="353" y="481"/>
                  </a:lnTo>
                  <a:lnTo>
                    <a:pt x="368" y="490"/>
                  </a:lnTo>
                  <a:lnTo>
                    <a:pt x="382" y="499"/>
                  </a:lnTo>
                  <a:lnTo>
                    <a:pt x="398" y="506"/>
                  </a:lnTo>
                  <a:lnTo>
                    <a:pt x="413" y="512"/>
                  </a:lnTo>
                  <a:lnTo>
                    <a:pt x="413" y="512"/>
                  </a:lnTo>
                  <a:lnTo>
                    <a:pt x="427" y="517"/>
                  </a:lnTo>
                  <a:lnTo>
                    <a:pt x="440" y="521"/>
                  </a:lnTo>
                  <a:lnTo>
                    <a:pt x="455" y="524"/>
                  </a:lnTo>
                  <a:lnTo>
                    <a:pt x="470" y="527"/>
                  </a:lnTo>
                  <a:lnTo>
                    <a:pt x="498" y="529"/>
                  </a:lnTo>
                  <a:lnTo>
                    <a:pt x="527" y="530"/>
                  </a:lnTo>
                  <a:lnTo>
                    <a:pt x="527" y="530"/>
                  </a:lnTo>
                  <a:lnTo>
                    <a:pt x="535" y="530"/>
                  </a:lnTo>
                  <a:lnTo>
                    <a:pt x="535" y="530"/>
                  </a:lnTo>
                  <a:lnTo>
                    <a:pt x="569" y="529"/>
                  </a:lnTo>
                  <a:lnTo>
                    <a:pt x="603" y="526"/>
                  </a:lnTo>
                  <a:lnTo>
                    <a:pt x="636" y="521"/>
                  </a:lnTo>
                  <a:lnTo>
                    <a:pt x="669" y="513"/>
                  </a:lnTo>
                  <a:lnTo>
                    <a:pt x="702" y="505"/>
                  </a:lnTo>
                  <a:lnTo>
                    <a:pt x="734" y="493"/>
                  </a:lnTo>
                  <a:lnTo>
                    <a:pt x="765" y="482"/>
                  </a:lnTo>
                  <a:lnTo>
                    <a:pt x="796" y="467"/>
                  </a:lnTo>
                  <a:lnTo>
                    <a:pt x="796" y="467"/>
                  </a:lnTo>
                  <a:lnTo>
                    <a:pt x="830" y="450"/>
                  </a:lnTo>
                  <a:lnTo>
                    <a:pt x="863" y="431"/>
                  </a:lnTo>
                  <a:lnTo>
                    <a:pt x="895" y="410"/>
                  </a:lnTo>
                  <a:lnTo>
                    <a:pt x="926" y="389"/>
                  </a:lnTo>
                  <a:lnTo>
                    <a:pt x="926" y="389"/>
                  </a:lnTo>
                  <a:lnTo>
                    <a:pt x="1039" y="315"/>
                  </a:lnTo>
                  <a:lnTo>
                    <a:pt x="1039" y="315"/>
                  </a:lnTo>
                  <a:lnTo>
                    <a:pt x="1097" y="277"/>
                  </a:lnTo>
                  <a:lnTo>
                    <a:pt x="1126" y="256"/>
                  </a:lnTo>
                  <a:lnTo>
                    <a:pt x="1154" y="235"/>
                  </a:lnTo>
                  <a:lnTo>
                    <a:pt x="1154" y="235"/>
                  </a:lnTo>
                  <a:lnTo>
                    <a:pt x="1179" y="213"/>
                  </a:lnTo>
                  <a:lnTo>
                    <a:pt x="1204" y="190"/>
                  </a:lnTo>
                  <a:lnTo>
                    <a:pt x="1228" y="166"/>
                  </a:lnTo>
                  <a:lnTo>
                    <a:pt x="1251" y="141"/>
                  </a:lnTo>
                  <a:lnTo>
                    <a:pt x="1273" y="115"/>
                  </a:lnTo>
                  <a:lnTo>
                    <a:pt x="1294" y="88"/>
                  </a:lnTo>
                  <a:lnTo>
                    <a:pt x="1312" y="61"/>
                  </a:lnTo>
                  <a:lnTo>
                    <a:pt x="1331" y="33"/>
                  </a:lnTo>
                  <a:lnTo>
                    <a:pt x="1346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582DA167-DA60-7733-6809-A9255E877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" y="1183"/>
              <a:ext cx="448" cy="177"/>
            </a:xfrm>
            <a:custGeom>
              <a:avLst/>
              <a:gdLst>
                <a:gd name="T0" fmla="*/ 1346 w 1346"/>
                <a:gd name="T1" fmla="*/ 0 h 530"/>
                <a:gd name="T2" fmla="*/ 1246 w 1346"/>
                <a:gd name="T3" fmla="*/ 89 h 530"/>
                <a:gd name="T4" fmla="*/ 1168 w 1346"/>
                <a:gd name="T5" fmla="*/ 153 h 530"/>
                <a:gd name="T6" fmla="*/ 1113 w 1346"/>
                <a:gd name="T7" fmla="*/ 192 h 530"/>
                <a:gd name="T8" fmla="*/ 1057 w 1346"/>
                <a:gd name="T9" fmla="*/ 229 h 530"/>
                <a:gd name="T10" fmla="*/ 999 w 1346"/>
                <a:gd name="T11" fmla="*/ 261 h 530"/>
                <a:gd name="T12" fmla="*/ 940 w 1346"/>
                <a:gd name="T13" fmla="*/ 288 h 530"/>
                <a:gd name="T14" fmla="*/ 910 w 1346"/>
                <a:gd name="T15" fmla="*/ 301 h 530"/>
                <a:gd name="T16" fmla="*/ 847 w 1346"/>
                <a:gd name="T17" fmla="*/ 320 h 530"/>
                <a:gd name="T18" fmla="*/ 784 w 1346"/>
                <a:gd name="T19" fmla="*/ 334 h 530"/>
                <a:gd name="T20" fmla="*/ 718 w 1346"/>
                <a:gd name="T21" fmla="*/ 342 h 530"/>
                <a:gd name="T22" fmla="*/ 653 w 1346"/>
                <a:gd name="T23" fmla="*/ 346 h 530"/>
                <a:gd name="T24" fmla="*/ 623 w 1346"/>
                <a:gd name="T25" fmla="*/ 344 h 530"/>
                <a:gd name="T26" fmla="*/ 562 w 1346"/>
                <a:gd name="T27" fmla="*/ 340 h 530"/>
                <a:gd name="T28" fmla="*/ 532 w 1346"/>
                <a:gd name="T29" fmla="*/ 336 h 530"/>
                <a:gd name="T30" fmla="*/ 477 w 1346"/>
                <a:gd name="T31" fmla="*/ 326 h 530"/>
                <a:gd name="T32" fmla="*/ 423 w 1346"/>
                <a:gd name="T33" fmla="*/ 313 h 530"/>
                <a:gd name="T34" fmla="*/ 369 w 1346"/>
                <a:gd name="T35" fmla="*/ 297 h 530"/>
                <a:gd name="T36" fmla="*/ 316 w 1346"/>
                <a:gd name="T37" fmla="*/ 277 h 530"/>
                <a:gd name="T38" fmla="*/ 265 w 1346"/>
                <a:gd name="T39" fmla="*/ 254 h 530"/>
                <a:gd name="T40" fmla="*/ 214 w 1346"/>
                <a:gd name="T41" fmla="*/ 229 h 530"/>
                <a:gd name="T42" fmla="*/ 165 w 1346"/>
                <a:gd name="T43" fmla="*/ 202 h 530"/>
                <a:gd name="T44" fmla="*/ 117 w 1346"/>
                <a:gd name="T45" fmla="*/ 171 h 530"/>
                <a:gd name="T46" fmla="*/ 87 w 1346"/>
                <a:gd name="T47" fmla="*/ 151 h 530"/>
                <a:gd name="T48" fmla="*/ 28 w 1346"/>
                <a:gd name="T49" fmla="*/ 108 h 530"/>
                <a:gd name="T50" fmla="*/ 2 w 1346"/>
                <a:gd name="T51" fmla="*/ 100 h 530"/>
                <a:gd name="T52" fmla="*/ 4 w 1346"/>
                <a:gd name="T53" fmla="*/ 112 h 530"/>
                <a:gd name="T54" fmla="*/ 5 w 1346"/>
                <a:gd name="T55" fmla="*/ 114 h 530"/>
                <a:gd name="T56" fmla="*/ 27 w 1346"/>
                <a:gd name="T57" fmla="*/ 165 h 530"/>
                <a:gd name="T58" fmla="*/ 56 w 1346"/>
                <a:gd name="T59" fmla="*/ 212 h 530"/>
                <a:gd name="T60" fmla="*/ 90 w 1346"/>
                <a:gd name="T61" fmla="*/ 256 h 530"/>
                <a:gd name="T62" fmla="*/ 126 w 1346"/>
                <a:gd name="T63" fmla="*/ 297 h 530"/>
                <a:gd name="T64" fmla="*/ 167 w 1346"/>
                <a:gd name="T65" fmla="*/ 335 h 530"/>
                <a:gd name="T66" fmla="*/ 209 w 1346"/>
                <a:gd name="T67" fmla="*/ 372 h 530"/>
                <a:gd name="T68" fmla="*/ 298 w 1346"/>
                <a:gd name="T69" fmla="*/ 441 h 530"/>
                <a:gd name="T70" fmla="*/ 326 w 1346"/>
                <a:gd name="T71" fmla="*/ 462 h 530"/>
                <a:gd name="T72" fmla="*/ 368 w 1346"/>
                <a:gd name="T73" fmla="*/ 490 h 530"/>
                <a:gd name="T74" fmla="*/ 398 w 1346"/>
                <a:gd name="T75" fmla="*/ 506 h 530"/>
                <a:gd name="T76" fmla="*/ 413 w 1346"/>
                <a:gd name="T77" fmla="*/ 512 h 530"/>
                <a:gd name="T78" fmla="*/ 440 w 1346"/>
                <a:gd name="T79" fmla="*/ 521 h 530"/>
                <a:gd name="T80" fmla="*/ 470 w 1346"/>
                <a:gd name="T81" fmla="*/ 527 h 530"/>
                <a:gd name="T82" fmla="*/ 527 w 1346"/>
                <a:gd name="T83" fmla="*/ 530 h 530"/>
                <a:gd name="T84" fmla="*/ 535 w 1346"/>
                <a:gd name="T85" fmla="*/ 530 h 530"/>
                <a:gd name="T86" fmla="*/ 569 w 1346"/>
                <a:gd name="T87" fmla="*/ 529 h 530"/>
                <a:gd name="T88" fmla="*/ 636 w 1346"/>
                <a:gd name="T89" fmla="*/ 521 h 530"/>
                <a:gd name="T90" fmla="*/ 702 w 1346"/>
                <a:gd name="T91" fmla="*/ 505 h 530"/>
                <a:gd name="T92" fmla="*/ 765 w 1346"/>
                <a:gd name="T93" fmla="*/ 482 h 530"/>
                <a:gd name="T94" fmla="*/ 796 w 1346"/>
                <a:gd name="T95" fmla="*/ 467 h 530"/>
                <a:gd name="T96" fmla="*/ 863 w 1346"/>
                <a:gd name="T97" fmla="*/ 431 h 530"/>
                <a:gd name="T98" fmla="*/ 926 w 1346"/>
                <a:gd name="T99" fmla="*/ 389 h 530"/>
                <a:gd name="T100" fmla="*/ 1039 w 1346"/>
                <a:gd name="T101" fmla="*/ 315 h 530"/>
                <a:gd name="T102" fmla="*/ 1097 w 1346"/>
                <a:gd name="T103" fmla="*/ 277 h 530"/>
                <a:gd name="T104" fmla="*/ 1154 w 1346"/>
                <a:gd name="T105" fmla="*/ 235 h 530"/>
                <a:gd name="T106" fmla="*/ 1179 w 1346"/>
                <a:gd name="T107" fmla="*/ 213 h 530"/>
                <a:gd name="T108" fmla="*/ 1228 w 1346"/>
                <a:gd name="T109" fmla="*/ 166 h 530"/>
                <a:gd name="T110" fmla="*/ 1273 w 1346"/>
                <a:gd name="T111" fmla="*/ 115 h 530"/>
                <a:gd name="T112" fmla="*/ 1312 w 1346"/>
                <a:gd name="T113" fmla="*/ 61 h 530"/>
                <a:gd name="T114" fmla="*/ 1346 w 1346"/>
                <a:gd name="T115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6" h="530">
                  <a:moveTo>
                    <a:pt x="1346" y="0"/>
                  </a:moveTo>
                  <a:lnTo>
                    <a:pt x="1346" y="0"/>
                  </a:lnTo>
                  <a:lnTo>
                    <a:pt x="1297" y="44"/>
                  </a:lnTo>
                  <a:lnTo>
                    <a:pt x="1246" y="89"/>
                  </a:lnTo>
                  <a:lnTo>
                    <a:pt x="1194" y="132"/>
                  </a:lnTo>
                  <a:lnTo>
                    <a:pt x="1168" y="153"/>
                  </a:lnTo>
                  <a:lnTo>
                    <a:pt x="1141" y="173"/>
                  </a:lnTo>
                  <a:lnTo>
                    <a:pt x="1113" y="192"/>
                  </a:lnTo>
                  <a:lnTo>
                    <a:pt x="1085" y="211"/>
                  </a:lnTo>
                  <a:lnTo>
                    <a:pt x="1057" y="229"/>
                  </a:lnTo>
                  <a:lnTo>
                    <a:pt x="1028" y="245"/>
                  </a:lnTo>
                  <a:lnTo>
                    <a:pt x="999" y="261"/>
                  </a:lnTo>
                  <a:lnTo>
                    <a:pt x="970" y="276"/>
                  </a:lnTo>
                  <a:lnTo>
                    <a:pt x="940" y="288"/>
                  </a:lnTo>
                  <a:lnTo>
                    <a:pt x="910" y="301"/>
                  </a:lnTo>
                  <a:lnTo>
                    <a:pt x="910" y="301"/>
                  </a:lnTo>
                  <a:lnTo>
                    <a:pt x="878" y="311"/>
                  </a:lnTo>
                  <a:lnTo>
                    <a:pt x="847" y="320"/>
                  </a:lnTo>
                  <a:lnTo>
                    <a:pt x="815" y="328"/>
                  </a:lnTo>
                  <a:lnTo>
                    <a:pt x="784" y="334"/>
                  </a:lnTo>
                  <a:lnTo>
                    <a:pt x="750" y="339"/>
                  </a:lnTo>
                  <a:lnTo>
                    <a:pt x="718" y="342"/>
                  </a:lnTo>
                  <a:lnTo>
                    <a:pt x="685" y="344"/>
                  </a:lnTo>
                  <a:lnTo>
                    <a:pt x="653" y="346"/>
                  </a:lnTo>
                  <a:lnTo>
                    <a:pt x="653" y="346"/>
                  </a:lnTo>
                  <a:lnTo>
                    <a:pt x="623" y="344"/>
                  </a:lnTo>
                  <a:lnTo>
                    <a:pt x="592" y="342"/>
                  </a:lnTo>
                  <a:lnTo>
                    <a:pt x="562" y="340"/>
                  </a:lnTo>
                  <a:lnTo>
                    <a:pt x="532" y="336"/>
                  </a:lnTo>
                  <a:lnTo>
                    <a:pt x="532" y="336"/>
                  </a:lnTo>
                  <a:lnTo>
                    <a:pt x="505" y="332"/>
                  </a:lnTo>
                  <a:lnTo>
                    <a:pt x="477" y="326"/>
                  </a:lnTo>
                  <a:lnTo>
                    <a:pt x="450" y="319"/>
                  </a:lnTo>
                  <a:lnTo>
                    <a:pt x="423" y="313"/>
                  </a:lnTo>
                  <a:lnTo>
                    <a:pt x="396" y="305"/>
                  </a:lnTo>
                  <a:lnTo>
                    <a:pt x="369" y="297"/>
                  </a:lnTo>
                  <a:lnTo>
                    <a:pt x="343" y="287"/>
                  </a:lnTo>
                  <a:lnTo>
                    <a:pt x="316" y="277"/>
                  </a:lnTo>
                  <a:lnTo>
                    <a:pt x="291" y="265"/>
                  </a:lnTo>
                  <a:lnTo>
                    <a:pt x="265" y="254"/>
                  </a:lnTo>
                  <a:lnTo>
                    <a:pt x="240" y="242"/>
                  </a:lnTo>
                  <a:lnTo>
                    <a:pt x="214" y="229"/>
                  </a:lnTo>
                  <a:lnTo>
                    <a:pt x="190" y="215"/>
                  </a:lnTo>
                  <a:lnTo>
                    <a:pt x="165" y="202"/>
                  </a:lnTo>
                  <a:lnTo>
                    <a:pt x="141" y="187"/>
                  </a:lnTo>
                  <a:lnTo>
                    <a:pt x="117" y="171"/>
                  </a:lnTo>
                  <a:lnTo>
                    <a:pt x="117" y="171"/>
                  </a:lnTo>
                  <a:lnTo>
                    <a:pt x="87" y="151"/>
                  </a:lnTo>
                  <a:lnTo>
                    <a:pt x="58" y="130"/>
                  </a:lnTo>
                  <a:lnTo>
                    <a:pt x="28" y="108"/>
                  </a:lnTo>
                  <a:lnTo>
                    <a:pt x="0" y="85"/>
                  </a:lnTo>
                  <a:lnTo>
                    <a:pt x="2" y="100"/>
                  </a:lnTo>
                  <a:lnTo>
                    <a:pt x="2" y="100"/>
                  </a:lnTo>
                  <a:lnTo>
                    <a:pt x="4" y="112"/>
                  </a:lnTo>
                  <a:lnTo>
                    <a:pt x="5" y="114"/>
                  </a:lnTo>
                  <a:lnTo>
                    <a:pt x="5" y="114"/>
                  </a:lnTo>
                  <a:lnTo>
                    <a:pt x="15" y="140"/>
                  </a:lnTo>
                  <a:lnTo>
                    <a:pt x="27" y="165"/>
                  </a:lnTo>
                  <a:lnTo>
                    <a:pt x="41" y="189"/>
                  </a:lnTo>
                  <a:lnTo>
                    <a:pt x="56" y="212"/>
                  </a:lnTo>
                  <a:lnTo>
                    <a:pt x="72" y="234"/>
                  </a:lnTo>
                  <a:lnTo>
                    <a:pt x="90" y="256"/>
                  </a:lnTo>
                  <a:lnTo>
                    <a:pt x="108" y="277"/>
                  </a:lnTo>
                  <a:lnTo>
                    <a:pt x="126" y="297"/>
                  </a:lnTo>
                  <a:lnTo>
                    <a:pt x="147" y="316"/>
                  </a:lnTo>
                  <a:lnTo>
                    <a:pt x="167" y="335"/>
                  </a:lnTo>
                  <a:lnTo>
                    <a:pt x="189" y="354"/>
                  </a:lnTo>
                  <a:lnTo>
                    <a:pt x="209" y="372"/>
                  </a:lnTo>
                  <a:lnTo>
                    <a:pt x="254" y="407"/>
                  </a:lnTo>
                  <a:lnTo>
                    <a:pt x="298" y="441"/>
                  </a:lnTo>
                  <a:lnTo>
                    <a:pt x="298" y="441"/>
                  </a:lnTo>
                  <a:lnTo>
                    <a:pt x="326" y="462"/>
                  </a:lnTo>
                  <a:lnTo>
                    <a:pt x="353" y="481"/>
                  </a:lnTo>
                  <a:lnTo>
                    <a:pt x="368" y="490"/>
                  </a:lnTo>
                  <a:lnTo>
                    <a:pt x="382" y="499"/>
                  </a:lnTo>
                  <a:lnTo>
                    <a:pt x="398" y="506"/>
                  </a:lnTo>
                  <a:lnTo>
                    <a:pt x="413" y="512"/>
                  </a:lnTo>
                  <a:lnTo>
                    <a:pt x="413" y="512"/>
                  </a:lnTo>
                  <a:lnTo>
                    <a:pt x="427" y="517"/>
                  </a:lnTo>
                  <a:lnTo>
                    <a:pt x="440" y="521"/>
                  </a:lnTo>
                  <a:lnTo>
                    <a:pt x="455" y="524"/>
                  </a:lnTo>
                  <a:lnTo>
                    <a:pt x="470" y="527"/>
                  </a:lnTo>
                  <a:lnTo>
                    <a:pt x="498" y="529"/>
                  </a:lnTo>
                  <a:lnTo>
                    <a:pt x="527" y="530"/>
                  </a:lnTo>
                  <a:lnTo>
                    <a:pt x="527" y="530"/>
                  </a:lnTo>
                  <a:lnTo>
                    <a:pt x="535" y="530"/>
                  </a:lnTo>
                  <a:lnTo>
                    <a:pt x="535" y="530"/>
                  </a:lnTo>
                  <a:lnTo>
                    <a:pt x="569" y="529"/>
                  </a:lnTo>
                  <a:lnTo>
                    <a:pt x="603" y="526"/>
                  </a:lnTo>
                  <a:lnTo>
                    <a:pt x="636" y="521"/>
                  </a:lnTo>
                  <a:lnTo>
                    <a:pt x="669" y="513"/>
                  </a:lnTo>
                  <a:lnTo>
                    <a:pt x="702" y="505"/>
                  </a:lnTo>
                  <a:lnTo>
                    <a:pt x="734" y="493"/>
                  </a:lnTo>
                  <a:lnTo>
                    <a:pt x="765" y="482"/>
                  </a:lnTo>
                  <a:lnTo>
                    <a:pt x="796" y="467"/>
                  </a:lnTo>
                  <a:lnTo>
                    <a:pt x="796" y="467"/>
                  </a:lnTo>
                  <a:lnTo>
                    <a:pt x="830" y="450"/>
                  </a:lnTo>
                  <a:lnTo>
                    <a:pt x="863" y="431"/>
                  </a:lnTo>
                  <a:lnTo>
                    <a:pt x="895" y="410"/>
                  </a:lnTo>
                  <a:lnTo>
                    <a:pt x="926" y="389"/>
                  </a:lnTo>
                  <a:lnTo>
                    <a:pt x="926" y="389"/>
                  </a:lnTo>
                  <a:lnTo>
                    <a:pt x="1039" y="315"/>
                  </a:lnTo>
                  <a:lnTo>
                    <a:pt x="1039" y="315"/>
                  </a:lnTo>
                  <a:lnTo>
                    <a:pt x="1097" y="277"/>
                  </a:lnTo>
                  <a:lnTo>
                    <a:pt x="1126" y="256"/>
                  </a:lnTo>
                  <a:lnTo>
                    <a:pt x="1154" y="235"/>
                  </a:lnTo>
                  <a:lnTo>
                    <a:pt x="1154" y="235"/>
                  </a:lnTo>
                  <a:lnTo>
                    <a:pt x="1179" y="213"/>
                  </a:lnTo>
                  <a:lnTo>
                    <a:pt x="1204" y="190"/>
                  </a:lnTo>
                  <a:lnTo>
                    <a:pt x="1228" y="166"/>
                  </a:lnTo>
                  <a:lnTo>
                    <a:pt x="1251" y="141"/>
                  </a:lnTo>
                  <a:lnTo>
                    <a:pt x="1273" y="115"/>
                  </a:lnTo>
                  <a:lnTo>
                    <a:pt x="1294" y="88"/>
                  </a:lnTo>
                  <a:lnTo>
                    <a:pt x="1312" y="61"/>
                  </a:lnTo>
                  <a:lnTo>
                    <a:pt x="1331" y="33"/>
                  </a:lnTo>
                  <a:lnTo>
                    <a:pt x="13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FCAAEF03-F95B-AE92-7E3C-CC7FE9170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" y="809"/>
              <a:ext cx="127" cy="28"/>
            </a:xfrm>
            <a:custGeom>
              <a:avLst/>
              <a:gdLst>
                <a:gd name="T0" fmla="*/ 259 w 381"/>
                <a:gd name="T1" fmla="*/ 0 h 84"/>
                <a:gd name="T2" fmla="*/ 259 w 381"/>
                <a:gd name="T3" fmla="*/ 0 h 84"/>
                <a:gd name="T4" fmla="*/ 224 w 381"/>
                <a:gd name="T5" fmla="*/ 1 h 84"/>
                <a:gd name="T6" fmla="*/ 188 w 381"/>
                <a:gd name="T7" fmla="*/ 3 h 84"/>
                <a:gd name="T8" fmla="*/ 188 w 381"/>
                <a:gd name="T9" fmla="*/ 3 h 84"/>
                <a:gd name="T10" fmla="*/ 149 w 381"/>
                <a:gd name="T11" fmla="*/ 7 h 84"/>
                <a:gd name="T12" fmla="*/ 114 w 381"/>
                <a:gd name="T13" fmla="*/ 13 h 84"/>
                <a:gd name="T14" fmla="*/ 81 w 381"/>
                <a:gd name="T15" fmla="*/ 19 h 84"/>
                <a:gd name="T16" fmla="*/ 53 w 381"/>
                <a:gd name="T17" fmla="*/ 26 h 84"/>
                <a:gd name="T18" fmla="*/ 30 w 381"/>
                <a:gd name="T19" fmla="*/ 33 h 84"/>
                <a:gd name="T20" fmla="*/ 21 w 381"/>
                <a:gd name="T21" fmla="*/ 38 h 84"/>
                <a:gd name="T22" fmla="*/ 14 w 381"/>
                <a:gd name="T23" fmla="*/ 42 h 84"/>
                <a:gd name="T24" fmla="*/ 8 w 381"/>
                <a:gd name="T25" fmla="*/ 46 h 84"/>
                <a:gd name="T26" fmla="*/ 3 w 381"/>
                <a:gd name="T27" fmla="*/ 50 h 84"/>
                <a:gd name="T28" fmla="*/ 0 w 381"/>
                <a:gd name="T29" fmla="*/ 53 h 84"/>
                <a:gd name="T30" fmla="*/ 0 w 381"/>
                <a:gd name="T31" fmla="*/ 57 h 84"/>
                <a:gd name="T32" fmla="*/ 0 w 381"/>
                <a:gd name="T33" fmla="*/ 57 h 84"/>
                <a:gd name="T34" fmla="*/ 0 w 381"/>
                <a:gd name="T35" fmla="*/ 61 h 84"/>
                <a:gd name="T36" fmla="*/ 2 w 381"/>
                <a:gd name="T37" fmla="*/ 64 h 84"/>
                <a:gd name="T38" fmla="*/ 5 w 381"/>
                <a:gd name="T39" fmla="*/ 66 h 84"/>
                <a:gd name="T40" fmla="*/ 10 w 381"/>
                <a:gd name="T41" fmla="*/ 69 h 84"/>
                <a:gd name="T42" fmla="*/ 20 w 381"/>
                <a:gd name="T43" fmla="*/ 73 h 84"/>
                <a:gd name="T44" fmla="*/ 35 w 381"/>
                <a:gd name="T45" fmla="*/ 77 h 84"/>
                <a:gd name="T46" fmla="*/ 53 w 381"/>
                <a:gd name="T47" fmla="*/ 80 h 84"/>
                <a:gd name="T48" fmla="*/ 73 w 381"/>
                <a:gd name="T49" fmla="*/ 82 h 84"/>
                <a:gd name="T50" fmla="*/ 97 w 381"/>
                <a:gd name="T51" fmla="*/ 84 h 84"/>
                <a:gd name="T52" fmla="*/ 122 w 381"/>
                <a:gd name="T53" fmla="*/ 84 h 84"/>
                <a:gd name="T54" fmla="*/ 122 w 381"/>
                <a:gd name="T55" fmla="*/ 84 h 84"/>
                <a:gd name="T56" fmla="*/ 156 w 381"/>
                <a:gd name="T57" fmla="*/ 84 h 84"/>
                <a:gd name="T58" fmla="*/ 194 w 381"/>
                <a:gd name="T59" fmla="*/ 80 h 84"/>
                <a:gd name="T60" fmla="*/ 194 w 381"/>
                <a:gd name="T61" fmla="*/ 80 h 84"/>
                <a:gd name="T62" fmla="*/ 232 w 381"/>
                <a:gd name="T63" fmla="*/ 77 h 84"/>
                <a:gd name="T64" fmla="*/ 268 w 381"/>
                <a:gd name="T65" fmla="*/ 72 h 84"/>
                <a:gd name="T66" fmla="*/ 300 w 381"/>
                <a:gd name="T67" fmla="*/ 66 h 84"/>
                <a:gd name="T68" fmla="*/ 328 w 381"/>
                <a:gd name="T69" fmla="*/ 58 h 84"/>
                <a:gd name="T70" fmla="*/ 351 w 381"/>
                <a:gd name="T71" fmla="*/ 51 h 84"/>
                <a:gd name="T72" fmla="*/ 360 w 381"/>
                <a:gd name="T73" fmla="*/ 47 h 84"/>
                <a:gd name="T74" fmla="*/ 368 w 381"/>
                <a:gd name="T75" fmla="*/ 43 h 84"/>
                <a:gd name="T76" fmla="*/ 374 w 381"/>
                <a:gd name="T77" fmla="*/ 39 h 84"/>
                <a:gd name="T78" fmla="*/ 378 w 381"/>
                <a:gd name="T79" fmla="*/ 35 h 84"/>
                <a:gd name="T80" fmla="*/ 381 w 381"/>
                <a:gd name="T81" fmla="*/ 30 h 84"/>
                <a:gd name="T82" fmla="*/ 381 w 381"/>
                <a:gd name="T83" fmla="*/ 26 h 84"/>
                <a:gd name="T84" fmla="*/ 381 w 381"/>
                <a:gd name="T85" fmla="*/ 26 h 84"/>
                <a:gd name="T86" fmla="*/ 381 w 381"/>
                <a:gd name="T87" fmla="*/ 24 h 84"/>
                <a:gd name="T88" fmla="*/ 379 w 381"/>
                <a:gd name="T89" fmla="*/ 21 h 84"/>
                <a:gd name="T90" fmla="*/ 376 w 381"/>
                <a:gd name="T91" fmla="*/ 18 h 84"/>
                <a:gd name="T92" fmla="*/ 372 w 381"/>
                <a:gd name="T93" fmla="*/ 16 h 84"/>
                <a:gd name="T94" fmla="*/ 360 w 381"/>
                <a:gd name="T95" fmla="*/ 12 h 84"/>
                <a:gd name="T96" fmla="*/ 346 w 381"/>
                <a:gd name="T97" fmla="*/ 7 h 84"/>
                <a:gd name="T98" fmla="*/ 328 w 381"/>
                <a:gd name="T99" fmla="*/ 4 h 84"/>
                <a:gd name="T100" fmla="*/ 308 w 381"/>
                <a:gd name="T101" fmla="*/ 2 h 84"/>
                <a:gd name="T102" fmla="*/ 284 w 381"/>
                <a:gd name="T103" fmla="*/ 1 h 84"/>
                <a:gd name="T104" fmla="*/ 259 w 381"/>
                <a:gd name="T10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1" h="84">
                  <a:moveTo>
                    <a:pt x="259" y="0"/>
                  </a:moveTo>
                  <a:lnTo>
                    <a:pt x="259" y="0"/>
                  </a:lnTo>
                  <a:lnTo>
                    <a:pt x="224" y="1"/>
                  </a:lnTo>
                  <a:lnTo>
                    <a:pt x="188" y="3"/>
                  </a:lnTo>
                  <a:lnTo>
                    <a:pt x="188" y="3"/>
                  </a:lnTo>
                  <a:lnTo>
                    <a:pt x="149" y="7"/>
                  </a:lnTo>
                  <a:lnTo>
                    <a:pt x="114" y="13"/>
                  </a:lnTo>
                  <a:lnTo>
                    <a:pt x="81" y="19"/>
                  </a:lnTo>
                  <a:lnTo>
                    <a:pt x="53" y="26"/>
                  </a:lnTo>
                  <a:lnTo>
                    <a:pt x="30" y="33"/>
                  </a:lnTo>
                  <a:lnTo>
                    <a:pt x="21" y="38"/>
                  </a:lnTo>
                  <a:lnTo>
                    <a:pt x="14" y="42"/>
                  </a:lnTo>
                  <a:lnTo>
                    <a:pt x="8" y="46"/>
                  </a:lnTo>
                  <a:lnTo>
                    <a:pt x="3" y="50"/>
                  </a:lnTo>
                  <a:lnTo>
                    <a:pt x="0" y="53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61"/>
                  </a:lnTo>
                  <a:lnTo>
                    <a:pt x="2" y="64"/>
                  </a:lnTo>
                  <a:lnTo>
                    <a:pt x="5" y="66"/>
                  </a:lnTo>
                  <a:lnTo>
                    <a:pt x="10" y="69"/>
                  </a:lnTo>
                  <a:lnTo>
                    <a:pt x="20" y="73"/>
                  </a:lnTo>
                  <a:lnTo>
                    <a:pt x="35" y="77"/>
                  </a:lnTo>
                  <a:lnTo>
                    <a:pt x="53" y="80"/>
                  </a:lnTo>
                  <a:lnTo>
                    <a:pt x="73" y="82"/>
                  </a:lnTo>
                  <a:lnTo>
                    <a:pt x="97" y="84"/>
                  </a:lnTo>
                  <a:lnTo>
                    <a:pt x="122" y="84"/>
                  </a:lnTo>
                  <a:lnTo>
                    <a:pt x="122" y="84"/>
                  </a:lnTo>
                  <a:lnTo>
                    <a:pt x="156" y="84"/>
                  </a:lnTo>
                  <a:lnTo>
                    <a:pt x="194" y="80"/>
                  </a:lnTo>
                  <a:lnTo>
                    <a:pt x="194" y="80"/>
                  </a:lnTo>
                  <a:lnTo>
                    <a:pt x="232" y="77"/>
                  </a:lnTo>
                  <a:lnTo>
                    <a:pt x="268" y="72"/>
                  </a:lnTo>
                  <a:lnTo>
                    <a:pt x="300" y="66"/>
                  </a:lnTo>
                  <a:lnTo>
                    <a:pt x="328" y="58"/>
                  </a:lnTo>
                  <a:lnTo>
                    <a:pt x="351" y="51"/>
                  </a:lnTo>
                  <a:lnTo>
                    <a:pt x="360" y="47"/>
                  </a:lnTo>
                  <a:lnTo>
                    <a:pt x="368" y="43"/>
                  </a:lnTo>
                  <a:lnTo>
                    <a:pt x="374" y="39"/>
                  </a:lnTo>
                  <a:lnTo>
                    <a:pt x="378" y="35"/>
                  </a:lnTo>
                  <a:lnTo>
                    <a:pt x="381" y="30"/>
                  </a:lnTo>
                  <a:lnTo>
                    <a:pt x="381" y="26"/>
                  </a:lnTo>
                  <a:lnTo>
                    <a:pt x="381" y="26"/>
                  </a:lnTo>
                  <a:lnTo>
                    <a:pt x="381" y="24"/>
                  </a:lnTo>
                  <a:lnTo>
                    <a:pt x="379" y="21"/>
                  </a:lnTo>
                  <a:lnTo>
                    <a:pt x="376" y="18"/>
                  </a:lnTo>
                  <a:lnTo>
                    <a:pt x="372" y="16"/>
                  </a:lnTo>
                  <a:lnTo>
                    <a:pt x="360" y="12"/>
                  </a:lnTo>
                  <a:lnTo>
                    <a:pt x="346" y="7"/>
                  </a:lnTo>
                  <a:lnTo>
                    <a:pt x="328" y="4"/>
                  </a:lnTo>
                  <a:lnTo>
                    <a:pt x="308" y="2"/>
                  </a:lnTo>
                  <a:lnTo>
                    <a:pt x="284" y="1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2F4B2583-0603-2665-0B59-BD9BDFCD9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" y="809"/>
              <a:ext cx="127" cy="28"/>
            </a:xfrm>
            <a:custGeom>
              <a:avLst/>
              <a:gdLst>
                <a:gd name="T0" fmla="*/ 259 w 381"/>
                <a:gd name="T1" fmla="*/ 0 h 84"/>
                <a:gd name="T2" fmla="*/ 259 w 381"/>
                <a:gd name="T3" fmla="*/ 0 h 84"/>
                <a:gd name="T4" fmla="*/ 224 w 381"/>
                <a:gd name="T5" fmla="*/ 1 h 84"/>
                <a:gd name="T6" fmla="*/ 188 w 381"/>
                <a:gd name="T7" fmla="*/ 3 h 84"/>
                <a:gd name="T8" fmla="*/ 188 w 381"/>
                <a:gd name="T9" fmla="*/ 3 h 84"/>
                <a:gd name="T10" fmla="*/ 149 w 381"/>
                <a:gd name="T11" fmla="*/ 7 h 84"/>
                <a:gd name="T12" fmla="*/ 114 w 381"/>
                <a:gd name="T13" fmla="*/ 13 h 84"/>
                <a:gd name="T14" fmla="*/ 81 w 381"/>
                <a:gd name="T15" fmla="*/ 19 h 84"/>
                <a:gd name="T16" fmla="*/ 53 w 381"/>
                <a:gd name="T17" fmla="*/ 26 h 84"/>
                <a:gd name="T18" fmla="*/ 30 w 381"/>
                <a:gd name="T19" fmla="*/ 33 h 84"/>
                <a:gd name="T20" fmla="*/ 21 w 381"/>
                <a:gd name="T21" fmla="*/ 38 h 84"/>
                <a:gd name="T22" fmla="*/ 14 w 381"/>
                <a:gd name="T23" fmla="*/ 42 h 84"/>
                <a:gd name="T24" fmla="*/ 8 w 381"/>
                <a:gd name="T25" fmla="*/ 46 h 84"/>
                <a:gd name="T26" fmla="*/ 3 w 381"/>
                <a:gd name="T27" fmla="*/ 50 h 84"/>
                <a:gd name="T28" fmla="*/ 0 w 381"/>
                <a:gd name="T29" fmla="*/ 53 h 84"/>
                <a:gd name="T30" fmla="*/ 0 w 381"/>
                <a:gd name="T31" fmla="*/ 57 h 84"/>
                <a:gd name="T32" fmla="*/ 0 w 381"/>
                <a:gd name="T33" fmla="*/ 57 h 84"/>
                <a:gd name="T34" fmla="*/ 0 w 381"/>
                <a:gd name="T35" fmla="*/ 61 h 84"/>
                <a:gd name="T36" fmla="*/ 2 w 381"/>
                <a:gd name="T37" fmla="*/ 64 h 84"/>
                <a:gd name="T38" fmla="*/ 5 w 381"/>
                <a:gd name="T39" fmla="*/ 66 h 84"/>
                <a:gd name="T40" fmla="*/ 10 w 381"/>
                <a:gd name="T41" fmla="*/ 69 h 84"/>
                <a:gd name="T42" fmla="*/ 20 w 381"/>
                <a:gd name="T43" fmla="*/ 73 h 84"/>
                <a:gd name="T44" fmla="*/ 35 w 381"/>
                <a:gd name="T45" fmla="*/ 77 h 84"/>
                <a:gd name="T46" fmla="*/ 53 w 381"/>
                <a:gd name="T47" fmla="*/ 80 h 84"/>
                <a:gd name="T48" fmla="*/ 73 w 381"/>
                <a:gd name="T49" fmla="*/ 82 h 84"/>
                <a:gd name="T50" fmla="*/ 97 w 381"/>
                <a:gd name="T51" fmla="*/ 84 h 84"/>
                <a:gd name="T52" fmla="*/ 122 w 381"/>
                <a:gd name="T53" fmla="*/ 84 h 84"/>
                <a:gd name="T54" fmla="*/ 122 w 381"/>
                <a:gd name="T55" fmla="*/ 84 h 84"/>
                <a:gd name="T56" fmla="*/ 156 w 381"/>
                <a:gd name="T57" fmla="*/ 84 h 84"/>
                <a:gd name="T58" fmla="*/ 194 w 381"/>
                <a:gd name="T59" fmla="*/ 80 h 84"/>
                <a:gd name="T60" fmla="*/ 194 w 381"/>
                <a:gd name="T61" fmla="*/ 80 h 84"/>
                <a:gd name="T62" fmla="*/ 232 w 381"/>
                <a:gd name="T63" fmla="*/ 77 h 84"/>
                <a:gd name="T64" fmla="*/ 268 w 381"/>
                <a:gd name="T65" fmla="*/ 72 h 84"/>
                <a:gd name="T66" fmla="*/ 300 w 381"/>
                <a:gd name="T67" fmla="*/ 66 h 84"/>
                <a:gd name="T68" fmla="*/ 328 w 381"/>
                <a:gd name="T69" fmla="*/ 58 h 84"/>
                <a:gd name="T70" fmla="*/ 351 w 381"/>
                <a:gd name="T71" fmla="*/ 51 h 84"/>
                <a:gd name="T72" fmla="*/ 360 w 381"/>
                <a:gd name="T73" fmla="*/ 47 h 84"/>
                <a:gd name="T74" fmla="*/ 368 w 381"/>
                <a:gd name="T75" fmla="*/ 43 h 84"/>
                <a:gd name="T76" fmla="*/ 374 w 381"/>
                <a:gd name="T77" fmla="*/ 39 h 84"/>
                <a:gd name="T78" fmla="*/ 378 w 381"/>
                <a:gd name="T79" fmla="*/ 35 h 84"/>
                <a:gd name="T80" fmla="*/ 381 w 381"/>
                <a:gd name="T81" fmla="*/ 30 h 84"/>
                <a:gd name="T82" fmla="*/ 381 w 381"/>
                <a:gd name="T83" fmla="*/ 26 h 84"/>
                <a:gd name="T84" fmla="*/ 381 w 381"/>
                <a:gd name="T85" fmla="*/ 26 h 84"/>
                <a:gd name="T86" fmla="*/ 381 w 381"/>
                <a:gd name="T87" fmla="*/ 24 h 84"/>
                <a:gd name="T88" fmla="*/ 379 w 381"/>
                <a:gd name="T89" fmla="*/ 21 h 84"/>
                <a:gd name="T90" fmla="*/ 376 w 381"/>
                <a:gd name="T91" fmla="*/ 18 h 84"/>
                <a:gd name="T92" fmla="*/ 372 w 381"/>
                <a:gd name="T93" fmla="*/ 16 h 84"/>
                <a:gd name="T94" fmla="*/ 360 w 381"/>
                <a:gd name="T95" fmla="*/ 12 h 84"/>
                <a:gd name="T96" fmla="*/ 346 w 381"/>
                <a:gd name="T97" fmla="*/ 7 h 84"/>
                <a:gd name="T98" fmla="*/ 328 w 381"/>
                <a:gd name="T99" fmla="*/ 4 h 84"/>
                <a:gd name="T100" fmla="*/ 308 w 381"/>
                <a:gd name="T101" fmla="*/ 2 h 84"/>
                <a:gd name="T102" fmla="*/ 284 w 381"/>
                <a:gd name="T103" fmla="*/ 1 h 84"/>
                <a:gd name="T104" fmla="*/ 259 w 381"/>
                <a:gd name="T10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1" h="84">
                  <a:moveTo>
                    <a:pt x="259" y="0"/>
                  </a:moveTo>
                  <a:lnTo>
                    <a:pt x="259" y="0"/>
                  </a:lnTo>
                  <a:lnTo>
                    <a:pt x="224" y="1"/>
                  </a:lnTo>
                  <a:lnTo>
                    <a:pt x="188" y="3"/>
                  </a:lnTo>
                  <a:lnTo>
                    <a:pt x="188" y="3"/>
                  </a:lnTo>
                  <a:lnTo>
                    <a:pt x="149" y="7"/>
                  </a:lnTo>
                  <a:lnTo>
                    <a:pt x="114" y="13"/>
                  </a:lnTo>
                  <a:lnTo>
                    <a:pt x="81" y="19"/>
                  </a:lnTo>
                  <a:lnTo>
                    <a:pt x="53" y="26"/>
                  </a:lnTo>
                  <a:lnTo>
                    <a:pt x="30" y="33"/>
                  </a:lnTo>
                  <a:lnTo>
                    <a:pt x="21" y="38"/>
                  </a:lnTo>
                  <a:lnTo>
                    <a:pt x="14" y="42"/>
                  </a:lnTo>
                  <a:lnTo>
                    <a:pt x="8" y="46"/>
                  </a:lnTo>
                  <a:lnTo>
                    <a:pt x="3" y="50"/>
                  </a:lnTo>
                  <a:lnTo>
                    <a:pt x="0" y="53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61"/>
                  </a:lnTo>
                  <a:lnTo>
                    <a:pt x="2" y="64"/>
                  </a:lnTo>
                  <a:lnTo>
                    <a:pt x="5" y="66"/>
                  </a:lnTo>
                  <a:lnTo>
                    <a:pt x="10" y="69"/>
                  </a:lnTo>
                  <a:lnTo>
                    <a:pt x="20" y="73"/>
                  </a:lnTo>
                  <a:lnTo>
                    <a:pt x="35" y="77"/>
                  </a:lnTo>
                  <a:lnTo>
                    <a:pt x="53" y="80"/>
                  </a:lnTo>
                  <a:lnTo>
                    <a:pt x="73" y="82"/>
                  </a:lnTo>
                  <a:lnTo>
                    <a:pt x="97" y="84"/>
                  </a:lnTo>
                  <a:lnTo>
                    <a:pt x="122" y="84"/>
                  </a:lnTo>
                  <a:lnTo>
                    <a:pt x="122" y="84"/>
                  </a:lnTo>
                  <a:lnTo>
                    <a:pt x="156" y="84"/>
                  </a:lnTo>
                  <a:lnTo>
                    <a:pt x="194" y="80"/>
                  </a:lnTo>
                  <a:lnTo>
                    <a:pt x="194" y="80"/>
                  </a:lnTo>
                  <a:lnTo>
                    <a:pt x="232" y="77"/>
                  </a:lnTo>
                  <a:lnTo>
                    <a:pt x="268" y="72"/>
                  </a:lnTo>
                  <a:lnTo>
                    <a:pt x="300" y="66"/>
                  </a:lnTo>
                  <a:lnTo>
                    <a:pt x="328" y="58"/>
                  </a:lnTo>
                  <a:lnTo>
                    <a:pt x="351" y="51"/>
                  </a:lnTo>
                  <a:lnTo>
                    <a:pt x="360" y="47"/>
                  </a:lnTo>
                  <a:lnTo>
                    <a:pt x="368" y="43"/>
                  </a:lnTo>
                  <a:lnTo>
                    <a:pt x="374" y="39"/>
                  </a:lnTo>
                  <a:lnTo>
                    <a:pt x="378" y="35"/>
                  </a:lnTo>
                  <a:lnTo>
                    <a:pt x="381" y="30"/>
                  </a:lnTo>
                  <a:lnTo>
                    <a:pt x="381" y="26"/>
                  </a:lnTo>
                  <a:lnTo>
                    <a:pt x="381" y="26"/>
                  </a:lnTo>
                  <a:lnTo>
                    <a:pt x="381" y="24"/>
                  </a:lnTo>
                  <a:lnTo>
                    <a:pt x="379" y="21"/>
                  </a:lnTo>
                  <a:lnTo>
                    <a:pt x="376" y="18"/>
                  </a:lnTo>
                  <a:lnTo>
                    <a:pt x="372" y="16"/>
                  </a:lnTo>
                  <a:lnTo>
                    <a:pt x="360" y="12"/>
                  </a:lnTo>
                  <a:lnTo>
                    <a:pt x="346" y="7"/>
                  </a:lnTo>
                  <a:lnTo>
                    <a:pt x="328" y="4"/>
                  </a:lnTo>
                  <a:lnTo>
                    <a:pt x="308" y="2"/>
                  </a:lnTo>
                  <a:lnTo>
                    <a:pt x="284" y="1"/>
                  </a:lnTo>
                  <a:lnTo>
                    <a:pt x="25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2DD8200A-3F11-6ADA-CB7F-F323E71BA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770"/>
              <a:ext cx="127" cy="30"/>
            </a:xfrm>
            <a:custGeom>
              <a:avLst/>
              <a:gdLst>
                <a:gd name="T0" fmla="*/ 284 w 381"/>
                <a:gd name="T1" fmla="*/ 0 h 90"/>
                <a:gd name="T2" fmla="*/ 284 w 381"/>
                <a:gd name="T3" fmla="*/ 0 h 90"/>
                <a:gd name="T4" fmla="*/ 261 w 381"/>
                <a:gd name="T5" fmla="*/ 1 h 90"/>
                <a:gd name="T6" fmla="*/ 237 w 381"/>
                <a:gd name="T7" fmla="*/ 3 h 90"/>
                <a:gd name="T8" fmla="*/ 212 w 381"/>
                <a:gd name="T9" fmla="*/ 5 h 90"/>
                <a:gd name="T10" fmla="*/ 186 w 381"/>
                <a:gd name="T11" fmla="*/ 7 h 90"/>
                <a:gd name="T12" fmla="*/ 186 w 381"/>
                <a:gd name="T13" fmla="*/ 7 h 90"/>
                <a:gd name="T14" fmla="*/ 148 w 381"/>
                <a:gd name="T15" fmla="*/ 13 h 90"/>
                <a:gd name="T16" fmla="*/ 112 w 381"/>
                <a:gd name="T17" fmla="*/ 19 h 90"/>
                <a:gd name="T18" fmla="*/ 80 w 381"/>
                <a:gd name="T19" fmla="*/ 27 h 90"/>
                <a:gd name="T20" fmla="*/ 53 w 381"/>
                <a:gd name="T21" fmla="*/ 35 h 90"/>
                <a:gd name="T22" fmla="*/ 30 w 381"/>
                <a:gd name="T23" fmla="*/ 43 h 90"/>
                <a:gd name="T24" fmla="*/ 21 w 381"/>
                <a:gd name="T25" fmla="*/ 47 h 90"/>
                <a:gd name="T26" fmla="*/ 13 w 381"/>
                <a:gd name="T27" fmla="*/ 52 h 90"/>
                <a:gd name="T28" fmla="*/ 7 w 381"/>
                <a:gd name="T29" fmla="*/ 56 h 90"/>
                <a:gd name="T30" fmla="*/ 3 w 381"/>
                <a:gd name="T31" fmla="*/ 61 h 90"/>
                <a:gd name="T32" fmla="*/ 1 w 381"/>
                <a:gd name="T33" fmla="*/ 65 h 90"/>
                <a:gd name="T34" fmla="*/ 0 w 381"/>
                <a:gd name="T35" fmla="*/ 68 h 90"/>
                <a:gd name="T36" fmla="*/ 0 w 381"/>
                <a:gd name="T37" fmla="*/ 68 h 90"/>
                <a:gd name="T38" fmla="*/ 1 w 381"/>
                <a:gd name="T39" fmla="*/ 71 h 90"/>
                <a:gd name="T40" fmla="*/ 3 w 381"/>
                <a:gd name="T41" fmla="*/ 73 h 90"/>
                <a:gd name="T42" fmla="*/ 8 w 381"/>
                <a:gd name="T43" fmla="*/ 78 h 90"/>
                <a:gd name="T44" fmla="*/ 17 w 381"/>
                <a:gd name="T45" fmla="*/ 82 h 90"/>
                <a:gd name="T46" fmla="*/ 28 w 381"/>
                <a:gd name="T47" fmla="*/ 85 h 90"/>
                <a:gd name="T48" fmla="*/ 42 w 381"/>
                <a:gd name="T49" fmla="*/ 87 h 90"/>
                <a:gd name="T50" fmla="*/ 58 w 381"/>
                <a:gd name="T51" fmla="*/ 89 h 90"/>
                <a:gd name="T52" fmla="*/ 77 w 381"/>
                <a:gd name="T53" fmla="*/ 90 h 90"/>
                <a:gd name="T54" fmla="*/ 97 w 381"/>
                <a:gd name="T55" fmla="*/ 90 h 90"/>
                <a:gd name="T56" fmla="*/ 97 w 381"/>
                <a:gd name="T57" fmla="*/ 90 h 90"/>
                <a:gd name="T58" fmla="*/ 120 w 381"/>
                <a:gd name="T59" fmla="*/ 90 h 90"/>
                <a:gd name="T60" fmla="*/ 143 w 381"/>
                <a:gd name="T61" fmla="*/ 89 h 90"/>
                <a:gd name="T62" fmla="*/ 168 w 381"/>
                <a:gd name="T63" fmla="*/ 87 h 90"/>
                <a:gd name="T64" fmla="*/ 194 w 381"/>
                <a:gd name="T65" fmla="*/ 84 h 90"/>
                <a:gd name="T66" fmla="*/ 194 w 381"/>
                <a:gd name="T67" fmla="*/ 84 h 90"/>
                <a:gd name="T68" fmla="*/ 233 w 381"/>
                <a:gd name="T69" fmla="*/ 79 h 90"/>
                <a:gd name="T70" fmla="*/ 268 w 381"/>
                <a:gd name="T71" fmla="*/ 72 h 90"/>
                <a:gd name="T72" fmla="*/ 301 w 381"/>
                <a:gd name="T73" fmla="*/ 65 h 90"/>
                <a:gd name="T74" fmla="*/ 328 w 381"/>
                <a:gd name="T75" fmla="*/ 57 h 90"/>
                <a:gd name="T76" fmla="*/ 350 w 381"/>
                <a:gd name="T77" fmla="*/ 48 h 90"/>
                <a:gd name="T78" fmla="*/ 360 w 381"/>
                <a:gd name="T79" fmla="*/ 44 h 90"/>
                <a:gd name="T80" fmla="*/ 367 w 381"/>
                <a:gd name="T81" fmla="*/ 39 h 90"/>
                <a:gd name="T82" fmla="*/ 373 w 381"/>
                <a:gd name="T83" fmla="*/ 35 h 90"/>
                <a:gd name="T84" fmla="*/ 378 w 381"/>
                <a:gd name="T85" fmla="*/ 31 h 90"/>
                <a:gd name="T86" fmla="*/ 380 w 381"/>
                <a:gd name="T87" fmla="*/ 27 h 90"/>
                <a:gd name="T88" fmla="*/ 381 w 381"/>
                <a:gd name="T89" fmla="*/ 22 h 90"/>
                <a:gd name="T90" fmla="*/ 381 w 381"/>
                <a:gd name="T91" fmla="*/ 22 h 90"/>
                <a:gd name="T92" fmla="*/ 380 w 381"/>
                <a:gd name="T93" fmla="*/ 20 h 90"/>
                <a:gd name="T94" fmla="*/ 378 w 381"/>
                <a:gd name="T95" fmla="*/ 18 h 90"/>
                <a:gd name="T96" fmla="*/ 372 w 381"/>
                <a:gd name="T97" fmla="*/ 13 h 90"/>
                <a:gd name="T98" fmla="*/ 364 w 381"/>
                <a:gd name="T99" fmla="*/ 10 h 90"/>
                <a:gd name="T100" fmla="*/ 353 w 381"/>
                <a:gd name="T101" fmla="*/ 7 h 90"/>
                <a:gd name="T102" fmla="*/ 338 w 381"/>
                <a:gd name="T103" fmla="*/ 4 h 90"/>
                <a:gd name="T104" fmla="*/ 322 w 381"/>
                <a:gd name="T105" fmla="*/ 3 h 90"/>
                <a:gd name="T106" fmla="*/ 304 w 381"/>
                <a:gd name="T107" fmla="*/ 1 h 90"/>
                <a:gd name="T108" fmla="*/ 284 w 381"/>
                <a:gd name="T10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1" h="90">
                  <a:moveTo>
                    <a:pt x="284" y="0"/>
                  </a:moveTo>
                  <a:lnTo>
                    <a:pt x="284" y="0"/>
                  </a:lnTo>
                  <a:lnTo>
                    <a:pt x="261" y="1"/>
                  </a:lnTo>
                  <a:lnTo>
                    <a:pt x="237" y="3"/>
                  </a:lnTo>
                  <a:lnTo>
                    <a:pt x="212" y="5"/>
                  </a:lnTo>
                  <a:lnTo>
                    <a:pt x="186" y="7"/>
                  </a:lnTo>
                  <a:lnTo>
                    <a:pt x="186" y="7"/>
                  </a:lnTo>
                  <a:lnTo>
                    <a:pt x="148" y="13"/>
                  </a:lnTo>
                  <a:lnTo>
                    <a:pt x="112" y="19"/>
                  </a:lnTo>
                  <a:lnTo>
                    <a:pt x="80" y="27"/>
                  </a:lnTo>
                  <a:lnTo>
                    <a:pt x="53" y="35"/>
                  </a:lnTo>
                  <a:lnTo>
                    <a:pt x="30" y="43"/>
                  </a:lnTo>
                  <a:lnTo>
                    <a:pt x="21" y="47"/>
                  </a:lnTo>
                  <a:lnTo>
                    <a:pt x="13" y="52"/>
                  </a:lnTo>
                  <a:lnTo>
                    <a:pt x="7" y="56"/>
                  </a:lnTo>
                  <a:lnTo>
                    <a:pt x="3" y="61"/>
                  </a:lnTo>
                  <a:lnTo>
                    <a:pt x="1" y="65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" y="71"/>
                  </a:lnTo>
                  <a:lnTo>
                    <a:pt x="3" y="73"/>
                  </a:lnTo>
                  <a:lnTo>
                    <a:pt x="8" y="78"/>
                  </a:lnTo>
                  <a:lnTo>
                    <a:pt x="17" y="82"/>
                  </a:lnTo>
                  <a:lnTo>
                    <a:pt x="28" y="85"/>
                  </a:lnTo>
                  <a:lnTo>
                    <a:pt x="42" y="87"/>
                  </a:lnTo>
                  <a:lnTo>
                    <a:pt x="58" y="89"/>
                  </a:lnTo>
                  <a:lnTo>
                    <a:pt x="77" y="90"/>
                  </a:lnTo>
                  <a:lnTo>
                    <a:pt x="97" y="90"/>
                  </a:lnTo>
                  <a:lnTo>
                    <a:pt x="97" y="90"/>
                  </a:lnTo>
                  <a:lnTo>
                    <a:pt x="120" y="90"/>
                  </a:lnTo>
                  <a:lnTo>
                    <a:pt x="143" y="89"/>
                  </a:lnTo>
                  <a:lnTo>
                    <a:pt x="168" y="87"/>
                  </a:lnTo>
                  <a:lnTo>
                    <a:pt x="194" y="84"/>
                  </a:lnTo>
                  <a:lnTo>
                    <a:pt x="194" y="84"/>
                  </a:lnTo>
                  <a:lnTo>
                    <a:pt x="233" y="79"/>
                  </a:lnTo>
                  <a:lnTo>
                    <a:pt x="268" y="72"/>
                  </a:lnTo>
                  <a:lnTo>
                    <a:pt x="301" y="65"/>
                  </a:lnTo>
                  <a:lnTo>
                    <a:pt x="328" y="57"/>
                  </a:lnTo>
                  <a:lnTo>
                    <a:pt x="350" y="48"/>
                  </a:lnTo>
                  <a:lnTo>
                    <a:pt x="360" y="44"/>
                  </a:lnTo>
                  <a:lnTo>
                    <a:pt x="367" y="39"/>
                  </a:lnTo>
                  <a:lnTo>
                    <a:pt x="373" y="35"/>
                  </a:lnTo>
                  <a:lnTo>
                    <a:pt x="378" y="31"/>
                  </a:lnTo>
                  <a:lnTo>
                    <a:pt x="380" y="27"/>
                  </a:lnTo>
                  <a:lnTo>
                    <a:pt x="381" y="22"/>
                  </a:lnTo>
                  <a:lnTo>
                    <a:pt x="381" y="22"/>
                  </a:lnTo>
                  <a:lnTo>
                    <a:pt x="380" y="20"/>
                  </a:lnTo>
                  <a:lnTo>
                    <a:pt x="378" y="18"/>
                  </a:lnTo>
                  <a:lnTo>
                    <a:pt x="372" y="13"/>
                  </a:lnTo>
                  <a:lnTo>
                    <a:pt x="364" y="10"/>
                  </a:lnTo>
                  <a:lnTo>
                    <a:pt x="353" y="7"/>
                  </a:lnTo>
                  <a:lnTo>
                    <a:pt x="338" y="4"/>
                  </a:lnTo>
                  <a:lnTo>
                    <a:pt x="322" y="3"/>
                  </a:lnTo>
                  <a:lnTo>
                    <a:pt x="304" y="1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47A524C8-51BA-E7D8-6908-10A348F62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770"/>
              <a:ext cx="127" cy="30"/>
            </a:xfrm>
            <a:custGeom>
              <a:avLst/>
              <a:gdLst>
                <a:gd name="T0" fmla="*/ 284 w 381"/>
                <a:gd name="T1" fmla="*/ 0 h 90"/>
                <a:gd name="T2" fmla="*/ 284 w 381"/>
                <a:gd name="T3" fmla="*/ 0 h 90"/>
                <a:gd name="T4" fmla="*/ 261 w 381"/>
                <a:gd name="T5" fmla="*/ 1 h 90"/>
                <a:gd name="T6" fmla="*/ 237 w 381"/>
                <a:gd name="T7" fmla="*/ 3 h 90"/>
                <a:gd name="T8" fmla="*/ 212 w 381"/>
                <a:gd name="T9" fmla="*/ 5 h 90"/>
                <a:gd name="T10" fmla="*/ 186 w 381"/>
                <a:gd name="T11" fmla="*/ 7 h 90"/>
                <a:gd name="T12" fmla="*/ 186 w 381"/>
                <a:gd name="T13" fmla="*/ 7 h 90"/>
                <a:gd name="T14" fmla="*/ 148 w 381"/>
                <a:gd name="T15" fmla="*/ 13 h 90"/>
                <a:gd name="T16" fmla="*/ 112 w 381"/>
                <a:gd name="T17" fmla="*/ 19 h 90"/>
                <a:gd name="T18" fmla="*/ 80 w 381"/>
                <a:gd name="T19" fmla="*/ 27 h 90"/>
                <a:gd name="T20" fmla="*/ 53 w 381"/>
                <a:gd name="T21" fmla="*/ 35 h 90"/>
                <a:gd name="T22" fmla="*/ 30 w 381"/>
                <a:gd name="T23" fmla="*/ 43 h 90"/>
                <a:gd name="T24" fmla="*/ 21 w 381"/>
                <a:gd name="T25" fmla="*/ 47 h 90"/>
                <a:gd name="T26" fmla="*/ 13 w 381"/>
                <a:gd name="T27" fmla="*/ 52 h 90"/>
                <a:gd name="T28" fmla="*/ 7 w 381"/>
                <a:gd name="T29" fmla="*/ 56 h 90"/>
                <a:gd name="T30" fmla="*/ 3 w 381"/>
                <a:gd name="T31" fmla="*/ 61 h 90"/>
                <a:gd name="T32" fmla="*/ 1 w 381"/>
                <a:gd name="T33" fmla="*/ 65 h 90"/>
                <a:gd name="T34" fmla="*/ 0 w 381"/>
                <a:gd name="T35" fmla="*/ 68 h 90"/>
                <a:gd name="T36" fmla="*/ 0 w 381"/>
                <a:gd name="T37" fmla="*/ 68 h 90"/>
                <a:gd name="T38" fmla="*/ 1 w 381"/>
                <a:gd name="T39" fmla="*/ 71 h 90"/>
                <a:gd name="T40" fmla="*/ 3 w 381"/>
                <a:gd name="T41" fmla="*/ 73 h 90"/>
                <a:gd name="T42" fmla="*/ 8 w 381"/>
                <a:gd name="T43" fmla="*/ 78 h 90"/>
                <a:gd name="T44" fmla="*/ 17 w 381"/>
                <a:gd name="T45" fmla="*/ 82 h 90"/>
                <a:gd name="T46" fmla="*/ 28 w 381"/>
                <a:gd name="T47" fmla="*/ 85 h 90"/>
                <a:gd name="T48" fmla="*/ 42 w 381"/>
                <a:gd name="T49" fmla="*/ 87 h 90"/>
                <a:gd name="T50" fmla="*/ 58 w 381"/>
                <a:gd name="T51" fmla="*/ 89 h 90"/>
                <a:gd name="T52" fmla="*/ 77 w 381"/>
                <a:gd name="T53" fmla="*/ 90 h 90"/>
                <a:gd name="T54" fmla="*/ 97 w 381"/>
                <a:gd name="T55" fmla="*/ 90 h 90"/>
                <a:gd name="T56" fmla="*/ 97 w 381"/>
                <a:gd name="T57" fmla="*/ 90 h 90"/>
                <a:gd name="T58" fmla="*/ 120 w 381"/>
                <a:gd name="T59" fmla="*/ 90 h 90"/>
                <a:gd name="T60" fmla="*/ 143 w 381"/>
                <a:gd name="T61" fmla="*/ 89 h 90"/>
                <a:gd name="T62" fmla="*/ 168 w 381"/>
                <a:gd name="T63" fmla="*/ 87 h 90"/>
                <a:gd name="T64" fmla="*/ 194 w 381"/>
                <a:gd name="T65" fmla="*/ 84 h 90"/>
                <a:gd name="T66" fmla="*/ 194 w 381"/>
                <a:gd name="T67" fmla="*/ 84 h 90"/>
                <a:gd name="T68" fmla="*/ 233 w 381"/>
                <a:gd name="T69" fmla="*/ 79 h 90"/>
                <a:gd name="T70" fmla="*/ 268 w 381"/>
                <a:gd name="T71" fmla="*/ 72 h 90"/>
                <a:gd name="T72" fmla="*/ 301 w 381"/>
                <a:gd name="T73" fmla="*/ 65 h 90"/>
                <a:gd name="T74" fmla="*/ 328 w 381"/>
                <a:gd name="T75" fmla="*/ 57 h 90"/>
                <a:gd name="T76" fmla="*/ 350 w 381"/>
                <a:gd name="T77" fmla="*/ 48 h 90"/>
                <a:gd name="T78" fmla="*/ 360 w 381"/>
                <a:gd name="T79" fmla="*/ 44 h 90"/>
                <a:gd name="T80" fmla="*/ 367 w 381"/>
                <a:gd name="T81" fmla="*/ 39 h 90"/>
                <a:gd name="T82" fmla="*/ 373 w 381"/>
                <a:gd name="T83" fmla="*/ 35 h 90"/>
                <a:gd name="T84" fmla="*/ 378 w 381"/>
                <a:gd name="T85" fmla="*/ 31 h 90"/>
                <a:gd name="T86" fmla="*/ 380 w 381"/>
                <a:gd name="T87" fmla="*/ 27 h 90"/>
                <a:gd name="T88" fmla="*/ 381 w 381"/>
                <a:gd name="T89" fmla="*/ 22 h 90"/>
                <a:gd name="T90" fmla="*/ 381 w 381"/>
                <a:gd name="T91" fmla="*/ 22 h 90"/>
                <a:gd name="T92" fmla="*/ 380 w 381"/>
                <a:gd name="T93" fmla="*/ 20 h 90"/>
                <a:gd name="T94" fmla="*/ 378 w 381"/>
                <a:gd name="T95" fmla="*/ 18 h 90"/>
                <a:gd name="T96" fmla="*/ 372 w 381"/>
                <a:gd name="T97" fmla="*/ 13 h 90"/>
                <a:gd name="T98" fmla="*/ 364 w 381"/>
                <a:gd name="T99" fmla="*/ 10 h 90"/>
                <a:gd name="T100" fmla="*/ 353 w 381"/>
                <a:gd name="T101" fmla="*/ 7 h 90"/>
                <a:gd name="T102" fmla="*/ 338 w 381"/>
                <a:gd name="T103" fmla="*/ 4 h 90"/>
                <a:gd name="T104" fmla="*/ 322 w 381"/>
                <a:gd name="T105" fmla="*/ 3 h 90"/>
                <a:gd name="T106" fmla="*/ 304 w 381"/>
                <a:gd name="T107" fmla="*/ 1 h 90"/>
                <a:gd name="T108" fmla="*/ 284 w 381"/>
                <a:gd name="T10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1" h="90">
                  <a:moveTo>
                    <a:pt x="284" y="0"/>
                  </a:moveTo>
                  <a:lnTo>
                    <a:pt x="284" y="0"/>
                  </a:lnTo>
                  <a:lnTo>
                    <a:pt x="261" y="1"/>
                  </a:lnTo>
                  <a:lnTo>
                    <a:pt x="237" y="3"/>
                  </a:lnTo>
                  <a:lnTo>
                    <a:pt x="212" y="5"/>
                  </a:lnTo>
                  <a:lnTo>
                    <a:pt x="186" y="7"/>
                  </a:lnTo>
                  <a:lnTo>
                    <a:pt x="186" y="7"/>
                  </a:lnTo>
                  <a:lnTo>
                    <a:pt x="148" y="13"/>
                  </a:lnTo>
                  <a:lnTo>
                    <a:pt x="112" y="19"/>
                  </a:lnTo>
                  <a:lnTo>
                    <a:pt x="80" y="27"/>
                  </a:lnTo>
                  <a:lnTo>
                    <a:pt x="53" y="35"/>
                  </a:lnTo>
                  <a:lnTo>
                    <a:pt x="30" y="43"/>
                  </a:lnTo>
                  <a:lnTo>
                    <a:pt x="21" y="47"/>
                  </a:lnTo>
                  <a:lnTo>
                    <a:pt x="13" y="52"/>
                  </a:lnTo>
                  <a:lnTo>
                    <a:pt x="7" y="56"/>
                  </a:lnTo>
                  <a:lnTo>
                    <a:pt x="3" y="61"/>
                  </a:lnTo>
                  <a:lnTo>
                    <a:pt x="1" y="65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" y="71"/>
                  </a:lnTo>
                  <a:lnTo>
                    <a:pt x="3" y="73"/>
                  </a:lnTo>
                  <a:lnTo>
                    <a:pt x="8" y="78"/>
                  </a:lnTo>
                  <a:lnTo>
                    <a:pt x="17" y="82"/>
                  </a:lnTo>
                  <a:lnTo>
                    <a:pt x="28" y="85"/>
                  </a:lnTo>
                  <a:lnTo>
                    <a:pt x="42" y="87"/>
                  </a:lnTo>
                  <a:lnTo>
                    <a:pt x="58" y="89"/>
                  </a:lnTo>
                  <a:lnTo>
                    <a:pt x="77" y="90"/>
                  </a:lnTo>
                  <a:lnTo>
                    <a:pt x="97" y="90"/>
                  </a:lnTo>
                  <a:lnTo>
                    <a:pt x="97" y="90"/>
                  </a:lnTo>
                  <a:lnTo>
                    <a:pt x="120" y="90"/>
                  </a:lnTo>
                  <a:lnTo>
                    <a:pt x="143" y="89"/>
                  </a:lnTo>
                  <a:lnTo>
                    <a:pt x="168" y="87"/>
                  </a:lnTo>
                  <a:lnTo>
                    <a:pt x="194" y="84"/>
                  </a:lnTo>
                  <a:lnTo>
                    <a:pt x="194" y="84"/>
                  </a:lnTo>
                  <a:lnTo>
                    <a:pt x="233" y="79"/>
                  </a:lnTo>
                  <a:lnTo>
                    <a:pt x="268" y="72"/>
                  </a:lnTo>
                  <a:lnTo>
                    <a:pt x="301" y="65"/>
                  </a:lnTo>
                  <a:lnTo>
                    <a:pt x="328" y="57"/>
                  </a:lnTo>
                  <a:lnTo>
                    <a:pt x="350" y="48"/>
                  </a:lnTo>
                  <a:lnTo>
                    <a:pt x="360" y="44"/>
                  </a:lnTo>
                  <a:lnTo>
                    <a:pt x="367" y="39"/>
                  </a:lnTo>
                  <a:lnTo>
                    <a:pt x="373" y="35"/>
                  </a:lnTo>
                  <a:lnTo>
                    <a:pt x="378" y="31"/>
                  </a:lnTo>
                  <a:lnTo>
                    <a:pt x="380" y="27"/>
                  </a:lnTo>
                  <a:lnTo>
                    <a:pt x="381" y="22"/>
                  </a:lnTo>
                  <a:lnTo>
                    <a:pt x="381" y="22"/>
                  </a:lnTo>
                  <a:lnTo>
                    <a:pt x="380" y="20"/>
                  </a:lnTo>
                  <a:lnTo>
                    <a:pt x="378" y="18"/>
                  </a:lnTo>
                  <a:lnTo>
                    <a:pt x="372" y="13"/>
                  </a:lnTo>
                  <a:lnTo>
                    <a:pt x="364" y="10"/>
                  </a:lnTo>
                  <a:lnTo>
                    <a:pt x="353" y="7"/>
                  </a:lnTo>
                  <a:lnTo>
                    <a:pt x="338" y="4"/>
                  </a:lnTo>
                  <a:lnTo>
                    <a:pt x="322" y="3"/>
                  </a:lnTo>
                  <a:lnTo>
                    <a:pt x="304" y="1"/>
                  </a:lnTo>
                  <a:lnTo>
                    <a:pt x="2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52BD30E2-7B4E-8C23-92F0-4C34FAC61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2"/>
              <a:ext cx="1005" cy="598"/>
            </a:xfrm>
            <a:custGeom>
              <a:avLst/>
              <a:gdLst>
                <a:gd name="T0" fmla="*/ 210 w 3013"/>
                <a:gd name="T1" fmla="*/ 1326 h 1795"/>
                <a:gd name="T2" fmla="*/ 219 w 3013"/>
                <a:gd name="T3" fmla="*/ 1142 h 1795"/>
                <a:gd name="T4" fmla="*/ 242 w 3013"/>
                <a:gd name="T5" fmla="*/ 959 h 1795"/>
                <a:gd name="T6" fmla="*/ 277 w 3013"/>
                <a:gd name="T7" fmla="*/ 779 h 1795"/>
                <a:gd name="T8" fmla="*/ 313 w 3013"/>
                <a:gd name="T9" fmla="*/ 646 h 1795"/>
                <a:gd name="T10" fmla="*/ 352 w 3013"/>
                <a:gd name="T11" fmla="*/ 543 h 1795"/>
                <a:gd name="T12" fmla="*/ 394 w 3013"/>
                <a:gd name="T13" fmla="*/ 475 h 1795"/>
                <a:gd name="T14" fmla="*/ 472 w 3013"/>
                <a:gd name="T15" fmla="*/ 392 h 1795"/>
                <a:gd name="T16" fmla="*/ 564 w 3013"/>
                <a:gd name="T17" fmla="*/ 323 h 1795"/>
                <a:gd name="T18" fmla="*/ 665 w 3013"/>
                <a:gd name="T19" fmla="*/ 266 h 1795"/>
                <a:gd name="T20" fmla="*/ 864 w 3013"/>
                <a:gd name="T21" fmla="*/ 177 h 1795"/>
                <a:gd name="T22" fmla="*/ 1165 w 3013"/>
                <a:gd name="T23" fmla="*/ 70 h 1795"/>
                <a:gd name="T24" fmla="*/ 1371 w 3013"/>
                <a:gd name="T25" fmla="*/ 0 h 1795"/>
                <a:gd name="T26" fmla="*/ 1673 w 3013"/>
                <a:gd name="T27" fmla="*/ 61 h 1795"/>
                <a:gd name="T28" fmla="*/ 2046 w 3013"/>
                <a:gd name="T29" fmla="*/ 148 h 1795"/>
                <a:gd name="T30" fmla="*/ 2299 w 3013"/>
                <a:gd name="T31" fmla="*/ 218 h 1795"/>
                <a:gd name="T32" fmla="*/ 2438 w 3013"/>
                <a:gd name="T33" fmla="*/ 269 h 1795"/>
                <a:gd name="T34" fmla="*/ 2539 w 3013"/>
                <a:gd name="T35" fmla="*/ 317 h 1795"/>
                <a:gd name="T36" fmla="*/ 2672 w 3013"/>
                <a:gd name="T37" fmla="*/ 400 h 1795"/>
                <a:gd name="T38" fmla="*/ 2740 w 3013"/>
                <a:gd name="T39" fmla="*/ 459 h 1795"/>
                <a:gd name="T40" fmla="*/ 2799 w 3013"/>
                <a:gd name="T41" fmla="*/ 525 h 1795"/>
                <a:gd name="T42" fmla="*/ 2838 w 3013"/>
                <a:gd name="T43" fmla="*/ 582 h 1795"/>
                <a:gd name="T44" fmla="*/ 2879 w 3013"/>
                <a:gd name="T45" fmla="*/ 665 h 1795"/>
                <a:gd name="T46" fmla="*/ 2930 w 3013"/>
                <a:gd name="T47" fmla="*/ 808 h 1795"/>
                <a:gd name="T48" fmla="*/ 2979 w 3013"/>
                <a:gd name="T49" fmla="*/ 1013 h 1795"/>
                <a:gd name="T50" fmla="*/ 3004 w 3013"/>
                <a:gd name="T51" fmla="*/ 1223 h 1795"/>
                <a:gd name="T52" fmla="*/ 3013 w 3013"/>
                <a:gd name="T53" fmla="*/ 1435 h 1795"/>
                <a:gd name="T54" fmla="*/ 2922 w 3013"/>
                <a:gd name="T55" fmla="*/ 1478 h 1795"/>
                <a:gd name="T56" fmla="*/ 2750 w 3013"/>
                <a:gd name="T57" fmla="*/ 1387 h 1795"/>
                <a:gd name="T58" fmla="*/ 2658 w 3013"/>
                <a:gd name="T59" fmla="*/ 1459 h 1795"/>
                <a:gd name="T60" fmla="*/ 2520 w 3013"/>
                <a:gd name="T61" fmla="*/ 1536 h 1795"/>
                <a:gd name="T62" fmla="*/ 2416 w 3013"/>
                <a:gd name="T63" fmla="*/ 1576 h 1795"/>
                <a:gd name="T64" fmla="*/ 2347 w 3013"/>
                <a:gd name="T65" fmla="*/ 1593 h 1795"/>
                <a:gd name="T66" fmla="*/ 2304 w 3013"/>
                <a:gd name="T67" fmla="*/ 1596 h 1795"/>
                <a:gd name="T68" fmla="*/ 2256 w 3013"/>
                <a:gd name="T69" fmla="*/ 1588 h 1795"/>
                <a:gd name="T70" fmla="*/ 2186 w 3013"/>
                <a:gd name="T71" fmla="*/ 1563 h 1795"/>
                <a:gd name="T72" fmla="*/ 2056 w 3013"/>
                <a:gd name="T73" fmla="*/ 1500 h 1795"/>
                <a:gd name="T74" fmla="*/ 1794 w 3013"/>
                <a:gd name="T75" fmla="*/ 1394 h 1795"/>
                <a:gd name="T76" fmla="*/ 1521 w 3013"/>
                <a:gd name="T77" fmla="*/ 1321 h 1795"/>
                <a:gd name="T78" fmla="*/ 1381 w 3013"/>
                <a:gd name="T79" fmla="*/ 1298 h 1795"/>
                <a:gd name="T80" fmla="*/ 1241 w 3013"/>
                <a:gd name="T81" fmla="*/ 1286 h 1795"/>
                <a:gd name="T82" fmla="*/ 1100 w 3013"/>
                <a:gd name="T83" fmla="*/ 1285 h 1795"/>
                <a:gd name="T84" fmla="*/ 968 w 3013"/>
                <a:gd name="T85" fmla="*/ 1296 h 1795"/>
                <a:gd name="T86" fmla="*/ 728 w 3013"/>
                <a:gd name="T87" fmla="*/ 1344 h 1795"/>
                <a:gd name="T88" fmla="*/ 610 w 3013"/>
                <a:gd name="T89" fmla="*/ 1382 h 1795"/>
                <a:gd name="T90" fmla="*/ 503 w 3013"/>
                <a:gd name="T91" fmla="*/ 1427 h 1795"/>
                <a:gd name="T92" fmla="*/ 311 w 3013"/>
                <a:gd name="T93" fmla="*/ 1537 h 1795"/>
                <a:gd name="T94" fmla="*/ 181 w 3013"/>
                <a:gd name="T95" fmla="*/ 1639 h 1795"/>
                <a:gd name="T96" fmla="*/ 45 w 3013"/>
                <a:gd name="T97" fmla="*/ 1782 h 1795"/>
                <a:gd name="T98" fmla="*/ 25 w 3013"/>
                <a:gd name="T99" fmla="*/ 1794 h 1795"/>
                <a:gd name="T100" fmla="*/ 9 w 3013"/>
                <a:gd name="T101" fmla="*/ 1793 h 1795"/>
                <a:gd name="T102" fmla="*/ 2 w 3013"/>
                <a:gd name="T103" fmla="*/ 1783 h 1795"/>
                <a:gd name="T104" fmla="*/ 2 w 3013"/>
                <a:gd name="T105" fmla="*/ 1756 h 1795"/>
                <a:gd name="T106" fmla="*/ 16 w 3013"/>
                <a:gd name="T107" fmla="*/ 1712 h 1795"/>
                <a:gd name="T108" fmla="*/ 46 w 3013"/>
                <a:gd name="T109" fmla="*/ 1657 h 1795"/>
                <a:gd name="T110" fmla="*/ 118 w 3013"/>
                <a:gd name="T111" fmla="*/ 1573 h 1795"/>
                <a:gd name="T112" fmla="*/ 210 w 3013"/>
                <a:gd name="T113" fmla="*/ 1418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13" h="1795">
                  <a:moveTo>
                    <a:pt x="210" y="1418"/>
                  </a:moveTo>
                  <a:lnTo>
                    <a:pt x="210" y="1418"/>
                  </a:lnTo>
                  <a:lnTo>
                    <a:pt x="210" y="1372"/>
                  </a:lnTo>
                  <a:lnTo>
                    <a:pt x="210" y="1326"/>
                  </a:lnTo>
                  <a:lnTo>
                    <a:pt x="211" y="1280"/>
                  </a:lnTo>
                  <a:lnTo>
                    <a:pt x="213" y="1234"/>
                  </a:lnTo>
                  <a:lnTo>
                    <a:pt x="216" y="1188"/>
                  </a:lnTo>
                  <a:lnTo>
                    <a:pt x="219" y="1142"/>
                  </a:lnTo>
                  <a:lnTo>
                    <a:pt x="223" y="1097"/>
                  </a:lnTo>
                  <a:lnTo>
                    <a:pt x="228" y="1051"/>
                  </a:lnTo>
                  <a:lnTo>
                    <a:pt x="235" y="1005"/>
                  </a:lnTo>
                  <a:lnTo>
                    <a:pt x="242" y="959"/>
                  </a:lnTo>
                  <a:lnTo>
                    <a:pt x="249" y="914"/>
                  </a:lnTo>
                  <a:lnTo>
                    <a:pt x="258" y="868"/>
                  </a:lnTo>
                  <a:lnTo>
                    <a:pt x="267" y="823"/>
                  </a:lnTo>
                  <a:lnTo>
                    <a:pt x="277" y="779"/>
                  </a:lnTo>
                  <a:lnTo>
                    <a:pt x="289" y="734"/>
                  </a:lnTo>
                  <a:lnTo>
                    <a:pt x="300" y="689"/>
                  </a:lnTo>
                  <a:lnTo>
                    <a:pt x="300" y="689"/>
                  </a:lnTo>
                  <a:lnTo>
                    <a:pt x="313" y="646"/>
                  </a:lnTo>
                  <a:lnTo>
                    <a:pt x="326" y="605"/>
                  </a:lnTo>
                  <a:lnTo>
                    <a:pt x="335" y="584"/>
                  </a:lnTo>
                  <a:lnTo>
                    <a:pt x="343" y="563"/>
                  </a:lnTo>
                  <a:lnTo>
                    <a:pt x="352" y="543"/>
                  </a:lnTo>
                  <a:lnTo>
                    <a:pt x="363" y="523"/>
                  </a:lnTo>
                  <a:lnTo>
                    <a:pt x="363" y="523"/>
                  </a:lnTo>
                  <a:lnTo>
                    <a:pt x="377" y="498"/>
                  </a:lnTo>
                  <a:lnTo>
                    <a:pt x="394" y="475"/>
                  </a:lnTo>
                  <a:lnTo>
                    <a:pt x="412" y="452"/>
                  </a:lnTo>
                  <a:lnTo>
                    <a:pt x="430" y="432"/>
                  </a:lnTo>
                  <a:lnTo>
                    <a:pt x="450" y="411"/>
                  </a:lnTo>
                  <a:lnTo>
                    <a:pt x="472" y="392"/>
                  </a:lnTo>
                  <a:lnTo>
                    <a:pt x="494" y="373"/>
                  </a:lnTo>
                  <a:lnTo>
                    <a:pt x="517" y="356"/>
                  </a:lnTo>
                  <a:lnTo>
                    <a:pt x="539" y="339"/>
                  </a:lnTo>
                  <a:lnTo>
                    <a:pt x="564" y="323"/>
                  </a:lnTo>
                  <a:lnTo>
                    <a:pt x="588" y="309"/>
                  </a:lnTo>
                  <a:lnTo>
                    <a:pt x="614" y="294"/>
                  </a:lnTo>
                  <a:lnTo>
                    <a:pt x="639" y="280"/>
                  </a:lnTo>
                  <a:lnTo>
                    <a:pt x="665" y="266"/>
                  </a:lnTo>
                  <a:lnTo>
                    <a:pt x="717" y="241"/>
                  </a:lnTo>
                  <a:lnTo>
                    <a:pt x="717" y="241"/>
                  </a:lnTo>
                  <a:lnTo>
                    <a:pt x="790" y="209"/>
                  </a:lnTo>
                  <a:lnTo>
                    <a:pt x="864" y="177"/>
                  </a:lnTo>
                  <a:lnTo>
                    <a:pt x="939" y="148"/>
                  </a:lnTo>
                  <a:lnTo>
                    <a:pt x="1014" y="121"/>
                  </a:lnTo>
                  <a:lnTo>
                    <a:pt x="1089" y="95"/>
                  </a:lnTo>
                  <a:lnTo>
                    <a:pt x="1165" y="70"/>
                  </a:lnTo>
                  <a:lnTo>
                    <a:pt x="1241" y="45"/>
                  </a:lnTo>
                  <a:lnTo>
                    <a:pt x="1317" y="22"/>
                  </a:lnTo>
                  <a:lnTo>
                    <a:pt x="1371" y="0"/>
                  </a:lnTo>
                  <a:lnTo>
                    <a:pt x="1371" y="0"/>
                  </a:lnTo>
                  <a:lnTo>
                    <a:pt x="1447" y="14"/>
                  </a:lnTo>
                  <a:lnTo>
                    <a:pt x="1523" y="29"/>
                  </a:lnTo>
                  <a:lnTo>
                    <a:pt x="1598" y="45"/>
                  </a:lnTo>
                  <a:lnTo>
                    <a:pt x="1673" y="61"/>
                  </a:lnTo>
                  <a:lnTo>
                    <a:pt x="1823" y="96"/>
                  </a:lnTo>
                  <a:lnTo>
                    <a:pt x="1974" y="132"/>
                  </a:lnTo>
                  <a:lnTo>
                    <a:pt x="1974" y="132"/>
                  </a:lnTo>
                  <a:lnTo>
                    <a:pt x="2046" y="148"/>
                  </a:lnTo>
                  <a:lnTo>
                    <a:pt x="2119" y="167"/>
                  </a:lnTo>
                  <a:lnTo>
                    <a:pt x="2192" y="186"/>
                  </a:lnTo>
                  <a:lnTo>
                    <a:pt x="2263" y="207"/>
                  </a:lnTo>
                  <a:lnTo>
                    <a:pt x="2299" y="218"/>
                  </a:lnTo>
                  <a:lnTo>
                    <a:pt x="2334" y="229"/>
                  </a:lnTo>
                  <a:lnTo>
                    <a:pt x="2369" y="242"/>
                  </a:lnTo>
                  <a:lnTo>
                    <a:pt x="2404" y="256"/>
                  </a:lnTo>
                  <a:lnTo>
                    <a:pt x="2438" y="269"/>
                  </a:lnTo>
                  <a:lnTo>
                    <a:pt x="2472" y="285"/>
                  </a:lnTo>
                  <a:lnTo>
                    <a:pt x="2506" y="300"/>
                  </a:lnTo>
                  <a:lnTo>
                    <a:pt x="2539" y="317"/>
                  </a:lnTo>
                  <a:lnTo>
                    <a:pt x="2539" y="317"/>
                  </a:lnTo>
                  <a:lnTo>
                    <a:pt x="2579" y="339"/>
                  </a:lnTo>
                  <a:lnTo>
                    <a:pt x="2617" y="362"/>
                  </a:lnTo>
                  <a:lnTo>
                    <a:pt x="2655" y="387"/>
                  </a:lnTo>
                  <a:lnTo>
                    <a:pt x="2672" y="400"/>
                  </a:lnTo>
                  <a:lnTo>
                    <a:pt x="2690" y="414"/>
                  </a:lnTo>
                  <a:lnTo>
                    <a:pt x="2708" y="429"/>
                  </a:lnTo>
                  <a:lnTo>
                    <a:pt x="2724" y="443"/>
                  </a:lnTo>
                  <a:lnTo>
                    <a:pt x="2740" y="459"/>
                  </a:lnTo>
                  <a:lnTo>
                    <a:pt x="2755" y="474"/>
                  </a:lnTo>
                  <a:lnTo>
                    <a:pt x="2771" y="491"/>
                  </a:lnTo>
                  <a:lnTo>
                    <a:pt x="2786" y="508"/>
                  </a:lnTo>
                  <a:lnTo>
                    <a:pt x="2799" y="525"/>
                  </a:lnTo>
                  <a:lnTo>
                    <a:pt x="2813" y="543"/>
                  </a:lnTo>
                  <a:lnTo>
                    <a:pt x="2813" y="543"/>
                  </a:lnTo>
                  <a:lnTo>
                    <a:pt x="2825" y="563"/>
                  </a:lnTo>
                  <a:lnTo>
                    <a:pt x="2838" y="582"/>
                  </a:lnTo>
                  <a:lnTo>
                    <a:pt x="2849" y="603"/>
                  </a:lnTo>
                  <a:lnTo>
                    <a:pt x="2859" y="623"/>
                  </a:lnTo>
                  <a:lnTo>
                    <a:pt x="2869" y="644"/>
                  </a:lnTo>
                  <a:lnTo>
                    <a:pt x="2879" y="665"/>
                  </a:lnTo>
                  <a:lnTo>
                    <a:pt x="2896" y="708"/>
                  </a:lnTo>
                  <a:lnTo>
                    <a:pt x="2896" y="708"/>
                  </a:lnTo>
                  <a:lnTo>
                    <a:pt x="2915" y="758"/>
                  </a:lnTo>
                  <a:lnTo>
                    <a:pt x="2930" y="808"/>
                  </a:lnTo>
                  <a:lnTo>
                    <a:pt x="2945" y="859"/>
                  </a:lnTo>
                  <a:lnTo>
                    <a:pt x="2958" y="910"/>
                  </a:lnTo>
                  <a:lnTo>
                    <a:pt x="2969" y="961"/>
                  </a:lnTo>
                  <a:lnTo>
                    <a:pt x="2979" y="1013"/>
                  </a:lnTo>
                  <a:lnTo>
                    <a:pt x="2986" y="1065"/>
                  </a:lnTo>
                  <a:lnTo>
                    <a:pt x="2994" y="1117"/>
                  </a:lnTo>
                  <a:lnTo>
                    <a:pt x="3000" y="1169"/>
                  </a:lnTo>
                  <a:lnTo>
                    <a:pt x="3004" y="1223"/>
                  </a:lnTo>
                  <a:lnTo>
                    <a:pt x="3007" y="1276"/>
                  </a:lnTo>
                  <a:lnTo>
                    <a:pt x="3010" y="1329"/>
                  </a:lnTo>
                  <a:lnTo>
                    <a:pt x="3012" y="1382"/>
                  </a:lnTo>
                  <a:lnTo>
                    <a:pt x="3013" y="1435"/>
                  </a:lnTo>
                  <a:lnTo>
                    <a:pt x="3013" y="1543"/>
                  </a:lnTo>
                  <a:lnTo>
                    <a:pt x="2969" y="1519"/>
                  </a:lnTo>
                  <a:lnTo>
                    <a:pt x="2969" y="1519"/>
                  </a:lnTo>
                  <a:lnTo>
                    <a:pt x="2922" y="1478"/>
                  </a:lnTo>
                  <a:lnTo>
                    <a:pt x="2873" y="1438"/>
                  </a:lnTo>
                  <a:lnTo>
                    <a:pt x="2822" y="1401"/>
                  </a:lnTo>
                  <a:lnTo>
                    <a:pt x="2771" y="1365"/>
                  </a:lnTo>
                  <a:lnTo>
                    <a:pt x="2750" y="1387"/>
                  </a:lnTo>
                  <a:lnTo>
                    <a:pt x="2750" y="1387"/>
                  </a:lnTo>
                  <a:lnTo>
                    <a:pt x="2720" y="1413"/>
                  </a:lnTo>
                  <a:lnTo>
                    <a:pt x="2689" y="1437"/>
                  </a:lnTo>
                  <a:lnTo>
                    <a:pt x="2658" y="1459"/>
                  </a:lnTo>
                  <a:lnTo>
                    <a:pt x="2624" y="1481"/>
                  </a:lnTo>
                  <a:lnTo>
                    <a:pt x="2590" y="1501"/>
                  </a:lnTo>
                  <a:lnTo>
                    <a:pt x="2556" y="1520"/>
                  </a:lnTo>
                  <a:lnTo>
                    <a:pt x="2520" y="1536"/>
                  </a:lnTo>
                  <a:lnTo>
                    <a:pt x="2484" y="1552"/>
                  </a:lnTo>
                  <a:lnTo>
                    <a:pt x="2484" y="1552"/>
                  </a:lnTo>
                  <a:lnTo>
                    <a:pt x="2451" y="1564"/>
                  </a:lnTo>
                  <a:lnTo>
                    <a:pt x="2416" y="1576"/>
                  </a:lnTo>
                  <a:lnTo>
                    <a:pt x="2416" y="1576"/>
                  </a:lnTo>
                  <a:lnTo>
                    <a:pt x="2389" y="1584"/>
                  </a:lnTo>
                  <a:lnTo>
                    <a:pt x="2361" y="1591"/>
                  </a:lnTo>
                  <a:lnTo>
                    <a:pt x="2347" y="1593"/>
                  </a:lnTo>
                  <a:lnTo>
                    <a:pt x="2332" y="1595"/>
                  </a:lnTo>
                  <a:lnTo>
                    <a:pt x="2318" y="1596"/>
                  </a:lnTo>
                  <a:lnTo>
                    <a:pt x="2304" y="1596"/>
                  </a:lnTo>
                  <a:lnTo>
                    <a:pt x="2304" y="1596"/>
                  </a:lnTo>
                  <a:lnTo>
                    <a:pt x="2291" y="1595"/>
                  </a:lnTo>
                  <a:lnTo>
                    <a:pt x="2280" y="1593"/>
                  </a:lnTo>
                  <a:lnTo>
                    <a:pt x="2256" y="1588"/>
                  </a:lnTo>
                  <a:lnTo>
                    <a:pt x="2256" y="1588"/>
                  </a:lnTo>
                  <a:lnTo>
                    <a:pt x="2238" y="1583"/>
                  </a:lnTo>
                  <a:lnTo>
                    <a:pt x="2221" y="1578"/>
                  </a:lnTo>
                  <a:lnTo>
                    <a:pt x="2204" y="1571"/>
                  </a:lnTo>
                  <a:lnTo>
                    <a:pt x="2186" y="1563"/>
                  </a:lnTo>
                  <a:lnTo>
                    <a:pt x="2153" y="1548"/>
                  </a:lnTo>
                  <a:lnTo>
                    <a:pt x="2121" y="1531"/>
                  </a:lnTo>
                  <a:lnTo>
                    <a:pt x="2121" y="1531"/>
                  </a:lnTo>
                  <a:lnTo>
                    <a:pt x="2056" y="1500"/>
                  </a:lnTo>
                  <a:lnTo>
                    <a:pt x="1992" y="1471"/>
                  </a:lnTo>
                  <a:lnTo>
                    <a:pt x="1927" y="1444"/>
                  </a:lnTo>
                  <a:lnTo>
                    <a:pt x="1861" y="1418"/>
                  </a:lnTo>
                  <a:lnTo>
                    <a:pt x="1794" y="1394"/>
                  </a:lnTo>
                  <a:lnTo>
                    <a:pt x="1727" y="1372"/>
                  </a:lnTo>
                  <a:lnTo>
                    <a:pt x="1658" y="1353"/>
                  </a:lnTo>
                  <a:lnTo>
                    <a:pt x="1589" y="1335"/>
                  </a:lnTo>
                  <a:lnTo>
                    <a:pt x="1521" y="1321"/>
                  </a:lnTo>
                  <a:lnTo>
                    <a:pt x="1486" y="1314"/>
                  </a:lnTo>
                  <a:lnTo>
                    <a:pt x="1451" y="1308"/>
                  </a:lnTo>
                  <a:lnTo>
                    <a:pt x="1417" y="1303"/>
                  </a:lnTo>
                  <a:lnTo>
                    <a:pt x="1381" y="1298"/>
                  </a:lnTo>
                  <a:lnTo>
                    <a:pt x="1346" y="1295"/>
                  </a:lnTo>
                  <a:lnTo>
                    <a:pt x="1311" y="1290"/>
                  </a:lnTo>
                  <a:lnTo>
                    <a:pt x="1276" y="1288"/>
                  </a:lnTo>
                  <a:lnTo>
                    <a:pt x="1241" y="1286"/>
                  </a:lnTo>
                  <a:lnTo>
                    <a:pt x="1205" y="1285"/>
                  </a:lnTo>
                  <a:lnTo>
                    <a:pt x="1170" y="1284"/>
                  </a:lnTo>
                  <a:lnTo>
                    <a:pt x="1136" y="1284"/>
                  </a:lnTo>
                  <a:lnTo>
                    <a:pt x="1100" y="1285"/>
                  </a:lnTo>
                  <a:lnTo>
                    <a:pt x="1065" y="1287"/>
                  </a:lnTo>
                  <a:lnTo>
                    <a:pt x="1029" y="1289"/>
                  </a:lnTo>
                  <a:lnTo>
                    <a:pt x="1029" y="1289"/>
                  </a:lnTo>
                  <a:lnTo>
                    <a:pt x="968" y="1296"/>
                  </a:lnTo>
                  <a:lnTo>
                    <a:pt x="908" y="1304"/>
                  </a:lnTo>
                  <a:lnTo>
                    <a:pt x="847" y="1314"/>
                  </a:lnTo>
                  <a:lnTo>
                    <a:pt x="787" y="1328"/>
                  </a:lnTo>
                  <a:lnTo>
                    <a:pt x="728" y="1344"/>
                  </a:lnTo>
                  <a:lnTo>
                    <a:pt x="698" y="1352"/>
                  </a:lnTo>
                  <a:lnTo>
                    <a:pt x="668" y="1361"/>
                  </a:lnTo>
                  <a:lnTo>
                    <a:pt x="639" y="1372"/>
                  </a:lnTo>
                  <a:lnTo>
                    <a:pt x="610" y="1382"/>
                  </a:lnTo>
                  <a:lnTo>
                    <a:pt x="582" y="1393"/>
                  </a:lnTo>
                  <a:lnTo>
                    <a:pt x="553" y="1405"/>
                  </a:lnTo>
                  <a:lnTo>
                    <a:pt x="553" y="1405"/>
                  </a:lnTo>
                  <a:lnTo>
                    <a:pt x="503" y="1427"/>
                  </a:lnTo>
                  <a:lnTo>
                    <a:pt x="453" y="1452"/>
                  </a:lnTo>
                  <a:lnTo>
                    <a:pt x="404" y="1478"/>
                  </a:lnTo>
                  <a:lnTo>
                    <a:pt x="357" y="1507"/>
                  </a:lnTo>
                  <a:lnTo>
                    <a:pt x="311" y="1537"/>
                  </a:lnTo>
                  <a:lnTo>
                    <a:pt x="266" y="1569"/>
                  </a:lnTo>
                  <a:lnTo>
                    <a:pt x="222" y="1603"/>
                  </a:lnTo>
                  <a:lnTo>
                    <a:pt x="181" y="1639"/>
                  </a:lnTo>
                  <a:lnTo>
                    <a:pt x="181" y="1639"/>
                  </a:lnTo>
                  <a:lnTo>
                    <a:pt x="144" y="1673"/>
                  </a:lnTo>
                  <a:lnTo>
                    <a:pt x="110" y="1707"/>
                  </a:lnTo>
                  <a:lnTo>
                    <a:pt x="77" y="1744"/>
                  </a:lnTo>
                  <a:lnTo>
                    <a:pt x="45" y="1782"/>
                  </a:lnTo>
                  <a:lnTo>
                    <a:pt x="30" y="1790"/>
                  </a:lnTo>
                  <a:lnTo>
                    <a:pt x="30" y="1790"/>
                  </a:lnTo>
                  <a:lnTo>
                    <a:pt x="28" y="1792"/>
                  </a:lnTo>
                  <a:lnTo>
                    <a:pt x="25" y="1794"/>
                  </a:lnTo>
                  <a:lnTo>
                    <a:pt x="20" y="1795"/>
                  </a:lnTo>
                  <a:lnTo>
                    <a:pt x="17" y="1795"/>
                  </a:lnTo>
                  <a:lnTo>
                    <a:pt x="13" y="1794"/>
                  </a:lnTo>
                  <a:lnTo>
                    <a:pt x="9" y="1793"/>
                  </a:lnTo>
                  <a:lnTo>
                    <a:pt x="6" y="1790"/>
                  </a:lnTo>
                  <a:lnTo>
                    <a:pt x="4" y="1787"/>
                  </a:lnTo>
                  <a:lnTo>
                    <a:pt x="4" y="1787"/>
                  </a:lnTo>
                  <a:lnTo>
                    <a:pt x="2" y="1783"/>
                  </a:lnTo>
                  <a:lnTo>
                    <a:pt x="1" y="1780"/>
                  </a:lnTo>
                  <a:lnTo>
                    <a:pt x="0" y="1772"/>
                  </a:lnTo>
                  <a:lnTo>
                    <a:pt x="0" y="1765"/>
                  </a:lnTo>
                  <a:lnTo>
                    <a:pt x="2" y="1756"/>
                  </a:lnTo>
                  <a:lnTo>
                    <a:pt x="2" y="1756"/>
                  </a:lnTo>
                  <a:lnTo>
                    <a:pt x="6" y="1742"/>
                  </a:lnTo>
                  <a:lnTo>
                    <a:pt x="10" y="1726"/>
                  </a:lnTo>
                  <a:lnTo>
                    <a:pt x="16" y="1712"/>
                  </a:lnTo>
                  <a:lnTo>
                    <a:pt x="22" y="1698"/>
                  </a:lnTo>
                  <a:lnTo>
                    <a:pt x="30" y="1684"/>
                  </a:lnTo>
                  <a:lnTo>
                    <a:pt x="38" y="1671"/>
                  </a:lnTo>
                  <a:lnTo>
                    <a:pt x="46" y="1657"/>
                  </a:lnTo>
                  <a:lnTo>
                    <a:pt x="56" y="1645"/>
                  </a:lnTo>
                  <a:lnTo>
                    <a:pt x="74" y="1620"/>
                  </a:lnTo>
                  <a:lnTo>
                    <a:pt x="96" y="1596"/>
                  </a:lnTo>
                  <a:lnTo>
                    <a:pt x="118" y="1573"/>
                  </a:lnTo>
                  <a:lnTo>
                    <a:pt x="140" y="1551"/>
                  </a:lnTo>
                  <a:lnTo>
                    <a:pt x="140" y="1551"/>
                  </a:lnTo>
                  <a:lnTo>
                    <a:pt x="218" y="1475"/>
                  </a:lnTo>
                  <a:lnTo>
                    <a:pt x="210" y="1418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2FDBC6F4-DAC6-B2E8-FF04-04A722CE7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2"/>
              <a:ext cx="1005" cy="598"/>
            </a:xfrm>
            <a:custGeom>
              <a:avLst/>
              <a:gdLst>
                <a:gd name="T0" fmla="*/ 210 w 3013"/>
                <a:gd name="T1" fmla="*/ 1326 h 1795"/>
                <a:gd name="T2" fmla="*/ 219 w 3013"/>
                <a:gd name="T3" fmla="*/ 1142 h 1795"/>
                <a:gd name="T4" fmla="*/ 242 w 3013"/>
                <a:gd name="T5" fmla="*/ 959 h 1795"/>
                <a:gd name="T6" fmla="*/ 277 w 3013"/>
                <a:gd name="T7" fmla="*/ 779 h 1795"/>
                <a:gd name="T8" fmla="*/ 313 w 3013"/>
                <a:gd name="T9" fmla="*/ 646 h 1795"/>
                <a:gd name="T10" fmla="*/ 352 w 3013"/>
                <a:gd name="T11" fmla="*/ 543 h 1795"/>
                <a:gd name="T12" fmla="*/ 394 w 3013"/>
                <a:gd name="T13" fmla="*/ 475 h 1795"/>
                <a:gd name="T14" fmla="*/ 472 w 3013"/>
                <a:gd name="T15" fmla="*/ 392 h 1795"/>
                <a:gd name="T16" fmla="*/ 564 w 3013"/>
                <a:gd name="T17" fmla="*/ 323 h 1795"/>
                <a:gd name="T18" fmla="*/ 665 w 3013"/>
                <a:gd name="T19" fmla="*/ 266 h 1795"/>
                <a:gd name="T20" fmla="*/ 864 w 3013"/>
                <a:gd name="T21" fmla="*/ 177 h 1795"/>
                <a:gd name="T22" fmla="*/ 1165 w 3013"/>
                <a:gd name="T23" fmla="*/ 70 h 1795"/>
                <a:gd name="T24" fmla="*/ 1371 w 3013"/>
                <a:gd name="T25" fmla="*/ 0 h 1795"/>
                <a:gd name="T26" fmla="*/ 1673 w 3013"/>
                <a:gd name="T27" fmla="*/ 61 h 1795"/>
                <a:gd name="T28" fmla="*/ 2046 w 3013"/>
                <a:gd name="T29" fmla="*/ 148 h 1795"/>
                <a:gd name="T30" fmla="*/ 2299 w 3013"/>
                <a:gd name="T31" fmla="*/ 218 h 1795"/>
                <a:gd name="T32" fmla="*/ 2438 w 3013"/>
                <a:gd name="T33" fmla="*/ 269 h 1795"/>
                <a:gd name="T34" fmla="*/ 2539 w 3013"/>
                <a:gd name="T35" fmla="*/ 317 h 1795"/>
                <a:gd name="T36" fmla="*/ 2672 w 3013"/>
                <a:gd name="T37" fmla="*/ 400 h 1795"/>
                <a:gd name="T38" fmla="*/ 2740 w 3013"/>
                <a:gd name="T39" fmla="*/ 459 h 1795"/>
                <a:gd name="T40" fmla="*/ 2799 w 3013"/>
                <a:gd name="T41" fmla="*/ 525 h 1795"/>
                <a:gd name="T42" fmla="*/ 2838 w 3013"/>
                <a:gd name="T43" fmla="*/ 582 h 1795"/>
                <a:gd name="T44" fmla="*/ 2879 w 3013"/>
                <a:gd name="T45" fmla="*/ 665 h 1795"/>
                <a:gd name="T46" fmla="*/ 2930 w 3013"/>
                <a:gd name="T47" fmla="*/ 808 h 1795"/>
                <a:gd name="T48" fmla="*/ 2979 w 3013"/>
                <a:gd name="T49" fmla="*/ 1013 h 1795"/>
                <a:gd name="T50" fmla="*/ 3004 w 3013"/>
                <a:gd name="T51" fmla="*/ 1223 h 1795"/>
                <a:gd name="T52" fmla="*/ 3013 w 3013"/>
                <a:gd name="T53" fmla="*/ 1435 h 1795"/>
                <a:gd name="T54" fmla="*/ 2922 w 3013"/>
                <a:gd name="T55" fmla="*/ 1478 h 1795"/>
                <a:gd name="T56" fmla="*/ 2750 w 3013"/>
                <a:gd name="T57" fmla="*/ 1387 h 1795"/>
                <a:gd name="T58" fmla="*/ 2658 w 3013"/>
                <a:gd name="T59" fmla="*/ 1459 h 1795"/>
                <a:gd name="T60" fmla="*/ 2520 w 3013"/>
                <a:gd name="T61" fmla="*/ 1536 h 1795"/>
                <a:gd name="T62" fmla="*/ 2416 w 3013"/>
                <a:gd name="T63" fmla="*/ 1576 h 1795"/>
                <a:gd name="T64" fmla="*/ 2347 w 3013"/>
                <a:gd name="T65" fmla="*/ 1593 h 1795"/>
                <a:gd name="T66" fmla="*/ 2304 w 3013"/>
                <a:gd name="T67" fmla="*/ 1596 h 1795"/>
                <a:gd name="T68" fmla="*/ 2256 w 3013"/>
                <a:gd name="T69" fmla="*/ 1588 h 1795"/>
                <a:gd name="T70" fmla="*/ 2186 w 3013"/>
                <a:gd name="T71" fmla="*/ 1563 h 1795"/>
                <a:gd name="T72" fmla="*/ 2056 w 3013"/>
                <a:gd name="T73" fmla="*/ 1500 h 1795"/>
                <a:gd name="T74" fmla="*/ 1794 w 3013"/>
                <a:gd name="T75" fmla="*/ 1394 h 1795"/>
                <a:gd name="T76" fmla="*/ 1521 w 3013"/>
                <a:gd name="T77" fmla="*/ 1321 h 1795"/>
                <a:gd name="T78" fmla="*/ 1381 w 3013"/>
                <a:gd name="T79" fmla="*/ 1298 h 1795"/>
                <a:gd name="T80" fmla="*/ 1241 w 3013"/>
                <a:gd name="T81" fmla="*/ 1286 h 1795"/>
                <a:gd name="T82" fmla="*/ 1100 w 3013"/>
                <a:gd name="T83" fmla="*/ 1285 h 1795"/>
                <a:gd name="T84" fmla="*/ 968 w 3013"/>
                <a:gd name="T85" fmla="*/ 1296 h 1795"/>
                <a:gd name="T86" fmla="*/ 728 w 3013"/>
                <a:gd name="T87" fmla="*/ 1344 h 1795"/>
                <a:gd name="T88" fmla="*/ 610 w 3013"/>
                <a:gd name="T89" fmla="*/ 1382 h 1795"/>
                <a:gd name="T90" fmla="*/ 503 w 3013"/>
                <a:gd name="T91" fmla="*/ 1427 h 1795"/>
                <a:gd name="T92" fmla="*/ 311 w 3013"/>
                <a:gd name="T93" fmla="*/ 1537 h 1795"/>
                <a:gd name="T94" fmla="*/ 181 w 3013"/>
                <a:gd name="T95" fmla="*/ 1639 h 1795"/>
                <a:gd name="T96" fmla="*/ 45 w 3013"/>
                <a:gd name="T97" fmla="*/ 1782 h 1795"/>
                <a:gd name="T98" fmla="*/ 25 w 3013"/>
                <a:gd name="T99" fmla="*/ 1794 h 1795"/>
                <a:gd name="T100" fmla="*/ 9 w 3013"/>
                <a:gd name="T101" fmla="*/ 1793 h 1795"/>
                <a:gd name="T102" fmla="*/ 2 w 3013"/>
                <a:gd name="T103" fmla="*/ 1783 h 1795"/>
                <a:gd name="T104" fmla="*/ 2 w 3013"/>
                <a:gd name="T105" fmla="*/ 1756 h 1795"/>
                <a:gd name="T106" fmla="*/ 16 w 3013"/>
                <a:gd name="T107" fmla="*/ 1712 h 1795"/>
                <a:gd name="T108" fmla="*/ 46 w 3013"/>
                <a:gd name="T109" fmla="*/ 1657 h 1795"/>
                <a:gd name="T110" fmla="*/ 118 w 3013"/>
                <a:gd name="T111" fmla="*/ 1573 h 1795"/>
                <a:gd name="T112" fmla="*/ 210 w 3013"/>
                <a:gd name="T113" fmla="*/ 1418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13" h="1795">
                  <a:moveTo>
                    <a:pt x="210" y="1418"/>
                  </a:moveTo>
                  <a:lnTo>
                    <a:pt x="210" y="1418"/>
                  </a:lnTo>
                  <a:lnTo>
                    <a:pt x="210" y="1372"/>
                  </a:lnTo>
                  <a:lnTo>
                    <a:pt x="210" y="1326"/>
                  </a:lnTo>
                  <a:lnTo>
                    <a:pt x="211" y="1280"/>
                  </a:lnTo>
                  <a:lnTo>
                    <a:pt x="213" y="1234"/>
                  </a:lnTo>
                  <a:lnTo>
                    <a:pt x="216" y="1188"/>
                  </a:lnTo>
                  <a:lnTo>
                    <a:pt x="219" y="1142"/>
                  </a:lnTo>
                  <a:lnTo>
                    <a:pt x="223" y="1097"/>
                  </a:lnTo>
                  <a:lnTo>
                    <a:pt x="228" y="1051"/>
                  </a:lnTo>
                  <a:lnTo>
                    <a:pt x="235" y="1005"/>
                  </a:lnTo>
                  <a:lnTo>
                    <a:pt x="242" y="959"/>
                  </a:lnTo>
                  <a:lnTo>
                    <a:pt x="249" y="914"/>
                  </a:lnTo>
                  <a:lnTo>
                    <a:pt x="258" y="868"/>
                  </a:lnTo>
                  <a:lnTo>
                    <a:pt x="267" y="823"/>
                  </a:lnTo>
                  <a:lnTo>
                    <a:pt x="277" y="779"/>
                  </a:lnTo>
                  <a:lnTo>
                    <a:pt x="289" y="734"/>
                  </a:lnTo>
                  <a:lnTo>
                    <a:pt x="300" y="689"/>
                  </a:lnTo>
                  <a:lnTo>
                    <a:pt x="300" y="689"/>
                  </a:lnTo>
                  <a:lnTo>
                    <a:pt x="313" y="646"/>
                  </a:lnTo>
                  <a:lnTo>
                    <a:pt x="326" y="605"/>
                  </a:lnTo>
                  <a:lnTo>
                    <a:pt x="335" y="584"/>
                  </a:lnTo>
                  <a:lnTo>
                    <a:pt x="343" y="563"/>
                  </a:lnTo>
                  <a:lnTo>
                    <a:pt x="352" y="543"/>
                  </a:lnTo>
                  <a:lnTo>
                    <a:pt x="363" y="523"/>
                  </a:lnTo>
                  <a:lnTo>
                    <a:pt x="363" y="523"/>
                  </a:lnTo>
                  <a:lnTo>
                    <a:pt x="377" y="498"/>
                  </a:lnTo>
                  <a:lnTo>
                    <a:pt x="394" y="475"/>
                  </a:lnTo>
                  <a:lnTo>
                    <a:pt x="412" y="452"/>
                  </a:lnTo>
                  <a:lnTo>
                    <a:pt x="430" y="432"/>
                  </a:lnTo>
                  <a:lnTo>
                    <a:pt x="450" y="411"/>
                  </a:lnTo>
                  <a:lnTo>
                    <a:pt x="472" y="392"/>
                  </a:lnTo>
                  <a:lnTo>
                    <a:pt x="494" y="373"/>
                  </a:lnTo>
                  <a:lnTo>
                    <a:pt x="517" y="356"/>
                  </a:lnTo>
                  <a:lnTo>
                    <a:pt x="539" y="339"/>
                  </a:lnTo>
                  <a:lnTo>
                    <a:pt x="564" y="323"/>
                  </a:lnTo>
                  <a:lnTo>
                    <a:pt x="588" y="309"/>
                  </a:lnTo>
                  <a:lnTo>
                    <a:pt x="614" y="294"/>
                  </a:lnTo>
                  <a:lnTo>
                    <a:pt x="639" y="280"/>
                  </a:lnTo>
                  <a:lnTo>
                    <a:pt x="665" y="266"/>
                  </a:lnTo>
                  <a:lnTo>
                    <a:pt x="717" y="241"/>
                  </a:lnTo>
                  <a:lnTo>
                    <a:pt x="717" y="241"/>
                  </a:lnTo>
                  <a:lnTo>
                    <a:pt x="790" y="209"/>
                  </a:lnTo>
                  <a:lnTo>
                    <a:pt x="864" y="177"/>
                  </a:lnTo>
                  <a:lnTo>
                    <a:pt x="939" y="148"/>
                  </a:lnTo>
                  <a:lnTo>
                    <a:pt x="1014" y="121"/>
                  </a:lnTo>
                  <a:lnTo>
                    <a:pt x="1089" y="95"/>
                  </a:lnTo>
                  <a:lnTo>
                    <a:pt x="1165" y="70"/>
                  </a:lnTo>
                  <a:lnTo>
                    <a:pt x="1241" y="45"/>
                  </a:lnTo>
                  <a:lnTo>
                    <a:pt x="1317" y="22"/>
                  </a:lnTo>
                  <a:lnTo>
                    <a:pt x="1371" y="0"/>
                  </a:lnTo>
                  <a:lnTo>
                    <a:pt x="1371" y="0"/>
                  </a:lnTo>
                  <a:lnTo>
                    <a:pt x="1447" y="14"/>
                  </a:lnTo>
                  <a:lnTo>
                    <a:pt x="1523" y="29"/>
                  </a:lnTo>
                  <a:lnTo>
                    <a:pt x="1598" y="45"/>
                  </a:lnTo>
                  <a:lnTo>
                    <a:pt x="1673" y="61"/>
                  </a:lnTo>
                  <a:lnTo>
                    <a:pt x="1823" y="96"/>
                  </a:lnTo>
                  <a:lnTo>
                    <a:pt x="1974" y="132"/>
                  </a:lnTo>
                  <a:lnTo>
                    <a:pt x="1974" y="132"/>
                  </a:lnTo>
                  <a:lnTo>
                    <a:pt x="2046" y="148"/>
                  </a:lnTo>
                  <a:lnTo>
                    <a:pt x="2119" y="167"/>
                  </a:lnTo>
                  <a:lnTo>
                    <a:pt x="2192" y="186"/>
                  </a:lnTo>
                  <a:lnTo>
                    <a:pt x="2263" y="207"/>
                  </a:lnTo>
                  <a:lnTo>
                    <a:pt x="2299" y="218"/>
                  </a:lnTo>
                  <a:lnTo>
                    <a:pt x="2334" y="229"/>
                  </a:lnTo>
                  <a:lnTo>
                    <a:pt x="2369" y="242"/>
                  </a:lnTo>
                  <a:lnTo>
                    <a:pt x="2404" y="256"/>
                  </a:lnTo>
                  <a:lnTo>
                    <a:pt x="2438" y="269"/>
                  </a:lnTo>
                  <a:lnTo>
                    <a:pt x="2472" y="285"/>
                  </a:lnTo>
                  <a:lnTo>
                    <a:pt x="2506" y="300"/>
                  </a:lnTo>
                  <a:lnTo>
                    <a:pt x="2539" y="317"/>
                  </a:lnTo>
                  <a:lnTo>
                    <a:pt x="2539" y="317"/>
                  </a:lnTo>
                  <a:lnTo>
                    <a:pt x="2579" y="339"/>
                  </a:lnTo>
                  <a:lnTo>
                    <a:pt x="2617" y="362"/>
                  </a:lnTo>
                  <a:lnTo>
                    <a:pt x="2655" y="387"/>
                  </a:lnTo>
                  <a:lnTo>
                    <a:pt x="2672" y="400"/>
                  </a:lnTo>
                  <a:lnTo>
                    <a:pt x="2690" y="414"/>
                  </a:lnTo>
                  <a:lnTo>
                    <a:pt x="2708" y="429"/>
                  </a:lnTo>
                  <a:lnTo>
                    <a:pt x="2724" y="443"/>
                  </a:lnTo>
                  <a:lnTo>
                    <a:pt x="2740" y="459"/>
                  </a:lnTo>
                  <a:lnTo>
                    <a:pt x="2755" y="474"/>
                  </a:lnTo>
                  <a:lnTo>
                    <a:pt x="2771" y="491"/>
                  </a:lnTo>
                  <a:lnTo>
                    <a:pt x="2786" y="508"/>
                  </a:lnTo>
                  <a:lnTo>
                    <a:pt x="2799" y="525"/>
                  </a:lnTo>
                  <a:lnTo>
                    <a:pt x="2813" y="543"/>
                  </a:lnTo>
                  <a:lnTo>
                    <a:pt x="2813" y="543"/>
                  </a:lnTo>
                  <a:lnTo>
                    <a:pt x="2825" y="563"/>
                  </a:lnTo>
                  <a:lnTo>
                    <a:pt x="2838" y="582"/>
                  </a:lnTo>
                  <a:lnTo>
                    <a:pt x="2849" y="603"/>
                  </a:lnTo>
                  <a:lnTo>
                    <a:pt x="2859" y="623"/>
                  </a:lnTo>
                  <a:lnTo>
                    <a:pt x="2869" y="644"/>
                  </a:lnTo>
                  <a:lnTo>
                    <a:pt x="2879" y="665"/>
                  </a:lnTo>
                  <a:lnTo>
                    <a:pt x="2896" y="708"/>
                  </a:lnTo>
                  <a:lnTo>
                    <a:pt x="2896" y="708"/>
                  </a:lnTo>
                  <a:lnTo>
                    <a:pt x="2915" y="758"/>
                  </a:lnTo>
                  <a:lnTo>
                    <a:pt x="2930" y="808"/>
                  </a:lnTo>
                  <a:lnTo>
                    <a:pt x="2945" y="859"/>
                  </a:lnTo>
                  <a:lnTo>
                    <a:pt x="2958" y="910"/>
                  </a:lnTo>
                  <a:lnTo>
                    <a:pt x="2969" y="961"/>
                  </a:lnTo>
                  <a:lnTo>
                    <a:pt x="2979" y="1013"/>
                  </a:lnTo>
                  <a:lnTo>
                    <a:pt x="2986" y="1065"/>
                  </a:lnTo>
                  <a:lnTo>
                    <a:pt x="2994" y="1117"/>
                  </a:lnTo>
                  <a:lnTo>
                    <a:pt x="3000" y="1169"/>
                  </a:lnTo>
                  <a:lnTo>
                    <a:pt x="3004" y="1223"/>
                  </a:lnTo>
                  <a:lnTo>
                    <a:pt x="3007" y="1276"/>
                  </a:lnTo>
                  <a:lnTo>
                    <a:pt x="3010" y="1329"/>
                  </a:lnTo>
                  <a:lnTo>
                    <a:pt x="3012" y="1382"/>
                  </a:lnTo>
                  <a:lnTo>
                    <a:pt x="3013" y="1435"/>
                  </a:lnTo>
                  <a:lnTo>
                    <a:pt x="3013" y="1543"/>
                  </a:lnTo>
                  <a:lnTo>
                    <a:pt x="2969" y="1519"/>
                  </a:lnTo>
                  <a:lnTo>
                    <a:pt x="2969" y="1519"/>
                  </a:lnTo>
                  <a:lnTo>
                    <a:pt x="2922" y="1478"/>
                  </a:lnTo>
                  <a:lnTo>
                    <a:pt x="2873" y="1438"/>
                  </a:lnTo>
                  <a:lnTo>
                    <a:pt x="2822" y="1401"/>
                  </a:lnTo>
                  <a:lnTo>
                    <a:pt x="2771" y="1365"/>
                  </a:lnTo>
                  <a:lnTo>
                    <a:pt x="2750" y="1387"/>
                  </a:lnTo>
                  <a:lnTo>
                    <a:pt x="2750" y="1387"/>
                  </a:lnTo>
                  <a:lnTo>
                    <a:pt x="2720" y="1413"/>
                  </a:lnTo>
                  <a:lnTo>
                    <a:pt x="2689" y="1437"/>
                  </a:lnTo>
                  <a:lnTo>
                    <a:pt x="2658" y="1459"/>
                  </a:lnTo>
                  <a:lnTo>
                    <a:pt x="2624" y="1481"/>
                  </a:lnTo>
                  <a:lnTo>
                    <a:pt x="2590" y="1501"/>
                  </a:lnTo>
                  <a:lnTo>
                    <a:pt x="2556" y="1520"/>
                  </a:lnTo>
                  <a:lnTo>
                    <a:pt x="2520" y="1536"/>
                  </a:lnTo>
                  <a:lnTo>
                    <a:pt x="2484" y="1552"/>
                  </a:lnTo>
                  <a:lnTo>
                    <a:pt x="2484" y="1552"/>
                  </a:lnTo>
                  <a:lnTo>
                    <a:pt x="2451" y="1564"/>
                  </a:lnTo>
                  <a:lnTo>
                    <a:pt x="2416" y="1576"/>
                  </a:lnTo>
                  <a:lnTo>
                    <a:pt x="2416" y="1576"/>
                  </a:lnTo>
                  <a:lnTo>
                    <a:pt x="2389" y="1584"/>
                  </a:lnTo>
                  <a:lnTo>
                    <a:pt x="2361" y="1591"/>
                  </a:lnTo>
                  <a:lnTo>
                    <a:pt x="2347" y="1593"/>
                  </a:lnTo>
                  <a:lnTo>
                    <a:pt x="2332" y="1595"/>
                  </a:lnTo>
                  <a:lnTo>
                    <a:pt x="2318" y="1596"/>
                  </a:lnTo>
                  <a:lnTo>
                    <a:pt x="2304" y="1596"/>
                  </a:lnTo>
                  <a:lnTo>
                    <a:pt x="2304" y="1596"/>
                  </a:lnTo>
                  <a:lnTo>
                    <a:pt x="2291" y="1595"/>
                  </a:lnTo>
                  <a:lnTo>
                    <a:pt x="2280" y="1593"/>
                  </a:lnTo>
                  <a:lnTo>
                    <a:pt x="2256" y="1588"/>
                  </a:lnTo>
                  <a:lnTo>
                    <a:pt x="2256" y="1588"/>
                  </a:lnTo>
                  <a:lnTo>
                    <a:pt x="2238" y="1583"/>
                  </a:lnTo>
                  <a:lnTo>
                    <a:pt x="2221" y="1578"/>
                  </a:lnTo>
                  <a:lnTo>
                    <a:pt x="2204" y="1571"/>
                  </a:lnTo>
                  <a:lnTo>
                    <a:pt x="2186" y="1563"/>
                  </a:lnTo>
                  <a:lnTo>
                    <a:pt x="2153" y="1548"/>
                  </a:lnTo>
                  <a:lnTo>
                    <a:pt x="2121" y="1531"/>
                  </a:lnTo>
                  <a:lnTo>
                    <a:pt x="2121" y="1531"/>
                  </a:lnTo>
                  <a:lnTo>
                    <a:pt x="2056" y="1500"/>
                  </a:lnTo>
                  <a:lnTo>
                    <a:pt x="1992" y="1471"/>
                  </a:lnTo>
                  <a:lnTo>
                    <a:pt x="1927" y="1444"/>
                  </a:lnTo>
                  <a:lnTo>
                    <a:pt x="1861" y="1418"/>
                  </a:lnTo>
                  <a:lnTo>
                    <a:pt x="1794" y="1394"/>
                  </a:lnTo>
                  <a:lnTo>
                    <a:pt x="1727" y="1372"/>
                  </a:lnTo>
                  <a:lnTo>
                    <a:pt x="1658" y="1353"/>
                  </a:lnTo>
                  <a:lnTo>
                    <a:pt x="1589" y="1335"/>
                  </a:lnTo>
                  <a:lnTo>
                    <a:pt x="1521" y="1321"/>
                  </a:lnTo>
                  <a:lnTo>
                    <a:pt x="1486" y="1314"/>
                  </a:lnTo>
                  <a:lnTo>
                    <a:pt x="1451" y="1308"/>
                  </a:lnTo>
                  <a:lnTo>
                    <a:pt x="1417" y="1303"/>
                  </a:lnTo>
                  <a:lnTo>
                    <a:pt x="1381" y="1298"/>
                  </a:lnTo>
                  <a:lnTo>
                    <a:pt x="1346" y="1295"/>
                  </a:lnTo>
                  <a:lnTo>
                    <a:pt x="1311" y="1290"/>
                  </a:lnTo>
                  <a:lnTo>
                    <a:pt x="1276" y="1288"/>
                  </a:lnTo>
                  <a:lnTo>
                    <a:pt x="1241" y="1286"/>
                  </a:lnTo>
                  <a:lnTo>
                    <a:pt x="1205" y="1285"/>
                  </a:lnTo>
                  <a:lnTo>
                    <a:pt x="1170" y="1284"/>
                  </a:lnTo>
                  <a:lnTo>
                    <a:pt x="1136" y="1284"/>
                  </a:lnTo>
                  <a:lnTo>
                    <a:pt x="1100" y="1285"/>
                  </a:lnTo>
                  <a:lnTo>
                    <a:pt x="1065" y="1287"/>
                  </a:lnTo>
                  <a:lnTo>
                    <a:pt x="1029" y="1289"/>
                  </a:lnTo>
                  <a:lnTo>
                    <a:pt x="1029" y="1289"/>
                  </a:lnTo>
                  <a:lnTo>
                    <a:pt x="968" y="1296"/>
                  </a:lnTo>
                  <a:lnTo>
                    <a:pt x="908" y="1304"/>
                  </a:lnTo>
                  <a:lnTo>
                    <a:pt x="847" y="1314"/>
                  </a:lnTo>
                  <a:lnTo>
                    <a:pt x="787" y="1328"/>
                  </a:lnTo>
                  <a:lnTo>
                    <a:pt x="728" y="1344"/>
                  </a:lnTo>
                  <a:lnTo>
                    <a:pt x="698" y="1352"/>
                  </a:lnTo>
                  <a:lnTo>
                    <a:pt x="668" y="1361"/>
                  </a:lnTo>
                  <a:lnTo>
                    <a:pt x="639" y="1372"/>
                  </a:lnTo>
                  <a:lnTo>
                    <a:pt x="610" y="1382"/>
                  </a:lnTo>
                  <a:lnTo>
                    <a:pt x="582" y="1393"/>
                  </a:lnTo>
                  <a:lnTo>
                    <a:pt x="553" y="1405"/>
                  </a:lnTo>
                  <a:lnTo>
                    <a:pt x="553" y="1405"/>
                  </a:lnTo>
                  <a:lnTo>
                    <a:pt x="503" y="1427"/>
                  </a:lnTo>
                  <a:lnTo>
                    <a:pt x="453" y="1452"/>
                  </a:lnTo>
                  <a:lnTo>
                    <a:pt x="404" y="1478"/>
                  </a:lnTo>
                  <a:lnTo>
                    <a:pt x="357" y="1507"/>
                  </a:lnTo>
                  <a:lnTo>
                    <a:pt x="311" y="1537"/>
                  </a:lnTo>
                  <a:lnTo>
                    <a:pt x="266" y="1569"/>
                  </a:lnTo>
                  <a:lnTo>
                    <a:pt x="222" y="1603"/>
                  </a:lnTo>
                  <a:lnTo>
                    <a:pt x="181" y="1639"/>
                  </a:lnTo>
                  <a:lnTo>
                    <a:pt x="181" y="1639"/>
                  </a:lnTo>
                  <a:lnTo>
                    <a:pt x="144" y="1673"/>
                  </a:lnTo>
                  <a:lnTo>
                    <a:pt x="110" y="1707"/>
                  </a:lnTo>
                  <a:lnTo>
                    <a:pt x="77" y="1744"/>
                  </a:lnTo>
                  <a:lnTo>
                    <a:pt x="45" y="1782"/>
                  </a:lnTo>
                  <a:lnTo>
                    <a:pt x="30" y="1790"/>
                  </a:lnTo>
                  <a:lnTo>
                    <a:pt x="30" y="1790"/>
                  </a:lnTo>
                  <a:lnTo>
                    <a:pt x="28" y="1792"/>
                  </a:lnTo>
                  <a:lnTo>
                    <a:pt x="25" y="1794"/>
                  </a:lnTo>
                  <a:lnTo>
                    <a:pt x="20" y="1795"/>
                  </a:lnTo>
                  <a:lnTo>
                    <a:pt x="17" y="1795"/>
                  </a:lnTo>
                  <a:lnTo>
                    <a:pt x="13" y="1794"/>
                  </a:lnTo>
                  <a:lnTo>
                    <a:pt x="9" y="1793"/>
                  </a:lnTo>
                  <a:lnTo>
                    <a:pt x="6" y="1790"/>
                  </a:lnTo>
                  <a:lnTo>
                    <a:pt x="4" y="1787"/>
                  </a:lnTo>
                  <a:lnTo>
                    <a:pt x="4" y="1787"/>
                  </a:lnTo>
                  <a:lnTo>
                    <a:pt x="2" y="1783"/>
                  </a:lnTo>
                  <a:lnTo>
                    <a:pt x="1" y="1780"/>
                  </a:lnTo>
                  <a:lnTo>
                    <a:pt x="0" y="1772"/>
                  </a:lnTo>
                  <a:lnTo>
                    <a:pt x="0" y="1765"/>
                  </a:lnTo>
                  <a:lnTo>
                    <a:pt x="2" y="1756"/>
                  </a:lnTo>
                  <a:lnTo>
                    <a:pt x="2" y="1756"/>
                  </a:lnTo>
                  <a:lnTo>
                    <a:pt x="6" y="1742"/>
                  </a:lnTo>
                  <a:lnTo>
                    <a:pt x="10" y="1726"/>
                  </a:lnTo>
                  <a:lnTo>
                    <a:pt x="16" y="1712"/>
                  </a:lnTo>
                  <a:lnTo>
                    <a:pt x="22" y="1698"/>
                  </a:lnTo>
                  <a:lnTo>
                    <a:pt x="30" y="1684"/>
                  </a:lnTo>
                  <a:lnTo>
                    <a:pt x="38" y="1671"/>
                  </a:lnTo>
                  <a:lnTo>
                    <a:pt x="46" y="1657"/>
                  </a:lnTo>
                  <a:lnTo>
                    <a:pt x="56" y="1645"/>
                  </a:lnTo>
                  <a:lnTo>
                    <a:pt x="74" y="1620"/>
                  </a:lnTo>
                  <a:lnTo>
                    <a:pt x="96" y="1596"/>
                  </a:lnTo>
                  <a:lnTo>
                    <a:pt x="118" y="1573"/>
                  </a:lnTo>
                  <a:lnTo>
                    <a:pt x="140" y="1551"/>
                  </a:lnTo>
                  <a:lnTo>
                    <a:pt x="140" y="1551"/>
                  </a:lnTo>
                  <a:lnTo>
                    <a:pt x="218" y="1475"/>
                  </a:lnTo>
                  <a:lnTo>
                    <a:pt x="210" y="14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CF9E8A58-0DCB-62C9-9424-00AEB90F0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" y="470"/>
              <a:ext cx="124" cy="258"/>
            </a:xfrm>
            <a:custGeom>
              <a:avLst/>
              <a:gdLst>
                <a:gd name="T0" fmla="*/ 365 w 372"/>
                <a:gd name="T1" fmla="*/ 57 h 773"/>
                <a:gd name="T2" fmla="*/ 365 w 372"/>
                <a:gd name="T3" fmla="*/ 57 h 773"/>
                <a:gd name="T4" fmla="*/ 289 w 372"/>
                <a:gd name="T5" fmla="*/ 297 h 773"/>
                <a:gd name="T6" fmla="*/ 289 w 372"/>
                <a:gd name="T7" fmla="*/ 297 h 773"/>
                <a:gd name="T8" fmla="*/ 270 w 372"/>
                <a:gd name="T9" fmla="*/ 355 h 773"/>
                <a:gd name="T10" fmla="*/ 252 w 372"/>
                <a:gd name="T11" fmla="*/ 414 h 773"/>
                <a:gd name="T12" fmla="*/ 236 w 372"/>
                <a:gd name="T13" fmla="*/ 473 h 773"/>
                <a:gd name="T14" fmla="*/ 220 w 372"/>
                <a:gd name="T15" fmla="*/ 532 h 773"/>
                <a:gd name="T16" fmla="*/ 214 w 372"/>
                <a:gd name="T17" fmla="*/ 562 h 773"/>
                <a:gd name="T18" fmla="*/ 208 w 372"/>
                <a:gd name="T19" fmla="*/ 592 h 773"/>
                <a:gd name="T20" fmla="*/ 202 w 372"/>
                <a:gd name="T21" fmla="*/ 621 h 773"/>
                <a:gd name="T22" fmla="*/ 198 w 372"/>
                <a:gd name="T23" fmla="*/ 651 h 773"/>
                <a:gd name="T24" fmla="*/ 194 w 372"/>
                <a:gd name="T25" fmla="*/ 682 h 773"/>
                <a:gd name="T26" fmla="*/ 191 w 372"/>
                <a:gd name="T27" fmla="*/ 712 h 773"/>
                <a:gd name="T28" fmla="*/ 190 w 372"/>
                <a:gd name="T29" fmla="*/ 743 h 773"/>
                <a:gd name="T30" fmla="*/ 189 w 372"/>
                <a:gd name="T31" fmla="*/ 773 h 773"/>
                <a:gd name="T32" fmla="*/ 162 w 372"/>
                <a:gd name="T33" fmla="*/ 748 h 773"/>
                <a:gd name="T34" fmla="*/ 162 w 372"/>
                <a:gd name="T35" fmla="*/ 748 h 773"/>
                <a:gd name="T36" fmla="*/ 143 w 372"/>
                <a:gd name="T37" fmla="*/ 710 h 773"/>
                <a:gd name="T38" fmla="*/ 124 w 372"/>
                <a:gd name="T39" fmla="*/ 670 h 773"/>
                <a:gd name="T40" fmla="*/ 109 w 372"/>
                <a:gd name="T41" fmla="*/ 631 h 773"/>
                <a:gd name="T42" fmla="*/ 94 w 372"/>
                <a:gd name="T43" fmla="*/ 590 h 773"/>
                <a:gd name="T44" fmla="*/ 94 w 372"/>
                <a:gd name="T45" fmla="*/ 590 h 773"/>
                <a:gd name="T46" fmla="*/ 90 w 372"/>
                <a:gd name="T47" fmla="*/ 576 h 773"/>
                <a:gd name="T48" fmla="*/ 90 w 372"/>
                <a:gd name="T49" fmla="*/ 576 h 773"/>
                <a:gd name="T50" fmla="*/ 79 w 372"/>
                <a:gd name="T51" fmla="*/ 539 h 773"/>
                <a:gd name="T52" fmla="*/ 68 w 372"/>
                <a:gd name="T53" fmla="*/ 501 h 773"/>
                <a:gd name="T54" fmla="*/ 50 w 372"/>
                <a:gd name="T55" fmla="*/ 424 h 773"/>
                <a:gd name="T56" fmla="*/ 50 w 372"/>
                <a:gd name="T57" fmla="*/ 424 h 773"/>
                <a:gd name="T58" fmla="*/ 10 w 372"/>
                <a:gd name="T59" fmla="*/ 262 h 773"/>
                <a:gd name="T60" fmla="*/ 0 w 372"/>
                <a:gd name="T61" fmla="*/ 235 h 773"/>
                <a:gd name="T62" fmla="*/ 0 w 372"/>
                <a:gd name="T63" fmla="*/ 235 h 773"/>
                <a:gd name="T64" fmla="*/ 41 w 372"/>
                <a:gd name="T65" fmla="*/ 198 h 773"/>
                <a:gd name="T66" fmla="*/ 85 w 372"/>
                <a:gd name="T67" fmla="*/ 165 h 773"/>
                <a:gd name="T68" fmla="*/ 130 w 372"/>
                <a:gd name="T69" fmla="*/ 132 h 773"/>
                <a:gd name="T70" fmla="*/ 175 w 372"/>
                <a:gd name="T71" fmla="*/ 102 h 773"/>
                <a:gd name="T72" fmla="*/ 223 w 372"/>
                <a:gd name="T73" fmla="*/ 74 h 773"/>
                <a:gd name="T74" fmla="*/ 272 w 372"/>
                <a:gd name="T75" fmla="*/ 47 h 773"/>
                <a:gd name="T76" fmla="*/ 321 w 372"/>
                <a:gd name="T77" fmla="*/ 23 h 773"/>
                <a:gd name="T78" fmla="*/ 372 w 372"/>
                <a:gd name="T79" fmla="*/ 0 h 773"/>
                <a:gd name="T80" fmla="*/ 365 w 372"/>
                <a:gd name="T81" fmla="*/ 57 h 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72" h="773">
                  <a:moveTo>
                    <a:pt x="365" y="57"/>
                  </a:moveTo>
                  <a:lnTo>
                    <a:pt x="365" y="57"/>
                  </a:lnTo>
                  <a:lnTo>
                    <a:pt x="289" y="297"/>
                  </a:lnTo>
                  <a:lnTo>
                    <a:pt x="289" y="297"/>
                  </a:lnTo>
                  <a:lnTo>
                    <a:pt x="270" y="355"/>
                  </a:lnTo>
                  <a:lnTo>
                    <a:pt x="252" y="414"/>
                  </a:lnTo>
                  <a:lnTo>
                    <a:pt x="236" y="473"/>
                  </a:lnTo>
                  <a:lnTo>
                    <a:pt x="220" y="532"/>
                  </a:lnTo>
                  <a:lnTo>
                    <a:pt x="214" y="562"/>
                  </a:lnTo>
                  <a:lnTo>
                    <a:pt x="208" y="592"/>
                  </a:lnTo>
                  <a:lnTo>
                    <a:pt x="202" y="621"/>
                  </a:lnTo>
                  <a:lnTo>
                    <a:pt x="198" y="651"/>
                  </a:lnTo>
                  <a:lnTo>
                    <a:pt x="194" y="682"/>
                  </a:lnTo>
                  <a:lnTo>
                    <a:pt x="191" y="712"/>
                  </a:lnTo>
                  <a:lnTo>
                    <a:pt x="190" y="743"/>
                  </a:lnTo>
                  <a:lnTo>
                    <a:pt x="189" y="773"/>
                  </a:lnTo>
                  <a:lnTo>
                    <a:pt x="162" y="748"/>
                  </a:lnTo>
                  <a:lnTo>
                    <a:pt x="162" y="748"/>
                  </a:lnTo>
                  <a:lnTo>
                    <a:pt x="143" y="710"/>
                  </a:lnTo>
                  <a:lnTo>
                    <a:pt x="124" y="670"/>
                  </a:lnTo>
                  <a:lnTo>
                    <a:pt x="109" y="631"/>
                  </a:lnTo>
                  <a:lnTo>
                    <a:pt x="94" y="590"/>
                  </a:lnTo>
                  <a:lnTo>
                    <a:pt x="94" y="590"/>
                  </a:lnTo>
                  <a:lnTo>
                    <a:pt x="90" y="576"/>
                  </a:lnTo>
                  <a:lnTo>
                    <a:pt x="90" y="576"/>
                  </a:lnTo>
                  <a:lnTo>
                    <a:pt x="79" y="539"/>
                  </a:lnTo>
                  <a:lnTo>
                    <a:pt x="68" y="501"/>
                  </a:lnTo>
                  <a:lnTo>
                    <a:pt x="50" y="424"/>
                  </a:lnTo>
                  <a:lnTo>
                    <a:pt x="50" y="424"/>
                  </a:lnTo>
                  <a:lnTo>
                    <a:pt x="10" y="262"/>
                  </a:lnTo>
                  <a:lnTo>
                    <a:pt x="0" y="235"/>
                  </a:lnTo>
                  <a:lnTo>
                    <a:pt x="0" y="235"/>
                  </a:lnTo>
                  <a:lnTo>
                    <a:pt x="41" y="198"/>
                  </a:lnTo>
                  <a:lnTo>
                    <a:pt x="85" y="165"/>
                  </a:lnTo>
                  <a:lnTo>
                    <a:pt x="130" y="132"/>
                  </a:lnTo>
                  <a:lnTo>
                    <a:pt x="175" y="102"/>
                  </a:lnTo>
                  <a:lnTo>
                    <a:pt x="223" y="74"/>
                  </a:lnTo>
                  <a:lnTo>
                    <a:pt x="272" y="47"/>
                  </a:lnTo>
                  <a:lnTo>
                    <a:pt x="321" y="23"/>
                  </a:lnTo>
                  <a:lnTo>
                    <a:pt x="372" y="0"/>
                  </a:lnTo>
                  <a:lnTo>
                    <a:pt x="365" y="5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DA548795-1380-F9EC-D2AA-823CD2878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" y="470"/>
              <a:ext cx="124" cy="258"/>
            </a:xfrm>
            <a:custGeom>
              <a:avLst/>
              <a:gdLst>
                <a:gd name="T0" fmla="*/ 365 w 372"/>
                <a:gd name="T1" fmla="*/ 57 h 773"/>
                <a:gd name="T2" fmla="*/ 365 w 372"/>
                <a:gd name="T3" fmla="*/ 57 h 773"/>
                <a:gd name="T4" fmla="*/ 289 w 372"/>
                <a:gd name="T5" fmla="*/ 297 h 773"/>
                <a:gd name="T6" fmla="*/ 289 w 372"/>
                <a:gd name="T7" fmla="*/ 297 h 773"/>
                <a:gd name="T8" fmla="*/ 270 w 372"/>
                <a:gd name="T9" fmla="*/ 355 h 773"/>
                <a:gd name="T10" fmla="*/ 252 w 372"/>
                <a:gd name="T11" fmla="*/ 414 h 773"/>
                <a:gd name="T12" fmla="*/ 236 w 372"/>
                <a:gd name="T13" fmla="*/ 473 h 773"/>
                <a:gd name="T14" fmla="*/ 220 w 372"/>
                <a:gd name="T15" fmla="*/ 532 h 773"/>
                <a:gd name="T16" fmla="*/ 214 w 372"/>
                <a:gd name="T17" fmla="*/ 562 h 773"/>
                <a:gd name="T18" fmla="*/ 208 w 372"/>
                <a:gd name="T19" fmla="*/ 592 h 773"/>
                <a:gd name="T20" fmla="*/ 202 w 372"/>
                <a:gd name="T21" fmla="*/ 621 h 773"/>
                <a:gd name="T22" fmla="*/ 198 w 372"/>
                <a:gd name="T23" fmla="*/ 651 h 773"/>
                <a:gd name="T24" fmla="*/ 194 w 372"/>
                <a:gd name="T25" fmla="*/ 682 h 773"/>
                <a:gd name="T26" fmla="*/ 191 w 372"/>
                <a:gd name="T27" fmla="*/ 712 h 773"/>
                <a:gd name="T28" fmla="*/ 190 w 372"/>
                <a:gd name="T29" fmla="*/ 743 h 773"/>
                <a:gd name="T30" fmla="*/ 189 w 372"/>
                <a:gd name="T31" fmla="*/ 773 h 773"/>
                <a:gd name="T32" fmla="*/ 162 w 372"/>
                <a:gd name="T33" fmla="*/ 748 h 773"/>
                <a:gd name="T34" fmla="*/ 162 w 372"/>
                <a:gd name="T35" fmla="*/ 748 h 773"/>
                <a:gd name="T36" fmla="*/ 143 w 372"/>
                <a:gd name="T37" fmla="*/ 710 h 773"/>
                <a:gd name="T38" fmla="*/ 124 w 372"/>
                <a:gd name="T39" fmla="*/ 670 h 773"/>
                <a:gd name="T40" fmla="*/ 109 w 372"/>
                <a:gd name="T41" fmla="*/ 631 h 773"/>
                <a:gd name="T42" fmla="*/ 94 w 372"/>
                <a:gd name="T43" fmla="*/ 590 h 773"/>
                <a:gd name="T44" fmla="*/ 94 w 372"/>
                <a:gd name="T45" fmla="*/ 590 h 773"/>
                <a:gd name="T46" fmla="*/ 90 w 372"/>
                <a:gd name="T47" fmla="*/ 576 h 773"/>
                <a:gd name="T48" fmla="*/ 90 w 372"/>
                <a:gd name="T49" fmla="*/ 576 h 773"/>
                <a:gd name="T50" fmla="*/ 79 w 372"/>
                <a:gd name="T51" fmla="*/ 539 h 773"/>
                <a:gd name="T52" fmla="*/ 68 w 372"/>
                <a:gd name="T53" fmla="*/ 501 h 773"/>
                <a:gd name="T54" fmla="*/ 50 w 372"/>
                <a:gd name="T55" fmla="*/ 424 h 773"/>
                <a:gd name="T56" fmla="*/ 50 w 372"/>
                <a:gd name="T57" fmla="*/ 424 h 773"/>
                <a:gd name="T58" fmla="*/ 10 w 372"/>
                <a:gd name="T59" fmla="*/ 262 h 773"/>
                <a:gd name="T60" fmla="*/ 0 w 372"/>
                <a:gd name="T61" fmla="*/ 235 h 773"/>
                <a:gd name="T62" fmla="*/ 0 w 372"/>
                <a:gd name="T63" fmla="*/ 235 h 773"/>
                <a:gd name="T64" fmla="*/ 41 w 372"/>
                <a:gd name="T65" fmla="*/ 198 h 773"/>
                <a:gd name="T66" fmla="*/ 85 w 372"/>
                <a:gd name="T67" fmla="*/ 165 h 773"/>
                <a:gd name="T68" fmla="*/ 130 w 372"/>
                <a:gd name="T69" fmla="*/ 132 h 773"/>
                <a:gd name="T70" fmla="*/ 175 w 372"/>
                <a:gd name="T71" fmla="*/ 102 h 773"/>
                <a:gd name="T72" fmla="*/ 223 w 372"/>
                <a:gd name="T73" fmla="*/ 74 h 773"/>
                <a:gd name="T74" fmla="*/ 272 w 372"/>
                <a:gd name="T75" fmla="*/ 47 h 773"/>
                <a:gd name="T76" fmla="*/ 321 w 372"/>
                <a:gd name="T77" fmla="*/ 23 h 773"/>
                <a:gd name="T78" fmla="*/ 372 w 372"/>
                <a:gd name="T79" fmla="*/ 0 h 773"/>
                <a:gd name="T80" fmla="*/ 365 w 372"/>
                <a:gd name="T81" fmla="*/ 57 h 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72" h="773">
                  <a:moveTo>
                    <a:pt x="365" y="57"/>
                  </a:moveTo>
                  <a:lnTo>
                    <a:pt x="365" y="57"/>
                  </a:lnTo>
                  <a:lnTo>
                    <a:pt x="289" y="297"/>
                  </a:lnTo>
                  <a:lnTo>
                    <a:pt x="289" y="297"/>
                  </a:lnTo>
                  <a:lnTo>
                    <a:pt x="270" y="355"/>
                  </a:lnTo>
                  <a:lnTo>
                    <a:pt x="252" y="414"/>
                  </a:lnTo>
                  <a:lnTo>
                    <a:pt x="236" y="473"/>
                  </a:lnTo>
                  <a:lnTo>
                    <a:pt x="220" y="532"/>
                  </a:lnTo>
                  <a:lnTo>
                    <a:pt x="214" y="562"/>
                  </a:lnTo>
                  <a:lnTo>
                    <a:pt x="208" y="592"/>
                  </a:lnTo>
                  <a:lnTo>
                    <a:pt x="202" y="621"/>
                  </a:lnTo>
                  <a:lnTo>
                    <a:pt x="198" y="651"/>
                  </a:lnTo>
                  <a:lnTo>
                    <a:pt x="194" y="682"/>
                  </a:lnTo>
                  <a:lnTo>
                    <a:pt x="191" y="712"/>
                  </a:lnTo>
                  <a:lnTo>
                    <a:pt x="190" y="743"/>
                  </a:lnTo>
                  <a:lnTo>
                    <a:pt x="189" y="773"/>
                  </a:lnTo>
                  <a:lnTo>
                    <a:pt x="162" y="748"/>
                  </a:lnTo>
                  <a:lnTo>
                    <a:pt x="162" y="748"/>
                  </a:lnTo>
                  <a:lnTo>
                    <a:pt x="143" y="710"/>
                  </a:lnTo>
                  <a:lnTo>
                    <a:pt x="124" y="670"/>
                  </a:lnTo>
                  <a:lnTo>
                    <a:pt x="109" y="631"/>
                  </a:lnTo>
                  <a:lnTo>
                    <a:pt x="94" y="590"/>
                  </a:lnTo>
                  <a:lnTo>
                    <a:pt x="94" y="590"/>
                  </a:lnTo>
                  <a:lnTo>
                    <a:pt x="90" y="576"/>
                  </a:lnTo>
                  <a:lnTo>
                    <a:pt x="90" y="576"/>
                  </a:lnTo>
                  <a:lnTo>
                    <a:pt x="79" y="539"/>
                  </a:lnTo>
                  <a:lnTo>
                    <a:pt x="68" y="501"/>
                  </a:lnTo>
                  <a:lnTo>
                    <a:pt x="50" y="424"/>
                  </a:lnTo>
                  <a:lnTo>
                    <a:pt x="50" y="424"/>
                  </a:lnTo>
                  <a:lnTo>
                    <a:pt x="10" y="262"/>
                  </a:lnTo>
                  <a:lnTo>
                    <a:pt x="0" y="235"/>
                  </a:lnTo>
                  <a:lnTo>
                    <a:pt x="0" y="235"/>
                  </a:lnTo>
                  <a:lnTo>
                    <a:pt x="41" y="198"/>
                  </a:lnTo>
                  <a:lnTo>
                    <a:pt x="85" y="165"/>
                  </a:lnTo>
                  <a:lnTo>
                    <a:pt x="130" y="132"/>
                  </a:lnTo>
                  <a:lnTo>
                    <a:pt x="175" y="102"/>
                  </a:lnTo>
                  <a:lnTo>
                    <a:pt x="223" y="74"/>
                  </a:lnTo>
                  <a:lnTo>
                    <a:pt x="272" y="47"/>
                  </a:lnTo>
                  <a:lnTo>
                    <a:pt x="321" y="23"/>
                  </a:lnTo>
                  <a:lnTo>
                    <a:pt x="372" y="0"/>
                  </a:lnTo>
                  <a:lnTo>
                    <a:pt x="365" y="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D49C7EBF-7C9A-129E-474C-E17F1EB03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" y="457"/>
              <a:ext cx="176" cy="289"/>
            </a:xfrm>
            <a:custGeom>
              <a:avLst/>
              <a:gdLst>
                <a:gd name="T0" fmla="*/ 485 w 529"/>
                <a:gd name="T1" fmla="*/ 155 h 866"/>
                <a:gd name="T2" fmla="*/ 388 w 529"/>
                <a:gd name="T3" fmla="*/ 73 h 866"/>
                <a:gd name="T4" fmla="*/ 287 w 529"/>
                <a:gd name="T5" fmla="*/ 0 h 866"/>
                <a:gd name="T6" fmla="*/ 266 w 529"/>
                <a:gd name="T7" fmla="*/ 23 h 866"/>
                <a:gd name="T8" fmla="*/ 205 w 529"/>
                <a:gd name="T9" fmla="*/ 72 h 866"/>
                <a:gd name="T10" fmla="*/ 140 w 529"/>
                <a:gd name="T11" fmla="*/ 116 h 866"/>
                <a:gd name="T12" fmla="*/ 72 w 529"/>
                <a:gd name="T13" fmla="*/ 155 h 866"/>
                <a:gd name="T14" fmla="*/ 0 w 529"/>
                <a:gd name="T15" fmla="*/ 187 h 866"/>
                <a:gd name="T16" fmla="*/ 11 w 529"/>
                <a:gd name="T17" fmla="*/ 208 h 866"/>
                <a:gd name="T18" fmla="*/ 55 w 529"/>
                <a:gd name="T19" fmla="*/ 254 h 866"/>
                <a:gd name="T20" fmla="*/ 94 w 529"/>
                <a:gd name="T21" fmla="*/ 304 h 866"/>
                <a:gd name="T22" fmla="*/ 127 w 529"/>
                <a:gd name="T23" fmla="*/ 357 h 866"/>
                <a:gd name="T24" fmla="*/ 156 w 529"/>
                <a:gd name="T25" fmla="*/ 413 h 866"/>
                <a:gd name="T26" fmla="*/ 179 w 529"/>
                <a:gd name="T27" fmla="*/ 471 h 866"/>
                <a:gd name="T28" fmla="*/ 197 w 529"/>
                <a:gd name="T29" fmla="*/ 532 h 866"/>
                <a:gd name="T30" fmla="*/ 209 w 529"/>
                <a:gd name="T31" fmla="*/ 593 h 866"/>
                <a:gd name="T32" fmla="*/ 214 w 529"/>
                <a:gd name="T33" fmla="*/ 656 h 866"/>
                <a:gd name="T34" fmla="*/ 215 w 529"/>
                <a:gd name="T35" fmla="*/ 698 h 866"/>
                <a:gd name="T36" fmla="*/ 216 w 529"/>
                <a:gd name="T37" fmla="*/ 760 h 866"/>
                <a:gd name="T38" fmla="*/ 219 w 529"/>
                <a:gd name="T39" fmla="*/ 802 h 866"/>
                <a:gd name="T40" fmla="*/ 223 w 529"/>
                <a:gd name="T41" fmla="*/ 823 h 866"/>
                <a:gd name="T42" fmla="*/ 228 w 529"/>
                <a:gd name="T43" fmla="*/ 841 h 866"/>
                <a:gd name="T44" fmla="*/ 235 w 529"/>
                <a:gd name="T45" fmla="*/ 855 h 866"/>
                <a:gd name="T46" fmla="*/ 238 w 529"/>
                <a:gd name="T47" fmla="*/ 858 h 866"/>
                <a:gd name="T48" fmla="*/ 247 w 529"/>
                <a:gd name="T49" fmla="*/ 864 h 866"/>
                <a:gd name="T50" fmla="*/ 256 w 529"/>
                <a:gd name="T51" fmla="*/ 866 h 866"/>
                <a:gd name="T52" fmla="*/ 266 w 529"/>
                <a:gd name="T53" fmla="*/ 865 h 866"/>
                <a:gd name="T54" fmla="*/ 274 w 529"/>
                <a:gd name="T55" fmla="*/ 860 h 866"/>
                <a:gd name="T56" fmla="*/ 278 w 529"/>
                <a:gd name="T57" fmla="*/ 855 h 866"/>
                <a:gd name="T58" fmla="*/ 281 w 529"/>
                <a:gd name="T59" fmla="*/ 842 h 866"/>
                <a:gd name="T60" fmla="*/ 281 w 529"/>
                <a:gd name="T61" fmla="*/ 836 h 866"/>
                <a:gd name="T62" fmla="*/ 285 w 529"/>
                <a:gd name="T63" fmla="*/ 776 h 866"/>
                <a:gd name="T64" fmla="*/ 294 w 529"/>
                <a:gd name="T65" fmla="*/ 715 h 866"/>
                <a:gd name="T66" fmla="*/ 305 w 529"/>
                <a:gd name="T67" fmla="*/ 672 h 866"/>
                <a:gd name="T68" fmla="*/ 315 w 529"/>
                <a:gd name="T69" fmla="*/ 643 h 866"/>
                <a:gd name="T70" fmla="*/ 329 w 529"/>
                <a:gd name="T71" fmla="*/ 616 h 866"/>
                <a:gd name="T72" fmla="*/ 337 w 529"/>
                <a:gd name="T73" fmla="*/ 604 h 866"/>
                <a:gd name="T74" fmla="*/ 356 w 529"/>
                <a:gd name="T75" fmla="*/ 579 h 866"/>
                <a:gd name="T76" fmla="*/ 377 w 529"/>
                <a:gd name="T77" fmla="*/ 555 h 866"/>
                <a:gd name="T78" fmla="*/ 423 w 529"/>
                <a:gd name="T79" fmla="*/ 512 h 866"/>
                <a:gd name="T80" fmla="*/ 444 w 529"/>
                <a:gd name="T81" fmla="*/ 493 h 866"/>
                <a:gd name="T82" fmla="*/ 467 w 529"/>
                <a:gd name="T83" fmla="*/ 476 h 866"/>
                <a:gd name="T84" fmla="*/ 492 w 529"/>
                <a:gd name="T85" fmla="*/ 462 h 866"/>
                <a:gd name="T86" fmla="*/ 518 w 529"/>
                <a:gd name="T87" fmla="*/ 453 h 866"/>
                <a:gd name="T88" fmla="*/ 524 w 529"/>
                <a:gd name="T89" fmla="*/ 452 h 866"/>
                <a:gd name="T90" fmla="*/ 524 w 529"/>
                <a:gd name="T91" fmla="*/ 415 h 866"/>
                <a:gd name="T92" fmla="*/ 529 w 529"/>
                <a:gd name="T93" fmla="*/ 178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9" h="866">
                  <a:moveTo>
                    <a:pt x="485" y="155"/>
                  </a:moveTo>
                  <a:lnTo>
                    <a:pt x="485" y="155"/>
                  </a:lnTo>
                  <a:lnTo>
                    <a:pt x="437" y="113"/>
                  </a:lnTo>
                  <a:lnTo>
                    <a:pt x="388" y="73"/>
                  </a:lnTo>
                  <a:lnTo>
                    <a:pt x="338" y="36"/>
                  </a:lnTo>
                  <a:lnTo>
                    <a:pt x="287" y="0"/>
                  </a:lnTo>
                  <a:lnTo>
                    <a:pt x="266" y="23"/>
                  </a:lnTo>
                  <a:lnTo>
                    <a:pt x="266" y="23"/>
                  </a:lnTo>
                  <a:lnTo>
                    <a:pt x="236" y="48"/>
                  </a:lnTo>
                  <a:lnTo>
                    <a:pt x="205" y="72"/>
                  </a:lnTo>
                  <a:lnTo>
                    <a:pt x="173" y="95"/>
                  </a:lnTo>
                  <a:lnTo>
                    <a:pt x="140" y="116"/>
                  </a:lnTo>
                  <a:lnTo>
                    <a:pt x="106" y="136"/>
                  </a:lnTo>
                  <a:lnTo>
                    <a:pt x="72" y="155"/>
                  </a:lnTo>
                  <a:lnTo>
                    <a:pt x="36" y="171"/>
                  </a:lnTo>
                  <a:lnTo>
                    <a:pt x="0" y="187"/>
                  </a:lnTo>
                  <a:lnTo>
                    <a:pt x="11" y="208"/>
                  </a:lnTo>
                  <a:lnTo>
                    <a:pt x="11" y="208"/>
                  </a:lnTo>
                  <a:lnTo>
                    <a:pt x="33" y="231"/>
                  </a:lnTo>
                  <a:lnTo>
                    <a:pt x="55" y="254"/>
                  </a:lnTo>
                  <a:lnTo>
                    <a:pt x="75" y="279"/>
                  </a:lnTo>
                  <a:lnTo>
                    <a:pt x="94" y="304"/>
                  </a:lnTo>
                  <a:lnTo>
                    <a:pt x="111" y="330"/>
                  </a:lnTo>
                  <a:lnTo>
                    <a:pt x="127" y="357"/>
                  </a:lnTo>
                  <a:lnTo>
                    <a:pt x="142" y="384"/>
                  </a:lnTo>
                  <a:lnTo>
                    <a:pt x="156" y="413"/>
                  </a:lnTo>
                  <a:lnTo>
                    <a:pt x="168" y="441"/>
                  </a:lnTo>
                  <a:lnTo>
                    <a:pt x="179" y="471"/>
                  </a:lnTo>
                  <a:lnTo>
                    <a:pt x="188" y="502"/>
                  </a:lnTo>
                  <a:lnTo>
                    <a:pt x="197" y="532"/>
                  </a:lnTo>
                  <a:lnTo>
                    <a:pt x="204" y="562"/>
                  </a:lnTo>
                  <a:lnTo>
                    <a:pt x="209" y="593"/>
                  </a:lnTo>
                  <a:lnTo>
                    <a:pt x="212" y="625"/>
                  </a:lnTo>
                  <a:lnTo>
                    <a:pt x="214" y="656"/>
                  </a:lnTo>
                  <a:lnTo>
                    <a:pt x="214" y="656"/>
                  </a:lnTo>
                  <a:lnTo>
                    <a:pt x="215" y="698"/>
                  </a:lnTo>
                  <a:lnTo>
                    <a:pt x="216" y="739"/>
                  </a:lnTo>
                  <a:lnTo>
                    <a:pt x="216" y="760"/>
                  </a:lnTo>
                  <a:lnTo>
                    <a:pt x="217" y="781"/>
                  </a:lnTo>
                  <a:lnTo>
                    <a:pt x="219" y="802"/>
                  </a:lnTo>
                  <a:lnTo>
                    <a:pt x="223" y="823"/>
                  </a:lnTo>
                  <a:lnTo>
                    <a:pt x="223" y="823"/>
                  </a:lnTo>
                  <a:lnTo>
                    <a:pt x="225" y="832"/>
                  </a:lnTo>
                  <a:lnTo>
                    <a:pt x="228" y="841"/>
                  </a:lnTo>
                  <a:lnTo>
                    <a:pt x="232" y="851"/>
                  </a:lnTo>
                  <a:lnTo>
                    <a:pt x="235" y="855"/>
                  </a:lnTo>
                  <a:lnTo>
                    <a:pt x="238" y="858"/>
                  </a:lnTo>
                  <a:lnTo>
                    <a:pt x="238" y="858"/>
                  </a:lnTo>
                  <a:lnTo>
                    <a:pt x="242" y="861"/>
                  </a:lnTo>
                  <a:lnTo>
                    <a:pt x="247" y="864"/>
                  </a:lnTo>
                  <a:lnTo>
                    <a:pt x="252" y="865"/>
                  </a:lnTo>
                  <a:lnTo>
                    <a:pt x="256" y="866"/>
                  </a:lnTo>
                  <a:lnTo>
                    <a:pt x="261" y="866"/>
                  </a:lnTo>
                  <a:lnTo>
                    <a:pt x="266" y="865"/>
                  </a:lnTo>
                  <a:lnTo>
                    <a:pt x="270" y="863"/>
                  </a:lnTo>
                  <a:lnTo>
                    <a:pt x="274" y="860"/>
                  </a:lnTo>
                  <a:lnTo>
                    <a:pt x="274" y="860"/>
                  </a:lnTo>
                  <a:lnTo>
                    <a:pt x="278" y="855"/>
                  </a:lnTo>
                  <a:lnTo>
                    <a:pt x="280" y="849"/>
                  </a:lnTo>
                  <a:lnTo>
                    <a:pt x="281" y="842"/>
                  </a:lnTo>
                  <a:lnTo>
                    <a:pt x="281" y="836"/>
                  </a:lnTo>
                  <a:lnTo>
                    <a:pt x="281" y="836"/>
                  </a:lnTo>
                  <a:lnTo>
                    <a:pt x="283" y="806"/>
                  </a:lnTo>
                  <a:lnTo>
                    <a:pt x="285" y="776"/>
                  </a:lnTo>
                  <a:lnTo>
                    <a:pt x="289" y="745"/>
                  </a:lnTo>
                  <a:lnTo>
                    <a:pt x="294" y="715"/>
                  </a:lnTo>
                  <a:lnTo>
                    <a:pt x="301" y="686"/>
                  </a:lnTo>
                  <a:lnTo>
                    <a:pt x="305" y="672"/>
                  </a:lnTo>
                  <a:lnTo>
                    <a:pt x="310" y="657"/>
                  </a:lnTo>
                  <a:lnTo>
                    <a:pt x="315" y="643"/>
                  </a:lnTo>
                  <a:lnTo>
                    <a:pt x="321" y="630"/>
                  </a:lnTo>
                  <a:lnTo>
                    <a:pt x="329" y="616"/>
                  </a:lnTo>
                  <a:lnTo>
                    <a:pt x="337" y="604"/>
                  </a:lnTo>
                  <a:lnTo>
                    <a:pt x="337" y="604"/>
                  </a:lnTo>
                  <a:lnTo>
                    <a:pt x="345" y="591"/>
                  </a:lnTo>
                  <a:lnTo>
                    <a:pt x="356" y="579"/>
                  </a:lnTo>
                  <a:lnTo>
                    <a:pt x="366" y="566"/>
                  </a:lnTo>
                  <a:lnTo>
                    <a:pt x="377" y="555"/>
                  </a:lnTo>
                  <a:lnTo>
                    <a:pt x="399" y="533"/>
                  </a:lnTo>
                  <a:lnTo>
                    <a:pt x="423" y="512"/>
                  </a:lnTo>
                  <a:lnTo>
                    <a:pt x="423" y="512"/>
                  </a:lnTo>
                  <a:lnTo>
                    <a:pt x="444" y="493"/>
                  </a:lnTo>
                  <a:lnTo>
                    <a:pt x="456" y="484"/>
                  </a:lnTo>
                  <a:lnTo>
                    <a:pt x="467" y="476"/>
                  </a:lnTo>
                  <a:lnTo>
                    <a:pt x="480" y="468"/>
                  </a:lnTo>
                  <a:lnTo>
                    <a:pt x="492" y="462"/>
                  </a:lnTo>
                  <a:lnTo>
                    <a:pt x="505" y="457"/>
                  </a:lnTo>
                  <a:lnTo>
                    <a:pt x="518" y="453"/>
                  </a:lnTo>
                  <a:lnTo>
                    <a:pt x="518" y="453"/>
                  </a:lnTo>
                  <a:lnTo>
                    <a:pt x="524" y="452"/>
                  </a:lnTo>
                  <a:lnTo>
                    <a:pt x="524" y="415"/>
                  </a:lnTo>
                  <a:lnTo>
                    <a:pt x="524" y="415"/>
                  </a:lnTo>
                  <a:lnTo>
                    <a:pt x="527" y="296"/>
                  </a:lnTo>
                  <a:lnTo>
                    <a:pt x="529" y="178"/>
                  </a:lnTo>
                  <a:lnTo>
                    <a:pt x="485" y="15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5A6B3075-C6CF-5859-D878-B185A73F1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" y="457"/>
              <a:ext cx="176" cy="289"/>
            </a:xfrm>
            <a:custGeom>
              <a:avLst/>
              <a:gdLst>
                <a:gd name="T0" fmla="*/ 485 w 529"/>
                <a:gd name="T1" fmla="*/ 155 h 866"/>
                <a:gd name="T2" fmla="*/ 388 w 529"/>
                <a:gd name="T3" fmla="*/ 73 h 866"/>
                <a:gd name="T4" fmla="*/ 287 w 529"/>
                <a:gd name="T5" fmla="*/ 0 h 866"/>
                <a:gd name="T6" fmla="*/ 266 w 529"/>
                <a:gd name="T7" fmla="*/ 23 h 866"/>
                <a:gd name="T8" fmla="*/ 205 w 529"/>
                <a:gd name="T9" fmla="*/ 72 h 866"/>
                <a:gd name="T10" fmla="*/ 140 w 529"/>
                <a:gd name="T11" fmla="*/ 116 h 866"/>
                <a:gd name="T12" fmla="*/ 72 w 529"/>
                <a:gd name="T13" fmla="*/ 155 h 866"/>
                <a:gd name="T14" fmla="*/ 0 w 529"/>
                <a:gd name="T15" fmla="*/ 187 h 866"/>
                <a:gd name="T16" fmla="*/ 11 w 529"/>
                <a:gd name="T17" fmla="*/ 208 h 866"/>
                <a:gd name="T18" fmla="*/ 55 w 529"/>
                <a:gd name="T19" fmla="*/ 254 h 866"/>
                <a:gd name="T20" fmla="*/ 94 w 529"/>
                <a:gd name="T21" fmla="*/ 304 h 866"/>
                <a:gd name="T22" fmla="*/ 127 w 529"/>
                <a:gd name="T23" fmla="*/ 357 h 866"/>
                <a:gd name="T24" fmla="*/ 156 w 529"/>
                <a:gd name="T25" fmla="*/ 413 h 866"/>
                <a:gd name="T26" fmla="*/ 179 w 529"/>
                <a:gd name="T27" fmla="*/ 471 h 866"/>
                <a:gd name="T28" fmla="*/ 197 w 529"/>
                <a:gd name="T29" fmla="*/ 532 h 866"/>
                <a:gd name="T30" fmla="*/ 209 w 529"/>
                <a:gd name="T31" fmla="*/ 593 h 866"/>
                <a:gd name="T32" fmla="*/ 214 w 529"/>
                <a:gd name="T33" fmla="*/ 656 h 866"/>
                <a:gd name="T34" fmla="*/ 215 w 529"/>
                <a:gd name="T35" fmla="*/ 698 h 866"/>
                <a:gd name="T36" fmla="*/ 216 w 529"/>
                <a:gd name="T37" fmla="*/ 760 h 866"/>
                <a:gd name="T38" fmla="*/ 219 w 529"/>
                <a:gd name="T39" fmla="*/ 802 h 866"/>
                <a:gd name="T40" fmla="*/ 223 w 529"/>
                <a:gd name="T41" fmla="*/ 823 h 866"/>
                <a:gd name="T42" fmla="*/ 228 w 529"/>
                <a:gd name="T43" fmla="*/ 841 h 866"/>
                <a:gd name="T44" fmla="*/ 235 w 529"/>
                <a:gd name="T45" fmla="*/ 855 h 866"/>
                <a:gd name="T46" fmla="*/ 238 w 529"/>
                <a:gd name="T47" fmla="*/ 858 h 866"/>
                <a:gd name="T48" fmla="*/ 247 w 529"/>
                <a:gd name="T49" fmla="*/ 864 h 866"/>
                <a:gd name="T50" fmla="*/ 256 w 529"/>
                <a:gd name="T51" fmla="*/ 866 h 866"/>
                <a:gd name="T52" fmla="*/ 266 w 529"/>
                <a:gd name="T53" fmla="*/ 865 h 866"/>
                <a:gd name="T54" fmla="*/ 274 w 529"/>
                <a:gd name="T55" fmla="*/ 860 h 866"/>
                <a:gd name="T56" fmla="*/ 278 w 529"/>
                <a:gd name="T57" fmla="*/ 855 h 866"/>
                <a:gd name="T58" fmla="*/ 281 w 529"/>
                <a:gd name="T59" fmla="*/ 842 h 866"/>
                <a:gd name="T60" fmla="*/ 281 w 529"/>
                <a:gd name="T61" fmla="*/ 836 h 866"/>
                <a:gd name="T62" fmla="*/ 285 w 529"/>
                <a:gd name="T63" fmla="*/ 776 h 866"/>
                <a:gd name="T64" fmla="*/ 294 w 529"/>
                <a:gd name="T65" fmla="*/ 715 h 866"/>
                <a:gd name="T66" fmla="*/ 305 w 529"/>
                <a:gd name="T67" fmla="*/ 672 h 866"/>
                <a:gd name="T68" fmla="*/ 315 w 529"/>
                <a:gd name="T69" fmla="*/ 643 h 866"/>
                <a:gd name="T70" fmla="*/ 329 w 529"/>
                <a:gd name="T71" fmla="*/ 616 h 866"/>
                <a:gd name="T72" fmla="*/ 337 w 529"/>
                <a:gd name="T73" fmla="*/ 604 h 866"/>
                <a:gd name="T74" fmla="*/ 356 w 529"/>
                <a:gd name="T75" fmla="*/ 579 h 866"/>
                <a:gd name="T76" fmla="*/ 377 w 529"/>
                <a:gd name="T77" fmla="*/ 555 h 866"/>
                <a:gd name="T78" fmla="*/ 423 w 529"/>
                <a:gd name="T79" fmla="*/ 512 h 866"/>
                <a:gd name="T80" fmla="*/ 444 w 529"/>
                <a:gd name="T81" fmla="*/ 493 h 866"/>
                <a:gd name="T82" fmla="*/ 467 w 529"/>
                <a:gd name="T83" fmla="*/ 476 h 866"/>
                <a:gd name="T84" fmla="*/ 492 w 529"/>
                <a:gd name="T85" fmla="*/ 462 h 866"/>
                <a:gd name="T86" fmla="*/ 518 w 529"/>
                <a:gd name="T87" fmla="*/ 453 h 866"/>
                <a:gd name="T88" fmla="*/ 524 w 529"/>
                <a:gd name="T89" fmla="*/ 452 h 866"/>
                <a:gd name="T90" fmla="*/ 524 w 529"/>
                <a:gd name="T91" fmla="*/ 415 h 866"/>
                <a:gd name="T92" fmla="*/ 529 w 529"/>
                <a:gd name="T93" fmla="*/ 178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9" h="866">
                  <a:moveTo>
                    <a:pt x="485" y="155"/>
                  </a:moveTo>
                  <a:lnTo>
                    <a:pt x="485" y="155"/>
                  </a:lnTo>
                  <a:lnTo>
                    <a:pt x="437" y="113"/>
                  </a:lnTo>
                  <a:lnTo>
                    <a:pt x="388" y="73"/>
                  </a:lnTo>
                  <a:lnTo>
                    <a:pt x="338" y="36"/>
                  </a:lnTo>
                  <a:lnTo>
                    <a:pt x="287" y="0"/>
                  </a:lnTo>
                  <a:lnTo>
                    <a:pt x="266" y="23"/>
                  </a:lnTo>
                  <a:lnTo>
                    <a:pt x="266" y="23"/>
                  </a:lnTo>
                  <a:lnTo>
                    <a:pt x="236" y="48"/>
                  </a:lnTo>
                  <a:lnTo>
                    <a:pt x="205" y="72"/>
                  </a:lnTo>
                  <a:lnTo>
                    <a:pt x="173" y="95"/>
                  </a:lnTo>
                  <a:lnTo>
                    <a:pt x="140" y="116"/>
                  </a:lnTo>
                  <a:lnTo>
                    <a:pt x="106" y="136"/>
                  </a:lnTo>
                  <a:lnTo>
                    <a:pt x="72" y="155"/>
                  </a:lnTo>
                  <a:lnTo>
                    <a:pt x="36" y="171"/>
                  </a:lnTo>
                  <a:lnTo>
                    <a:pt x="0" y="187"/>
                  </a:lnTo>
                  <a:lnTo>
                    <a:pt x="11" y="208"/>
                  </a:lnTo>
                  <a:lnTo>
                    <a:pt x="11" y="208"/>
                  </a:lnTo>
                  <a:lnTo>
                    <a:pt x="33" y="231"/>
                  </a:lnTo>
                  <a:lnTo>
                    <a:pt x="55" y="254"/>
                  </a:lnTo>
                  <a:lnTo>
                    <a:pt x="75" y="279"/>
                  </a:lnTo>
                  <a:lnTo>
                    <a:pt x="94" y="304"/>
                  </a:lnTo>
                  <a:lnTo>
                    <a:pt x="111" y="330"/>
                  </a:lnTo>
                  <a:lnTo>
                    <a:pt x="127" y="357"/>
                  </a:lnTo>
                  <a:lnTo>
                    <a:pt x="142" y="384"/>
                  </a:lnTo>
                  <a:lnTo>
                    <a:pt x="156" y="413"/>
                  </a:lnTo>
                  <a:lnTo>
                    <a:pt x="168" y="441"/>
                  </a:lnTo>
                  <a:lnTo>
                    <a:pt x="179" y="471"/>
                  </a:lnTo>
                  <a:lnTo>
                    <a:pt x="188" y="502"/>
                  </a:lnTo>
                  <a:lnTo>
                    <a:pt x="197" y="532"/>
                  </a:lnTo>
                  <a:lnTo>
                    <a:pt x="204" y="562"/>
                  </a:lnTo>
                  <a:lnTo>
                    <a:pt x="209" y="593"/>
                  </a:lnTo>
                  <a:lnTo>
                    <a:pt x="212" y="625"/>
                  </a:lnTo>
                  <a:lnTo>
                    <a:pt x="214" y="656"/>
                  </a:lnTo>
                  <a:lnTo>
                    <a:pt x="214" y="656"/>
                  </a:lnTo>
                  <a:lnTo>
                    <a:pt x="215" y="698"/>
                  </a:lnTo>
                  <a:lnTo>
                    <a:pt x="216" y="739"/>
                  </a:lnTo>
                  <a:lnTo>
                    <a:pt x="216" y="760"/>
                  </a:lnTo>
                  <a:lnTo>
                    <a:pt x="217" y="781"/>
                  </a:lnTo>
                  <a:lnTo>
                    <a:pt x="219" y="802"/>
                  </a:lnTo>
                  <a:lnTo>
                    <a:pt x="223" y="823"/>
                  </a:lnTo>
                  <a:lnTo>
                    <a:pt x="223" y="823"/>
                  </a:lnTo>
                  <a:lnTo>
                    <a:pt x="225" y="832"/>
                  </a:lnTo>
                  <a:lnTo>
                    <a:pt x="228" y="841"/>
                  </a:lnTo>
                  <a:lnTo>
                    <a:pt x="232" y="851"/>
                  </a:lnTo>
                  <a:lnTo>
                    <a:pt x="235" y="855"/>
                  </a:lnTo>
                  <a:lnTo>
                    <a:pt x="238" y="858"/>
                  </a:lnTo>
                  <a:lnTo>
                    <a:pt x="238" y="858"/>
                  </a:lnTo>
                  <a:lnTo>
                    <a:pt x="242" y="861"/>
                  </a:lnTo>
                  <a:lnTo>
                    <a:pt x="247" y="864"/>
                  </a:lnTo>
                  <a:lnTo>
                    <a:pt x="252" y="865"/>
                  </a:lnTo>
                  <a:lnTo>
                    <a:pt x="256" y="866"/>
                  </a:lnTo>
                  <a:lnTo>
                    <a:pt x="261" y="866"/>
                  </a:lnTo>
                  <a:lnTo>
                    <a:pt x="266" y="865"/>
                  </a:lnTo>
                  <a:lnTo>
                    <a:pt x="270" y="863"/>
                  </a:lnTo>
                  <a:lnTo>
                    <a:pt x="274" y="860"/>
                  </a:lnTo>
                  <a:lnTo>
                    <a:pt x="274" y="860"/>
                  </a:lnTo>
                  <a:lnTo>
                    <a:pt x="278" y="855"/>
                  </a:lnTo>
                  <a:lnTo>
                    <a:pt x="280" y="849"/>
                  </a:lnTo>
                  <a:lnTo>
                    <a:pt x="281" y="842"/>
                  </a:lnTo>
                  <a:lnTo>
                    <a:pt x="281" y="836"/>
                  </a:lnTo>
                  <a:lnTo>
                    <a:pt x="281" y="836"/>
                  </a:lnTo>
                  <a:lnTo>
                    <a:pt x="283" y="806"/>
                  </a:lnTo>
                  <a:lnTo>
                    <a:pt x="285" y="776"/>
                  </a:lnTo>
                  <a:lnTo>
                    <a:pt x="289" y="745"/>
                  </a:lnTo>
                  <a:lnTo>
                    <a:pt x="294" y="715"/>
                  </a:lnTo>
                  <a:lnTo>
                    <a:pt x="301" y="686"/>
                  </a:lnTo>
                  <a:lnTo>
                    <a:pt x="305" y="672"/>
                  </a:lnTo>
                  <a:lnTo>
                    <a:pt x="310" y="657"/>
                  </a:lnTo>
                  <a:lnTo>
                    <a:pt x="315" y="643"/>
                  </a:lnTo>
                  <a:lnTo>
                    <a:pt x="321" y="630"/>
                  </a:lnTo>
                  <a:lnTo>
                    <a:pt x="329" y="616"/>
                  </a:lnTo>
                  <a:lnTo>
                    <a:pt x="337" y="604"/>
                  </a:lnTo>
                  <a:lnTo>
                    <a:pt x="337" y="604"/>
                  </a:lnTo>
                  <a:lnTo>
                    <a:pt x="345" y="591"/>
                  </a:lnTo>
                  <a:lnTo>
                    <a:pt x="356" y="579"/>
                  </a:lnTo>
                  <a:lnTo>
                    <a:pt x="366" y="566"/>
                  </a:lnTo>
                  <a:lnTo>
                    <a:pt x="377" y="555"/>
                  </a:lnTo>
                  <a:lnTo>
                    <a:pt x="399" y="533"/>
                  </a:lnTo>
                  <a:lnTo>
                    <a:pt x="423" y="512"/>
                  </a:lnTo>
                  <a:lnTo>
                    <a:pt x="423" y="512"/>
                  </a:lnTo>
                  <a:lnTo>
                    <a:pt x="444" y="493"/>
                  </a:lnTo>
                  <a:lnTo>
                    <a:pt x="456" y="484"/>
                  </a:lnTo>
                  <a:lnTo>
                    <a:pt x="467" y="476"/>
                  </a:lnTo>
                  <a:lnTo>
                    <a:pt x="480" y="468"/>
                  </a:lnTo>
                  <a:lnTo>
                    <a:pt x="492" y="462"/>
                  </a:lnTo>
                  <a:lnTo>
                    <a:pt x="505" y="457"/>
                  </a:lnTo>
                  <a:lnTo>
                    <a:pt x="518" y="453"/>
                  </a:lnTo>
                  <a:lnTo>
                    <a:pt x="518" y="453"/>
                  </a:lnTo>
                  <a:lnTo>
                    <a:pt x="524" y="452"/>
                  </a:lnTo>
                  <a:lnTo>
                    <a:pt x="524" y="415"/>
                  </a:lnTo>
                  <a:lnTo>
                    <a:pt x="524" y="415"/>
                  </a:lnTo>
                  <a:lnTo>
                    <a:pt x="527" y="296"/>
                  </a:lnTo>
                  <a:lnTo>
                    <a:pt x="529" y="1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42BED9E6-93AD-0D05-3D54-0CBB956C0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2" y="440"/>
              <a:ext cx="262" cy="93"/>
            </a:xfrm>
            <a:custGeom>
              <a:avLst/>
              <a:gdLst>
                <a:gd name="T0" fmla="*/ 0 w 788"/>
                <a:gd name="T1" fmla="*/ 0 h 279"/>
                <a:gd name="T2" fmla="*/ 0 w 788"/>
                <a:gd name="T3" fmla="*/ 0 h 279"/>
                <a:gd name="T4" fmla="*/ 42 w 788"/>
                <a:gd name="T5" fmla="*/ 9 h 279"/>
                <a:gd name="T6" fmla="*/ 84 w 788"/>
                <a:gd name="T7" fmla="*/ 17 h 279"/>
                <a:gd name="T8" fmla="*/ 125 w 788"/>
                <a:gd name="T9" fmla="*/ 26 h 279"/>
                <a:gd name="T10" fmla="*/ 167 w 788"/>
                <a:gd name="T11" fmla="*/ 37 h 279"/>
                <a:gd name="T12" fmla="*/ 209 w 788"/>
                <a:gd name="T13" fmla="*/ 48 h 279"/>
                <a:gd name="T14" fmla="*/ 249 w 788"/>
                <a:gd name="T15" fmla="*/ 60 h 279"/>
                <a:gd name="T16" fmla="*/ 291 w 788"/>
                <a:gd name="T17" fmla="*/ 72 h 279"/>
                <a:gd name="T18" fmla="*/ 331 w 788"/>
                <a:gd name="T19" fmla="*/ 86 h 279"/>
                <a:gd name="T20" fmla="*/ 372 w 788"/>
                <a:gd name="T21" fmla="*/ 100 h 279"/>
                <a:gd name="T22" fmla="*/ 412 w 788"/>
                <a:gd name="T23" fmla="*/ 115 h 279"/>
                <a:gd name="T24" fmla="*/ 452 w 788"/>
                <a:gd name="T25" fmla="*/ 132 h 279"/>
                <a:gd name="T26" fmla="*/ 492 w 788"/>
                <a:gd name="T27" fmla="*/ 147 h 279"/>
                <a:gd name="T28" fmla="*/ 531 w 788"/>
                <a:gd name="T29" fmla="*/ 165 h 279"/>
                <a:gd name="T30" fmla="*/ 570 w 788"/>
                <a:gd name="T31" fmla="*/ 183 h 279"/>
                <a:gd name="T32" fmla="*/ 608 w 788"/>
                <a:gd name="T33" fmla="*/ 200 h 279"/>
                <a:gd name="T34" fmla="*/ 647 w 788"/>
                <a:gd name="T35" fmla="*/ 220 h 279"/>
                <a:gd name="T36" fmla="*/ 647 w 788"/>
                <a:gd name="T37" fmla="*/ 220 h 279"/>
                <a:gd name="T38" fmla="*/ 680 w 788"/>
                <a:gd name="T39" fmla="*/ 237 h 279"/>
                <a:gd name="T40" fmla="*/ 713 w 788"/>
                <a:gd name="T41" fmla="*/ 253 h 279"/>
                <a:gd name="T42" fmla="*/ 730 w 788"/>
                <a:gd name="T43" fmla="*/ 260 h 279"/>
                <a:gd name="T44" fmla="*/ 748 w 788"/>
                <a:gd name="T45" fmla="*/ 266 h 279"/>
                <a:gd name="T46" fmla="*/ 764 w 788"/>
                <a:gd name="T47" fmla="*/ 272 h 279"/>
                <a:gd name="T48" fmla="*/ 782 w 788"/>
                <a:gd name="T49" fmla="*/ 278 h 279"/>
                <a:gd name="T50" fmla="*/ 782 w 788"/>
                <a:gd name="T51" fmla="*/ 278 h 279"/>
                <a:gd name="T52" fmla="*/ 788 w 788"/>
                <a:gd name="T53" fmla="*/ 279 h 279"/>
                <a:gd name="T54" fmla="*/ 788 w 788"/>
                <a:gd name="T55" fmla="*/ 279 h 279"/>
                <a:gd name="T56" fmla="*/ 788 w 788"/>
                <a:gd name="T57" fmla="*/ 279 h 279"/>
                <a:gd name="T58" fmla="*/ 771 w 788"/>
                <a:gd name="T59" fmla="*/ 273 h 279"/>
                <a:gd name="T60" fmla="*/ 753 w 788"/>
                <a:gd name="T61" fmla="*/ 267 h 279"/>
                <a:gd name="T62" fmla="*/ 736 w 788"/>
                <a:gd name="T63" fmla="*/ 261 h 279"/>
                <a:gd name="T64" fmla="*/ 720 w 788"/>
                <a:gd name="T65" fmla="*/ 254 h 279"/>
                <a:gd name="T66" fmla="*/ 686 w 788"/>
                <a:gd name="T67" fmla="*/ 238 h 279"/>
                <a:gd name="T68" fmla="*/ 653 w 788"/>
                <a:gd name="T69" fmla="*/ 221 h 279"/>
                <a:gd name="T70" fmla="*/ 653 w 788"/>
                <a:gd name="T71" fmla="*/ 221 h 279"/>
                <a:gd name="T72" fmla="*/ 614 w 788"/>
                <a:gd name="T73" fmla="*/ 201 h 279"/>
                <a:gd name="T74" fmla="*/ 575 w 788"/>
                <a:gd name="T75" fmla="*/ 183 h 279"/>
                <a:gd name="T76" fmla="*/ 535 w 788"/>
                <a:gd name="T77" fmla="*/ 165 h 279"/>
                <a:gd name="T78" fmla="*/ 496 w 788"/>
                <a:gd name="T79" fmla="*/ 148 h 279"/>
                <a:gd name="T80" fmla="*/ 456 w 788"/>
                <a:gd name="T81" fmla="*/ 132 h 279"/>
                <a:gd name="T82" fmla="*/ 416 w 788"/>
                <a:gd name="T83" fmla="*/ 116 h 279"/>
                <a:gd name="T84" fmla="*/ 375 w 788"/>
                <a:gd name="T85" fmla="*/ 100 h 279"/>
                <a:gd name="T86" fmla="*/ 335 w 788"/>
                <a:gd name="T87" fmla="*/ 86 h 279"/>
                <a:gd name="T88" fmla="*/ 293 w 788"/>
                <a:gd name="T89" fmla="*/ 72 h 279"/>
                <a:gd name="T90" fmla="*/ 251 w 788"/>
                <a:gd name="T91" fmla="*/ 60 h 279"/>
                <a:gd name="T92" fmla="*/ 211 w 788"/>
                <a:gd name="T93" fmla="*/ 47 h 279"/>
                <a:gd name="T94" fmla="*/ 168 w 788"/>
                <a:gd name="T95" fmla="*/ 37 h 279"/>
                <a:gd name="T96" fmla="*/ 127 w 788"/>
                <a:gd name="T97" fmla="*/ 26 h 279"/>
                <a:gd name="T98" fmla="*/ 85 w 788"/>
                <a:gd name="T99" fmla="*/ 17 h 279"/>
                <a:gd name="T100" fmla="*/ 42 w 788"/>
                <a:gd name="T101" fmla="*/ 9 h 279"/>
                <a:gd name="T102" fmla="*/ 0 w 788"/>
                <a:gd name="T10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8" h="279">
                  <a:moveTo>
                    <a:pt x="0" y="0"/>
                  </a:moveTo>
                  <a:lnTo>
                    <a:pt x="0" y="0"/>
                  </a:lnTo>
                  <a:lnTo>
                    <a:pt x="42" y="9"/>
                  </a:lnTo>
                  <a:lnTo>
                    <a:pt x="84" y="17"/>
                  </a:lnTo>
                  <a:lnTo>
                    <a:pt x="125" y="26"/>
                  </a:lnTo>
                  <a:lnTo>
                    <a:pt x="167" y="37"/>
                  </a:lnTo>
                  <a:lnTo>
                    <a:pt x="209" y="48"/>
                  </a:lnTo>
                  <a:lnTo>
                    <a:pt x="249" y="60"/>
                  </a:lnTo>
                  <a:lnTo>
                    <a:pt x="291" y="72"/>
                  </a:lnTo>
                  <a:lnTo>
                    <a:pt x="331" y="86"/>
                  </a:lnTo>
                  <a:lnTo>
                    <a:pt x="372" y="100"/>
                  </a:lnTo>
                  <a:lnTo>
                    <a:pt x="412" y="115"/>
                  </a:lnTo>
                  <a:lnTo>
                    <a:pt x="452" y="132"/>
                  </a:lnTo>
                  <a:lnTo>
                    <a:pt x="492" y="147"/>
                  </a:lnTo>
                  <a:lnTo>
                    <a:pt x="531" y="165"/>
                  </a:lnTo>
                  <a:lnTo>
                    <a:pt x="570" y="183"/>
                  </a:lnTo>
                  <a:lnTo>
                    <a:pt x="608" y="200"/>
                  </a:lnTo>
                  <a:lnTo>
                    <a:pt x="647" y="220"/>
                  </a:lnTo>
                  <a:lnTo>
                    <a:pt x="647" y="220"/>
                  </a:lnTo>
                  <a:lnTo>
                    <a:pt x="680" y="237"/>
                  </a:lnTo>
                  <a:lnTo>
                    <a:pt x="713" y="253"/>
                  </a:lnTo>
                  <a:lnTo>
                    <a:pt x="730" y="260"/>
                  </a:lnTo>
                  <a:lnTo>
                    <a:pt x="748" y="266"/>
                  </a:lnTo>
                  <a:lnTo>
                    <a:pt x="764" y="272"/>
                  </a:lnTo>
                  <a:lnTo>
                    <a:pt x="782" y="278"/>
                  </a:lnTo>
                  <a:lnTo>
                    <a:pt x="782" y="278"/>
                  </a:lnTo>
                  <a:lnTo>
                    <a:pt x="788" y="279"/>
                  </a:lnTo>
                  <a:lnTo>
                    <a:pt x="788" y="279"/>
                  </a:lnTo>
                  <a:lnTo>
                    <a:pt x="788" y="279"/>
                  </a:lnTo>
                  <a:lnTo>
                    <a:pt x="771" y="273"/>
                  </a:lnTo>
                  <a:lnTo>
                    <a:pt x="753" y="267"/>
                  </a:lnTo>
                  <a:lnTo>
                    <a:pt x="736" y="261"/>
                  </a:lnTo>
                  <a:lnTo>
                    <a:pt x="720" y="254"/>
                  </a:lnTo>
                  <a:lnTo>
                    <a:pt x="686" y="238"/>
                  </a:lnTo>
                  <a:lnTo>
                    <a:pt x="653" y="221"/>
                  </a:lnTo>
                  <a:lnTo>
                    <a:pt x="653" y="221"/>
                  </a:lnTo>
                  <a:lnTo>
                    <a:pt x="614" y="201"/>
                  </a:lnTo>
                  <a:lnTo>
                    <a:pt x="575" y="183"/>
                  </a:lnTo>
                  <a:lnTo>
                    <a:pt x="535" y="165"/>
                  </a:lnTo>
                  <a:lnTo>
                    <a:pt x="496" y="148"/>
                  </a:lnTo>
                  <a:lnTo>
                    <a:pt x="456" y="132"/>
                  </a:lnTo>
                  <a:lnTo>
                    <a:pt x="416" y="116"/>
                  </a:lnTo>
                  <a:lnTo>
                    <a:pt x="375" y="100"/>
                  </a:lnTo>
                  <a:lnTo>
                    <a:pt x="335" y="86"/>
                  </a:lnTo>
                  <a:lnTo>
                    <a:pt x="293" y="72"/>
                  </a:lnTo>
                  <a:lnTo>
                    <a:pt x="251" y="60"/>
                  </a:lnTo>
                  <a:lnTo>
                    <a:pt x="211" y="47"/>
                  </a:lnTo>
                  <a:lnTo>
                    <a:pt x="168" y="37"/>
                  </a:lnTo>
                  <a:lnTo>
                    <a:pt x="127" y="26"/>
                  </a:lnTo>
                  <a:lnTo>
                    <a:pt x="85" y="17"/>
                  </a:lnTo>
                  <a:lnTo>
                    <a:pt x="4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B16B1F3C-E585-6805-225C-E743063E9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2" y="440"/>
              <a:ext cx="262" cy="93"/>
            </a:xfrm>
            <a:custGeom>
              <a:avLst/>
              <a:gdLst>
                <a:gd name="T0" fmla="*/ 0 w 788"/>
                <a:gd name="T1" fmla="*/ 0 h 279"/>
                <a:gd name="T2" fmla="*/ 0 w 788"/>
                <a:gd name="T3" fmla="*/ 0 h 279"/>
                <a:gd name="T4" fmla="*/ 42 w 788"/>
                <a:gd name="T5" fmla="*/ 9 h 279"/>
                <a:gd name="T6" fmla="*/ 84 w 788"/>
                <a:gd name="T7" fmla="*/ 17 h 279"/>
                <a:gd name="T8" fmla="*/ 125 w 788"/>
                <a:gd name="T9" fmla="*/ 26 h 279"/>
                <a:gd name="T10" fmla="*/ 167 w 788"/>
                <a:gd name="T11" fmla="*/ 37 h 279"/>
                <a:gd name="T12" fmla="*/ 209 w 788"/>
                <a:gd name="T13" fmla="*/ 48 h 279"/>
                <a:gd name="T14" fmla="*/ 249 w 788"/>
                <a:gd name="T15" fmla="*/ 60 h 279"/>
                <a:gd name="T16" fmla="*/ 291 w 788"/>
                <a:gd name="T17" fmla="*/ 72 h 279"/>
                <a:gd name="T18" fmla="*/ 331 w 788"/>
                <a:gd name="T19" fmla="*/ 86 h 279"/>
                <a:gd name="T20" fmla="*/ 372 w 788"/>
                <a:gd name="T21" fmla="*/ 100 h 279"/>
                <a:gd name="T22" fmla="*/ 412 w 788"/>
                <a:gd name="T23" fmla="*/ 115 h 279"/>
                <a:gd name="T24" fmla="*/ 452 w 788"/>
                <a:gd name="T25" fmla="*/ 132 h 279"/>
                <a:gd name="T26" fmla="*/ 492 w 788"/>
                <a:gd name="T27" fmla="*/ 147 h 279"/>
                <a:gd name="T28" fmla="*/ 531 w 788"/>
                <a:gd name="T29" fmla="*/ 165 h 279"/>
                <a:gd name="T30" fmla="*/ 570 w 788"/>
                <a:gd name="T31" fmla="*/ 183 h 279"/>
                <a:gd name="T32" fmla="*/ 608 w 788"/>
                <a:gd name="T33" fmla="*/ 200 h 279"/>
                <a:gd name="T34" fmla="*/ 647 w 788"/>
                <a:gd name="T35" fmla="*/ 220 h 279"/>
                <a:gd name="T36" fmla="*/ 647 w 788"/>
                <a:gd name="T37" fmla="*/ 220 h 279"/>
                <a:gd name="T38" fmla="*/ 680 w 788"/>
                <a:gd name="T39" fmla="*/ 237 h 279"/>
                <a:gd name="T40" fmla="*/ 713 w 788"/>
                <a:gd name="T41" fmla="*/ 253 h 279"/>
                <a:gd name="T42" fmla="*/ 730 w 788"/>
                <a:gd name="T43" fmla="*/ 260 h 279"/>
                <a:gd name="T44" fmla="*/ 748 w 788"/>
                <a:gd name="T45" fmla="*/ 266 h 279"/>
                <a:gd name="T46" fmla="*/ 764 w 788"/>
                <a:gd name="T47" fmla="*/ 272 h 279"/>
                <a:gd name="T48" fmla="*/ 782 w 788"/>
                <a:gd name="T49" fmla="*/ 278 h 279"/>
                <a:gd name="T50" fmla="*/ 782 w 788"/>
                <a:gd name="T51" fmla="*/ 278 h 279"/>
                <a:gd name="T52" fmla="*/ 788 w 788"/>
                <a:gd name="T53" fmla="*/ 279 h 279"/>
                <a:gd name="T54" fmla="*/ 788 w 788"/>
                <a:gd name="T55" fmla="*/ 279 h 279"/>
                <a:gd name="T56" fmla="*/ 788 w 788"/>
                <a:gd name="T57" fmla="*/ 279 h 279"/>
                <a:gd name="T58" fmla="*/ 771 w 788"/>
                <a:gd name="T59" fmla="*/ 273 h 279"/>
                <a:gd name="T60" fmla="*/ 753 w 788"/>
                <a:gd name="T61" fmla="*/ 267 h 279"/>
                <a:gd name="T62" fmla="*/ 736 w 788"/>
                <a:gd name="T63" fmla="*/ 261 h 279"/>
                <a:gd name="T64" fmla="*/ 720 w 788"/>
                <a:gd name="T65" fmla="*/ 254 h 279"/>
                <a:gd name="T66" fmla="*/ 686 w 788"/>
                <a:gd name="T67" fmla="*/ 238 h 279"/>
                <a:gd name="T68" fmla="*/ 653 w 788"/>
                <a:gd name="T69" fmla="*/ 221 h 279"/>
                <a:gd name="T70" fmla="*/ 653 w 788"/>
                <a:gd name="T71" fmla="*/ 221 h 279"/>
                <a:gd name="T72" fmla="*/ 614 w 788"/>
                <a:gd name="T73" fmla="*/ 201 h 279"/>
                <a:gd name="T74" fmla="*/ 575 w 788"/>
                <a:gd name="T75" fmla="*/ 183 h 279"/>
                <a:gd name="T76" fmla="*/ 535 w 788"/>
                <a:gd name="T77" fmla="*/ 165 h 279"/>
                <a:gd name="T78" fmla="*/ 496 w 788"/>
                <a:gd name="T79" fmla="*/ 148 h 279"/>
                <a:gd name="T80" fmla="*/ 456 w 788"/>
                <a:gd name="T81" fmla="*/ 132 h 279"/>
                <a:gd name="T82" fmla="*/ 416 w 788"/>
                <a:gd name="T83" fmla="*/ 116 h 279"/>
                <a:gd name="T84" fmla="*/ 375 w 788"/>
                <a:gd name="T85" fmla="*/ 100 h 279"/>
                <a:gd name="T86" fmla="*/ 335 w 788"/>
                <a:gd name="T87" fmla="*/ 86 h 279"/>
                <a:gd name="T88" fmla="*/ 293 w 788"/>
                <a:gd name="T89" fmla="*/ 72 h 279"/>
                <a:gd name="T90" fmla="*/ 251 w 788"/>
                <a:gd name="T91" fmla="*/ 60 h 279"/>
                <a:gd name="T92" fmla="*/ 211 w 788"/>
                <a:gd name="T93" fmla="*/ 47 h 279"/>
                <a:gd name="T94" fmla="*/ 168 w 788"/>
                <a:gd name="T95" fmla="*/ 37 h 279"/>
                <a:gd name="T96" fmla="*/ 127 w 788"/>
                <a:gd name="T97" fmla="*/ 26 h 279"/>
                <a:gd name="T98" fmla="*/ 85 w 788"/>
                <a:gd name="T99" fmla="*/ 17 h 279"/>
                <a:gd name="T100" fmla="*/ 42 w 788"/>
                <a:gd name="T101" fmla="*/ 9 h 279"/>
                <a:gd name="T102" fmla="*/ 0 w 788"/>
                <a:gd name="T10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8" h="279">
                  <a:moveTo>
                    <a:pt x="0" y="0"/>
                  </a:moveTo>
                  <a:lnTo>
                    <a:pt x="0" y="0"/>
                  </a:lnTo>
                  <a:lnTo>
                    <a:pt x="42" y="9"/>
                  </a:lnTo>
                  <a:lnTo>
                    <a:pt x="84" y="17"/>
                  </a:lnTo>
                  <a:lnTo>
                    <a:pt x="125" y="26"/>
                  </a:lnTo>
                  <a:lnTo>
                    <a:pt x="167" y="37"/>
                  </a:lnTo>
                  <a:lnTo>
                    <a:pt x="209" y="48"/>
                  </a:lnTo>
                  <a:lnTo>
                    <a:pt x="249" y="60"/>
                  </a:lnTo>
                  <a:lnTo>
                    <a:pt x="291" y="72"/>
                  </a:lnTo>
                  <a:lnTo>
                    <a:pt x="331" y="86"/>
                  </a:lnTo>
                  <a:lnTo>
                    <a:pt x="372" y="100"/>
                  </a:lnTo>
                  <a:lnTo>
                    <a:pt x="412" y="115"/>
                  </a:lnTo>
                  <a:lnTo>
                    <a:pt x="452" y="132"/>
                  </a:lnTo>
                  <a:lnTo>
                    <a:pt x="492" y="147"/>
                  </a:lnTo>
                  <a:lnTo>
                    <a:pt x="531" y="165"/>
                  </a:lnTo>
                  <a:lnTo>
                    <a:pt x="570" y="183"/>
                  </a:lnTo>
                  <a:lnTo>
                    <a:pt x="608" y="200"/>
                  </a:lnTo>
                  <a:lnTo>
                    <a:pt x="647" y="220"/>
                  </a:lnTo>
                  <a:lnTo>
                    <a:pt x="647" y="220"/>
                  </a:lnTo>
                  <a:lnTo>
                    <a:pt x="680" y="237"/>
                  </a:lnTo>
                  <a:lnTo>
                    <a:pt x="713" y="253"/>
                  </a:lnTo>
                  <a:lnTo>
                    <a:pt x="730" y="260"/>
                  </a:lnTo>
                  <a:lnTo>
                    <a:pt x="748" y="266"/>
                  </a:lnTo>
                  <a:lnTo>
                    <a:pt x="764" y="272"/>
                  </a:lnTo>
                  <a:lnTo>
                    <a:pt x="782" y="278"/>
                  </a:lnTo>
                  <a:lnTo>
                    <a:pt x="782" y="278"/>
                  </a:lnTo>
                  <a:lnTo>
                    <a:pt x="788" y="279"/>
                  </a:lnTo>
                  <a:lnTo>
                    <a:pt x="788" y="279"/>
                  </a:lnTo>
                  <a:lnTo>
                    <a:pt x="788" y="279"/>
                  </a:lnTo>
                  <a:lnTo>
                    <a:pt x="771" y="273"/>
                  </a:lnTo>
                  <a:lnTo>
                    <a:pt x="753" y="267"/>
                  </a:lnTo>
                  <a:lnTo>
                    <a:pt x="736" y="261"/>
                  </a:lnTo>
                  <a:lnTo>
                    <a:pt x="720" y="254"/>
                  </a:lnTo>
                  <a:lnTo>
                    <a:pt x="686" y="238"/>
                  </a:lnTo>
                  <a:lnTo>
                    <a:pt x="653" y="221"/>
                  </a:lnTo>
                  <a:lnTo>
                    <a:pt x="653" y="221"/>
                  </a:lnTo>
                  <a:lnTo>
                    <a:pt x="614" y="201"/>
                  </a:lnTo>
                  <a:lnTo>
                    <a:pt x="575" y="183"/>
                  </a:lnTo>
                  <a:lnTo>
                    <a:pt x="535" y="165"/>
                  </a:lnTo>
                  <a:lnTo>
                    <a:pt x="496" y="148"/>
                  </a:lnTo>
                  <a:lnTo>
                    <a:pt x="456" y="132"/>
                  </a:lnTo>
                  <a:lnTo>
                    <a:pt x="416" y="116"/>
                  </a:lnTo>
                  <a:lnTo>
                    <a:pt x="375" y="100"/>
                  </a:lnTo>
                  <a:lnTo>
                    <a:pt x="335" y="86"/>
                  </a:lnTo>
                  <a:lnTo>
                    <a:pt x="293" y="72"/>
                  </a:lnTo>
                  <a:lnTo>
                    <a:pt x="251" y="60"/>
                  </a:lnTo>
                  <a:lnTo>
                    <a:pt x="211" y="47"/>
                  </a:lnTo>
                  <a:lnTo>
                    <a:pt x="168" y="37"/>
                  </a:lnTo>
                  <a:lnTo>
                    <a:pt x="127" y="26"/>
                  </a:lnTo>
                  <a:lnTo>
                    <a:pt x="85" y="17"/>
                  </a:lnTo>
                  <a:lnTo>
                    <a:pt x="42" y="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F78B21E5-DE2D-0A47-C80E-1B57EF126E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" y="431"/>
              <a:ext cx="604" cy="163"/>
            </a:xfrm>
            <a:custGeom>
              <a:avLst/>
              <a:gdLst>
                <a:gd name="T0" fmla="*/ 716 w 1812"/>
                <a:gd name="T1" fmla="*/ 0 h 489"/>
                <a:gd name="T2" fmla="*/ 618 w 1812"/>
                <a:gd name="T3" fmla="*/ 2 h 489"/>
                <a:gd name="T4" fmla="*/ 586 w 1812"/>
                <a:gd name="T5" fmla="*/ 4 h 489"/>
                <a:gd name="T6" fmla="*/ 464 w 1812"/>
                <a:gd name="T7" fmla="*/ 19 h 489"/>
                <a:gd name="T8" fmla="*/ 343 w 1812"/>
                <a:gd name="T9" fmla="*/ 43 h 489"/>
                <a:gd name="T10" fmla="*/ 254 w 1812"/>
                <a:gd name="T11" fmla="*/ 68 h 489"/>
                <a:gd name="T12" fmla="*/ 195 w 1812"/>
                <a:gd name="T13" fmla="*/ 87 h 489"/>
                <a:gd name="T14" fmla="*/ 138 w 1812"/>
                <a:gd name="T15" fmla="*/ 109 h 489"/>
                <a:gd name="T16" fmla="*/ 110 w 1812"/>
                <a:gd name="T17" fmla="*/ 120 h 489"/>
                <a:gd name="T18" fmla="*/ 100 w 1812"/>
                <a:gd name="T19" fmla="*/ 175 h 489"/>
                <a:gd name="T20" fmla="*/ 24 w 1812"/>
                <a:gd name="T21" fmla="*/ 415 h 489"/>
                <a:gd name="T22" fmla="*/ 0 w 1812"/>
                <a:gd name="T23" fmla="*/ 489 h 489"/>
                <a:gd name="T24" fmla="*/ 69 w 1812"/>
                <a:gd name="T25" fmla="*/ 480 h 489"/>
                <a:gd name="T26" fmla="*/ 172 w 1812"/>
                <a:gd name="T27" fmla="*/ 463 h 489"/>
                <a:gd name="T28" fmla="*/ 239 w 1812"/>
                <a:gd name="T29" fmla="*/ 448 h 489"/>
                <a:gd name="T30" fmla="*/ 272 w 1812"/>
                <a:gd name="T31" fmla="*/ 440 h 489"/>
                <a:gd name="T32" fmla="*/ 336 w 1812"/>
                <a:gd name="T33" fmla="*/ 422 h 489"/>
                <a:gd name="T34" fmla="*/ 524 w 1812"/>
                <a:gd name="T35" fmla="*/ 363 h 489"/>
                <a:gd name="T36" fmla="*/ 589 w 1812"/>
                <a:gd name="T37" fmla="*/ 344 h 489"/>
                <a:gd name="T38" fmla="*/ 720 w 1812"/>
                <a:gd name="T39" fmla="*/ 310 h 489"/>
                <a:gd name="T40" fmla="*/ 852 w 1812"/>
                <a:gd name="T41" fmla="*/ 282 h 489"/>
                <a:gd name="T42" fmla="*/ 985 w 1812"/>
                <a:gd name="T43" fmla="*/ 261 h 489"/>
                <a:gd name="T44" fmla="*/ 1052 w 1812"/>
                <a:gd name="T45" fmla="*/ 255 h 489"/>
                <a:gd name="T46" fmla="*/ 1134 w 1812"/>
                <a:gd name="T47" fmla="*/ 249 h 489"/>
                <a:gd name="T48" fmla="*/ 1216 w 1812"/>
                <a:gd name="T49" fmla="*/ 247 h 489"/>
                <a:gd name="T50" fmla="*/ 1285 w 1812"/>
                <a:gd name="T51" fmla="*/ 248 h 489"/>
                <a:gd name="T52" fmla="*/ 1423 w 1812"/>
                <a:gd name="T53" fmla="*/ 259 h 489"/>
                <a:gd name="T54" fmla="*/ 1559 w 1812"/>
                <a:gd name="T55" fmla="*/ 277 h 489"/>
                <a:gd name="T56" fmla="*/ 1695 w 1812"/>
                <a:gd name="T57" fmla="*/ 308 h 489"/>
                <a:gd name="T58" fmla="*/ 1761 w 1812"/>
                <a:gd name="T59" fmla="*/ 325 h 489"/>
                <a:gd name="T60" fmla="*/ 1812 w 1812"/>
                <a:gd name="T61" fmla="*/ 305 h 489"/>
                <a:gd name="T62" fmla="*/ 1806 w 1812"/>
                <a:gd name="T63" fmla="*/ 304 h 489"/>
                <a:gd name="T64" fmla="*/ 1772 w 1812"/>
                <a:gd name="T65" fmla="*/ 292 h 489"/>
                <a:gd name="T66" fmla="*/ 1737 w 1812"/>
                <a:gd name="T67" fmla="*/ 279 h 489"/>
                <a:gd name="T68" fmla="*/ 1671 w 1812"/>
                <a:gd name="T69" fmla="*/ 246 h 489"/>
                <a:gd name="T70" fmla="*/ 1632 w 1812"/>
                <a:gd name="T71" fmla="*/ 226 h 489"/>
                <a:gd name="T72" fmla="*/ 1555 w 1812"/>
                <a:gd name="T73" fmla="*/ 191 h 489"/>
                <a:gd name="T74" fmla="*/ 1476 w 1812"/>
                <a:gd name="T75" fmla="*/ 158 h 489"/>
                <a:gd name="T76" fmla="*/ 1396 w 1812"/>
                <a:gd name="T77" fmla="*/ 126 h 489"/>
                <a:gd name="T78" fmla="*/ 1315 w 1812"/>
                <a:gd name="T79" fmla="*/ 98 h 489"/>
                <a:gd name="T80" fmla="*/ 1233 w 1812"/>
                <a:gd name="T81" fmla="*/ 74 h 489"/>
                <a:gd name="T82" fmla="*/ 1149 w 1812"/>
                <a:gd name="T83" fmla="*/ 52 h 489"/>
                <a:gd name="T84" fmla="*/ 1066 w 1812"/>
                <a:gd name="T85" fmla="*/ 35 h 489"/>
                <a:gd name="T86" fmla="*/ 1024 w 1812"/>
                <a:gd name="T87" fmla="*/ 26 h 489"/>
                <a:gd name="T88" fmla="*/ 948 w 1812"/>
                <a:gd name="T89" fmla="*/ 15 h 489"/>
                <a:gd name="T90" fmla="*/ 871 w 1812"/>
                <a:gd name="T91" fmla="*/ 7 h 489"/>
                <a:gd name="T92" fmla="*/ 794 w 1812"/>
                <a:gd name="T93" fmla="*/ 1 h 489"/>
                <a:gd name="T94" fmla="*/ 716 w 1812"/>
                <a:gd name="T95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12" h="489">
                  <a:moveTo>
                    <a:pt x="716" y="0"/>
                  </a:moveTo>
                  <a:lnTo>
                    <a:pt x="716" y="0"/>
                  </a:lnTo>
                  <a:lnTo>
                    <a:pt x="651" y="1"/>
                  </a:lnTo>
                  <a:lnTo>
                    <a:pt x="618" y="2"/>
                  </a:lnTo>
                  <a:lnTo>
                    <a:pt x="586" y="4"/>
                  </a:lnTo>
                  <a:lnTo>
                    <a:pt x="586" y="4"/>
                  </a:lnTo>
                  <a:lnTo>
                    <a:pt x="524" y="11"/>
                  </a:lnTo>
                  <a:lnTo>
                    <a:pt x="464" y="19"/>
                  </a:lnTo>
                  <a:lnTo>
                    <a:pt x="404" y="31"/>
                  </a:lnTo>
                  <a:lnTo>
                    <a:pt x="343" y="43"/>
                  </a:lnTo>
                  <a:lnTo>
                    <a:pt x="284" y="59"/>
                  </a:lnTo>
                  <a:lnTo>
                    <a:pt x="254" y="68"/>
                  </a:lnTo>
                  <a:lnTo>
                    <a:pt x="225" y="77"/>
                  </a:lnTo>
                  <a:lnTo>
                    <a:pt x="195" y="87"/>
                  </a:lnTo>
                  <a:lnTo>
                    <a:pt x="166" y="97"/>
                  </a:lnTo>
                  <a:lnTo>
                    <a:pt x="138" y="109"/>
                  </a:lnTo>
                  <a:lnTo>
                    <a:pt x="110" y="120"/>
                  </a:lnTo>
                  <a:lnTo>
                    <a:pt x="110" y="120"/>
                  </a:lnTo>
                  <a:lnTo>
                    <a:pt x="107" y="121"/>
                  </a:lnTo>
                  <a:lnTo>
                    <a:pt x="100" y="175"/>
                  </a:lnTo>
                  <a:lnTo>
                    <a:pt x="100" y="175"/>
                  </a:lnTo>
                  <a:lnTo>
                    <a:pt x="24" y="415"/>
                  </a:lnTo>
                  <a:lnTo>
                    <a:pt x="24" y="415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69" y="480"/>
                  </a:lnTo>
                  <a:lnTo>
                    <a:pt x="137" y="469"/>
                  </a:lnTo>
                  <a:lnTo>
                    <a:pt x="172" y="463"/>
                  </a:lnTo>
                  <a:lnTo>
                    <a:pt x="206" y="456"/>
                  </a:lnTo>
                  <a:lnTo>
                    <a:pt x="239" y="448"/>
                  </a:lnTo>
                  <a:lnTo>
                    <a:pt x="272" y="440"/>
                  </a:lnTo>
                  <a:lnTo>
                    <a:pt x="272" y="440"/>
                  </a:lnTo>
                  <a:lnTo>
                    <a:pt x="305" y="432"/>
                  </a:lnTo>
                  <a:lnTo>
                    <a:pt x="336" y="422"/>
                  </a:lnTo>
                  <a:lnTo>
                    <a:pt x="399" y="404"/>
                  </a:lnTo>
                  <a:lnTo>
                    <a:pt x="524" y="363"/>
                  </a:lnTo>
                  <a:lnTo>
                    <a:pt x="524" y="363"/>
                  </a:lnTo>
                  <a:lnTo>
                    <a:pt x="589" y="344"/>
                  </a:lnTo>
                  <a:lnTo>
                    <a:pt x="654" y="326"/>
                  </a:lnTo>
                  <a:lnTo>
                    <a:pt x="720" y="310"/>
                  </a:lnTo>
                  <a:lnTo>
                    <a:pt x="785" y="294"/>
                  </a:lnTo>
                  <a:lnTo>
                    <a:pt x="852" y="282"/>
                  </a:lnTo>
                  <a:lnTo>
                    <a:pt x="919" y="270"/>
                  </a:lnTo>
                  <a:lnTo>
                    <a:pt x="985" y="261"/>
                  </a:lnTo>
                  <a:lnTo>
                    <a:pt x="1052" y="255"/>
                  </a:lnTo>
                  <a:lnTo>
                    <a:pt x="1052" y="255"/>
                  </a:lnTo>
                  <a:lnTo>
                    <a:pt x="1092" y="251"/>
                  </a:lnTo>
                  <a:lnTo>
                    <a:pt x="1134" y="249"/>
                  </a:lnTo>
                  <a:lnTo>
                    <a:pt x="1174" y="247"/>
                  </a:lnTo>
                  <a:lnTo>
                    <a:pt x="1216" y="247"/>
                  </a:lnTo>
                  <a:lnTo>
                    <a:pt x="1216" y="247"/>
                  </a:lnTo>
                  <a:lnTo>
                    <a:pt x="1285" y="248"/>
                  </a:lnTo>
                  <a:lnTo>
                    <a:pt x="1353" y="252"/>
                  </a:lnTo>
                  <a:lnTo>
                    <a:pt x="1423" y="259"/>
                  </a:lnTo>
                  <a:lnTo>
                    <a:pt x="1491" y="267"/>
                  </a:lnTo>
                  <a:lnTo>
                    <a:pt x="1559" y="277"/>
                  </a:lnTo>
                  <a:lnTo>
                    <a:pt x="1627" y="291"/>
                  </a:lnTo>
                  <a:lnTo>
                    <a:pt x="1695" y="308"/>
                  </a:lnTo>
                  <a:lnTo>
                    <a:pt x="1728" y="316"/>
                  </a:lnTo>
                  <a:lnTo>
                    <a:pt x="1761" y="325"/>
                  </a:lnTo>
                  <a:lnTo>
                    <a:pt x="1812" y="305"/>
                  </a:lnTo>
                  <a:lnTo>
                    <a:pt x="1812" y="305"/>
                  </a:lnTo>
                  <a:lnTo>
                    <a:pt x="1806" y="304"/>
                  </a:lnTo>
                  <a:lnTo>
                    <a:pt x="1806" y="304"/>
                  </a:lnTo>
                  <a:lnTo>
                    <a:pt x="1788" y="298"/>
                  </a:lnTo>
                  <a:lnTo>
                    <a:pt x="1772" y="292"/>
                  </a:lnTo>
                  <a:lnTo>
                    <a:pt x="1754" y="286"/>
                  </a:lnTo>
                  <a:lnTo>
                    <a:pt x="1737" y="279"/>
                  </a:lnTo>
                  <a:lnTo>
                    <a:pt x="1704" y="263"/>
                  </a:lnTo>
                  <a:lnTo>
                    <a:pt x="1671" y="246"/>
                  </a:lnTo>
                  <a:lnTo>
                    <a:pt x="1671" y="246"/>
                  </a:lnTo>
                  <a:lnTo>
                    <a:pt x="1632" y="226"/>
                  </a:lnTo>
                  <a:lnTo>
                    <a:pt x="1594" y="209"/>
                  </a:lnTo>
                  <a:lnTo>
                    <a:pt x="1555" y="191"/>
                  </a:lnTo>
                  <a:lnTo>
                    <a:pt x="1516" y="173"/>
                  </a:lnTo>
                  <a:lnTo>
                    <a:pt x="1476" y="158"/>
                  </a:lnTo>
                  <a:lnTo>
                    <a:pt x="1436" y="141"/>
                  </a:lnTo>
                  <a:lnTo>
                    <a:pt x="1396" y="126"/>
                  </a:lnTo>
                  <a:lnTo>
                    <a:pt x="1355" y="112"/>
                  </a:lnTo>
                  <a:lnTo>
                    <a:pt x="1315" y="98"/>
                  </a:lnTo>
                  <a:lnTo>
                    <a:pt x="1273" y="86"/>
                  </a:lnTo>
                  <a:lnTo>
                    <a:pt x="1233" y="74"/>
                  </a:lnTo>
                  <a:lnTo>
                    <a:pt x="1191" y="63"/>
                  </a:lnTo>
                  <a:lnTo>
                    <a:pt x="1149" y="52"/>
                  </a:lnTo>
                  <a:lnTo>
                    <a:pt x="1108" y="43"/>
                  </a:lnTo>
                  <a:lnTo>
                    <a:pt x="1066" y="35"/>
                  </a:lnTo>
                  <a:lnTo>
                    <a:pt x="1024" y="26"/>
                  </a:lnTo>
                  <a:lnTo>
                    <a:pt x="1024" y="26"/>
                  </a:lnTo>
                  <a:lnTo>
                    <a:pt x="986" y="20"/>
                  </a:lnTo>
                  <a:lnTo>
                    <a:pt x="948" y="15"/>
                  </a:lnTo>
                  <a:lnTo>
                    <a:pt x="909" y="11"/>
                  </a:lnTo>
                  <a:lnTo>
                    <a:pt x="871" y="7"/>
                  </a:lnTo>
                  <a:lnTo>
                    <a:pt x="832" y="3"/>
                  </a:lnTo>
                  <a:lnTo>
                    <a:pt x="794" y="1"/>
                  </a:lnTo>
                  <a:lnTo>
                    <a:pt x="754" y="0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F69E836-26CB-4070-9DC6-12C1EACD6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" y="431"/>
              <a:ext cx="604" cy="163"/>
            </a:xfrm>
            <a:custGeom>
              <a:avLst/>
              <a:gdLst>
                <a:gd name="T0" fmla="*/ 716 w 1812"/>
                <a:gd name="T1" fmla="*/ 0 h 489"/>
                <a:gd name="T2" fmla="*/ 618 w 1812"/>
                <a:gd name="T3" fmla="*/ 2 h 489"/>
                <a:gd name="T4" fmla="*/ 586 w 1812"/>
                <a:gd name="T5" fmla="*/ 4 h 489"/>
                <a:gd name="T6" fmla="*/ 464 w 1812"/>
                <a:gd name="T7" fmla="*/ 19 h 489"/>
                <a:gd name="T8" fmla="*/ 343 w 1812"/>
                <a:gd name="T9" fmla="*/ 43 h 489"/>
                <a:gd name="T10" fmla="*/ 254 w 1812"/>
                <a:gd name="T11" fmla="*/ 68 h 489"/>
                <a:gd name="T12" fmla="*/ 195 w 1812"/>
                <a:gd name="T13" fmla="*/ 87 h 489"/>
                <a:gd name="T14" fmla="*/ 138 w 1812"/>
                <a:gd name="T15" fmla="*/ 109 h 489"/>
                <a:gd name="T16" fmla="*/ 110 w 1812"/>
                <a:gd name="T17" fmla="*/ 120 h 489"/>
                <a:gd name="T18" fmla="*/ 100 w 1812"/>
                <a:gd name="T19" fmla="*/ 175 h 489"/>
                <a:gd name="T20" fmla="*/ 24 w 1812"/>
                <a:gd name="T21" fmla="*/ 415 h 489"/>
                <a:gd name="T22" fmla="*/ 0 w 1812"/>
                <a:gd name="T23" fmla="*/ 489 h 489"/>
                <a:gd name="T24" fmla="*/ 69 w 1812"/>
                <a:gd name="T25" fmla="*/ 480 h 489"/>
                <a:gd name="T26" fmla="*/ 172 w 1812"/>
                <a:gd name="T27" fmla="*/ 463 h 489"/>
                <a:gd name="T28" fmla="*/ 239 w 1812"/>
                <a:gd name="T29" fmla="*/ 448 h 489"/>
                <a:gd name="T30" fmla="*/ 272 w 1812"/>
                <a:gd name="T31" fmla="*/ 440 h 489"/>
                <a:gd name="T32" fmla="*/ 336 w 1812"/>
                <a:gd name="T33" fmla="*/ 422 h 489"/>
                <a:gd name="T34" fmla="*/ 524 w 1812"/>
                <a:gd name="T35" fmla="*/ 363 h 489"/>
                <a:gd name="T36" fmla="*/ 589 w 1812"/>
                <a:gd name="T37" fmla="*/ 344 h 489"/>
                <a:gd name="T38" fmla="*/ 720 w 1812"/>
                <a:gd name="T39" fmla="*/ 310 h 489"/>
                <a:gd name="T40" fmla="*/ 852 w 1812"/>
                <a:gd name="T41" fmla="*/ 282 h 489"/>
                <a:gd name="T42" fmla="*/ 985 w 1812"/>
                <a:gd name="T43" fmla="*/ 261 h 489"/>
                <a:gd name="T44" fmla="*/ 1052 w 1812"/>
                <a:gd name="T45" fmla="*/ 255 h 489"/>
                <a:gd name="T46" fmla="*/ 1134 w 1812"/>
                <a:gd name="T47" fmla="*/ 249 h 489"/>
                <a:gd name="T48" fmla="*/ 1216 w 1812"/>
                <a:gd name="T49" fmla="*/ 247 h 489"/>
                <a:gd name="T50" fmla="*/ 1285 w 1812"/>
                <a:gd name="T51" fmla="*/ 248 h 489"/>
                <a:gd name="T52" fmla="*/ 1423 w 1812"/>
                <a:gd name="T53" fmla="*/ 259 h 489"/>
                <a:gd name="T54" fmla="*/ 1559 w 1812"/>
                <a:gd name="T55" fmla="*/ 277 h 489"/>
                <a:gd name="T56" fmla="*/ 1695 w 1812"/>
                <a:gd name="T57" fmla="*/ 308 h 489"/>
                <a:gd name="T58" fmla="*/ 1761 w 1812"/>
                <a:gd name="T59" fmla="*/ 325 h 489"/>
                <a:gd name="T60" fmla="*/ 1812 w 1812"/>
                <a:gd name="T61" fmla="*/ 305 h 489"/>
                <a:gd name="T62" fmla="*/ 1806 w 1812"/>
                <a:gd name="T63" fmla="*/ 304 h 489"/>
                <a:gd name="T64" fmla="*/ 1772 w 1812"/>
                <a:gd name="T65" fmla="*/ 292 h 489"/>
                <a:gd name="T66" fmla="*/ 1737 w 1812"/>
                <a:gd name="T67" fmla="*/ 279 h 489"/>
                <a:gd name="T68" fmla="*/ 1671 w 1812"/>
                <a:gd name="T69" fmla="*/ 246 h 489"/>
                <a:gd name="T70" fmla="*/ 1632 w 1812"/>
                <a:gd name="T71" fmla="*/ 226 h 489"/>
                <a:gd name="T72" fmla="*/ 1555 w 1812"/>
                <a:gd name="T73" fmla="*/ 191 h 489"/>
                <a:gd name="T74" fmla="*/ 1476 w 1812"/>
                <a:gd name="T75" fmla="*/ 158 h 489"/>
                <a:gd name="T76" fmla="*/ 1396 w 1812"/>
                <a:gd name="T77" fmla="*/ 126 h 489"/>
                <a:gd name="T78" fmla="*/ 1315 w 1812"/>
                <a:gd name="T79" fmla="*/ 98 h 489"/>
                <a:gd name="T80" fmla="*/ 1233 w 1812"/>
                <a:gd name="T81" fmla="*/ 74 h 489"/>
                <a:gd name="T82" fmla="*/ 1149 w 1812"/>
                <a:gd name="T83" fmla="*/ 52 h 489"/>
                <a:gd name="T84" fmla="*/ 1066 w 1812"/>
                <a:gd name="T85" fmla="*/ 35 h 489"/>
                <a:gd name="T86" fmla="*/ 1024 w 1812"/>
                <a:gd name="T87" fmla="*/ 26 h 489"/>
                <a:gd name="T88" fmla="*/ 948 w 1812"/>
                <a:gd name="T89" fmla="*/ 15 h 489"/>
                <a:gd name="T90" fmla="*/ 871 w 1812"/>
                <a:gd name="T91" fmla="*/ 7 h 489"/>
                <a:gd name="T92" fmla="*/ 794 w 1812"/>
                <a:gd name="T93" fmla="*/ 1 h 489"/>
                <a:gd name="T94" fmla="*/ 716 w 1812"/>
                <a:gd name="T95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12" h="489">
                  <a:moveTo>
                    <a:pt x="716" y="0"/>
                  </a:moveTo>
                  <a:lnTo>
                    <a:pt x="716" y="0"/>
                  </a:lnTo>
                  <a:lnTo>
                    <a:pt x="651" y="1"/>
                  </a:lnTo>
                  <a:lnTo>
                    <a:pt x="618" y="2"/>
                  </a:lnTo>
                  <a:lnTo>
                    <a:pt x="586" y="4"/>
                  </a:lnTo>
                  <a:lnTo>
                    <a:pt x="586" y="4"/>
                  </a:lnTo>
                  <a:lnTo>
                    <a:pt x="524" y="11"/>
                  </a:lnTo>
                  <a:lnTo>
                    <a:pt x="464" y="19"/>
                  </a:lnTo>
                  <a:lnTo>
                    <a:pt x="404" y="31"/>
                  </a:lnTo>
                  <a:lnTo>
                    <a:pt x="343" y="43"/>
                  </a:lnTo>
                  <a:lnTo>
                    <a:pt x="284" y="59"/>
                  </a:lnTo>
                  <a:lnTo>
                    <a:pt x="254" y="68"/>
                  </a:lnTo>
                  <a:lnTo>
                    <a:pt x="225" y="77"/>
                  </a:lnTo>
                  <a:lnTo>
                    <a:pt x="195" y="87"/>
                  </a:lnTo>
                  <a:lnTo>
                    <a:pt x="166" y="97"/>
                  </a:lnTo>
                  <a:lnTo>
                    <a:pt x="138" y="109"/>
                  </a:lnTo>
                  <a:lnTo>
                    <a:pt x="110" y="120"/>
                  </a:lnTo>
                  <a:lnTo>
                    <a:pt x="110" y="120"/>
                  </a:lnTo>
                  <a:lnTo>
                    <a:pt x="107" y="121"/>
                  </a:lnTo>
                  <a:lnTo>
                    <a:pt x="100" y="175"/>
                  </a:lnTo>
                  <a:lnTo>
                    <a:pt x="100" y="175"/>
                  </a:lnTo>
                  <a:lnTo>
                    <a:pt x="24" y="415"/>
                  </a:lnTo>
                  <a:lnTo>
                    <a:pt x="24" y="415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69" y="480"/>
                  </a:lnTo>
                  <a:lnTo>
                    <a:pt x="137" y="469"/>
                  </a:lnTo>
                  <a:lnTo>
                    <a:pt x="172" y="463"/>
                  </a:lnTo>
                  <a:lnTo>
                    <a:pt x="206" y="456"/>
                  </a:lnTo>
                  <a:lnTo>
                    <a:pt x="239" y="448"/>
                  </a:lnTo>
                  <a:lnTo>
                    <a:pt x="272" y="440"/>
                  </a:lnTo>
                  <a:lnTo>
                    <a:pt x="272" y="440"/>
                  </a:lnTo>
                  <a:lnTo>
                    <a:pt x="305" y="432"/>
                  </a:lnTo>
                  <a:lnTo>
                    <a:pt x="336" y="422"/>
                  </a:lnTo>
                  <a:lnTo>
                    <a:pt x="399" y="404"/>
                  </a:lnTo>
                  <a:lnTo>
                    <a:pt x="524" y="363"/>
                  </a:lnTo>
                  <a:lnTo>
                    <a:pt x="524" y="363"/>
                  </a:lnTo>
                  <a:lnTo>
                    <a:pt x="589" y="344"/>
                  </a:lnTo>
                  <a:lnTo>
                    <a:pt x="654" y="326"/>
                  </a:lnTo>
                  <a:lnTo>
                    <a:pt x="720" y="310"/>
                  </a:lnTo>
                  <a:lnTo>
                    <a:pt x="785" y="294"/>
                  </a:lnTo>
                  <a:lnTo>
                    <a:pt x="852" y="282"/>
                  </a:lnTo>
                  <a:lnTo>
                    <a:pt x="919" y="270"/>
                  </a:lnTo>
                  <a:lnTo>
                    <a:pt x="985" y="261"/>
                  </a:lnTo>
                  <a:lnTo>
                    <a:pt x="1052" y="255"/>
                  </a:lnTo>
                  <a:lnTo>
                    <a:pt x="1052" y="255"/>
                  </a:lnTo>
                  <a:lnTo>
                    <a:pt x="1092" y="251"/>
                  </a:lnTo>
                  <a:lnTo>
                    <a:pt x="1134" y="249"/>
                  </a:lnTo>
                  <a:lnTo>
                    <a:pt x="1174" y="247"/>
                  </a:lnTo>
                  <a:lnTo>
                    <a:pt x="1216" y="247"/>
                  </a:lnTo>
                  <a:lnTo>
                    <a:pt x="1216" y="247"/>
                  </a:lnTo>
                  <a:lnTo>
                    <a:pt x="1285" y="248"/>
                  </a:lnTo>
                  <a:lnTo>
                    <a:pt x="1353" y="252"/>
                  </a:lnTo>
                  <a:lnTo>
                    <a:pt x="1423" y="259"/>
                  </a:lnTo>
                  <a:lnTo>
                    <a:pt x="1491" y="267"/>
                  </a:lnTo>
                  <a:lnTo>
                    <a:pt x="1559" y="277"/>
                  </a:lnTo>
                  <a:lnTo>
                    <a:pt x="1627" y="291"/>
                  </a:lnTo>
                  <a:lnTo>
                    <a:pt x="1695" y="308"/>
                  </a:lnTo>
                  <a:lnTo>
                    <a:pt x="1728" y="316"/>
                  </a:lnTo>
                  <a:lnTo>
                    <a:pt x="1761" y="325"/>
                  </a:lnTo>
                  <a:lnTo>
                    <a:pt x="1812" y="305"/>
                  </a:lnTo>
                  <a:lnTo>
                    <a:pt x="1812" y="305"/>
                  </a:lnTo>
                  <a:lnTo>
                    <a:pt x="1806" y="304"/>
                  </a:lnTo>
                  <a:lnTo>
                    <a:pt x="1806" y="304"/>
                  </a:lnTo>
                  <a:lnTo>
                    <a:pt x="1788" y="298"/>
                  </a:lnTo>
                  <a:lnTo>
                    <a:pt x="1772" y="292"/>
                  </a:lnTo>
                  <a:lnTo>
                    <a:pt x="1754" y="286"/>
                  </a:lnTo>
                  <a:lnTo>
                    <a:pt x="1737" y="279"/>
                  </a:lnTo>
                  <a:lnTo>
                    <a:pt x="1704" y="263"/>
                  </a:lnTo>
                  <a:lnTo>
                    <a:pt x="1671" y="246"/>
                  </a:lnTo>
                  <a:lnTo>
                    <a:pt x="1671" y="246"/>
                  </a:lnTo>
                  <a:lnTo>
                    <a:pt x="1632" y="226"/>
                  </a:lnTo>
                  <a:lnTo>
                    <a:pt x="1594" y="209"/>
                  </a:lnTo>
                  <a:lnTo>
                    <a:pt x="1555" y="191"/>
                  </a:lnTo>
                  <a:lnTo>
                    <a:pt x="1516" y="173"/>
                  </a:lnTo>
                  <a:lnTo>
                    <a:pt x="1476" y="158"/>
                  </a:lnTo>
                  <a:lnTo>
                    <a:pt x="1436" y="141"/>
                  </a:lnTo>
                  <a:lnTo>
                    <a:pt x="1396" y="126"/>
                  </a:lnTo>
                  <a:lnTo>
                    <a:pt x="1355" y="112"/>
                  </a:lnTo>
                  <a:lnTo>
                    <a:pt x="1315" y="98"/>
                  </a:lnTo>
                  <a:lnTo>
                    <a:pt x="1273" y="86"/>
                  </a:lnTo>
                  <a:lnTo>
                    <a:pt x="1233" y="74"/>
                  </a:lnTo>
                  <a:lnTo>
                    <a:pt x="1191" y="63"/>
                  </a:lnTo>
                  <a:lnTo>
                    <a:pt x="1149" y="52"/>
                  </a:lnTo>
                  <a:lnTo>
                    <a:pt x="1108" y="43"/>
                  </a:lnTo>
                  <a:lnTo>
                    <a:pt x="1066" y="35"/>
                  </a:lnTo>
                  <a:lnTo>
                    <a:pt x="1024" y="26"/>
                  </a:lnTo>
                  <a:lnTo>
                    <a:pt x="1024" y="26"/>
                  </a:lnTo>
                  <a:lnTo>
                    <a:pt x="986" y="20"/>
                  </a:lnTo>
                  <a:lnTo>
                    <a:pt x="948" y="15"/>
                  </a:lnTo>
                  <a:lnTo>
                    <a:pt x="909" y="11"/>
                  </a:lnTo>
                  <a:lnTo>
                    <a:pt x="871" y="7"/>
                  </a:lnTo>
                  <a:lnTo>
                    <a:pt x="832" y="3"/>
                  </a:lnTo>
                  <a:lnTo>
                    <a:pt x="794" y="1"/>
                  </a:lnTo>
                  <a:lnTo>
                    <a:pt x="754" y="0"/>
                  </a:lnTo>
                  <a:lnTo>
                    <a:pt x="7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5D36BFA-514A-72C9-82E7-581D0A353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550"/>
              <a:ext cx="59" cy="57"/>
            </a:xfrm>
            <a:custGeom>
              <a:avLst/>
              <a:gdLst>
                <a:gd name="T0" fmla="*/ 135 w 176"/>
                <a:gd name="T1" fmla="*/ 0 h 173"/>
                <a:gd name="T2" fmla="*/ 135 w 176"/>
                <a:gd name="T3" fmla="*/ 0 h 173"/>
                <a:gd name="T4" fmla="*/ 99 w 176"/>
                <a:gd name="T5" fmla="*/ 33 h 173"/>
                <a:gd name="T6" fmla="*/ 65 w 176"/>
                <a:gd name="T7" fmla="*/ 67 h 173"/>
                <a:gd name="T8" fmla="*/ 32 w 176"/>
                <a:gd name="T9" fmla="*/ 104 h 173"/>
                <a:gd name="T10" fmla="*/ 0 w 176"/>
                <a:gd name="T11" fmla="*/ 141 h 173"/>
                <a:gd name="T12" fmla="*/ 19 w 176"/>
                <a:gd name="T13" fmla="*/ 173 h 173"/>
                <a:gd name="T14" fmla="*/ 19 w 176"/>
                <a:gd name="T15" fmla="*/ 173 h 173"/>
                <a:gd name="T16" fmla="*/ 97 w 176"/>
                <a:gd name="T17" fmla="*/ 164 h 173"/>
                <a:gd name="T18" fmla="*/ 176 w 176"/>
                <a:gd name="T19" fmla="*/ 156 h 173"/>
                <a:gd name="T20" fmla="*/ 176 w 176"/>
                <a:gd name="T21" fmla="*/ 156 h 173"/>
                <a:gd name="T22" fmla="*/ 144 w 176"/>
                <a:gd name="T23" fmla="*/ 24 h 173"/>
                <a:gd name="T24" fmla="*/ 135 w 176"/>
                <a:gd name="T2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6" h="173">
                  <a:moveTo>
                    <a:pt x="135" y="0"/>
                  </a:moveTo>
                  <a:lnTo>
                    <a:pt x="135" y="0"/>
                  </a:lnTo>
                  <a:lnTo>
                    <a:pt x="99" y="33"/>
                  </a:lnTo>
                  <a:lnTo>
                    <a:pt x="65" y="67"/>
                  </a:lnTo>
                  <a:lnTo>
                    <a:pt x="32" y="104"/>
                  </a:lnTo>
                  <a:lnTo>
                    <a:pt x="0" y="141"/>
                  </a:lnTo>
                  <a:lnTo>
                    <a:pt x="19" y="173"/>
                  </a:lnTo>
                  <a:lnTo>
                    <a:pt x="19" y="173"/>
                  </a:lnTo>
                  <a:lnTo>
                    <a:pt x="97" y="164"/>
                  </a:lnTo>
                  <a:lnTo>
                    <a:pt x="176" y="156"/>
                  </a:lnTo>
                  <a:lnTo>
                    <a:pt x="176" y="156"/>
                  </a:lnTo>
                  <a:lnTo>
                    <a:pt x="144" y="2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43F339C6-CA2F-7EE6-73B5-75DC7E445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550"/>
              <a:ext cx="59" cy="57"/>
            </a:xfrm>
            <a:custGeom>
              <a:avLst/>
              <a:gdLst>
                <a:gd name="T0" fmla="*/ 135 w 176"/>
                <a:gd name="T1" fmla="*/ 0 h 173"/>
                <a:gd name="T2" fmla="*/ 135 w 176"/>
                <a:gd name="T3" fmla="*/ 0 h 173"/>
                <a:gd name="T4" fmla="*/ 99 w 176"/>
                <a:gd name="T5" fmla="*/ 33 h 173"/>
                <a:gd name="T6" fmla="*/ 65 w 176"/>
                <a:gd name="T7" fmla="*/ 67 h 173"/>
                <a:gd name="T8" fmla="*/ 32 w 176"/>
                <a:gd name="T9" fmla="*/ 104 h 173"/>
                <a:gd name="T10" fmla="*/ 0 w 176"/>
                <a:gd name="T11" fmla="*/ 141 h 173"/>
                <a:gd name="T12" fmla="*/ 19 w 176"/>
                <a:gd name="T13" fmla="*/ 173 h 173"/>
                <a:gd name="T14" fmla="*/ 19 w 176"/>
                <a:gd name="T15" fmla="*/ 173 h 173"/>
                <a:gd name="T16" fmla="*/ 97 w 176"/>
                <a:gd name="T17" fmla="*/ 164 h 173"/>
                <a:gd name="T18" fmla="*/ 176 w 176"/>
                <a:gd name="T19" fmla="*/ 156 h 173"/>
                <a:gd name="T20" fmla="*/ 176 w 176"/>
                <a:gd name="T21" fmla="*/ 156 h 173"/>
                <a:gd name="T22" fmla="*/ 144 w 176"/>
                <a:gd name="T23" fmla="*/ 24 h 173"/>
                <a:gd name="T24" fmla="*/ 135 w 176"/>
                <a:gd name="T2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6" h="173">
                  <a:moveTo>
                    <a:pt x="135" y="0"/>
                  </a:moveTo>
                  <a:lnTo>
                    <a:pt x="135" y="0"/>
                  </a:lnTo>
                  <a:lnTo>
                    <a:pt x="99" y="33"/>
                  </a:lnTo>
                  <a:lnTo>
                    <a:pt x="65" y="67"/>
                  </a:lnTo>
                  <a:lnTo>
                    <a:pt x="32" y="104"/>
                  </a:lnTo>
                  <a:lnTo>
                    <a:pt x="0" y="141"/>
                  </a:lnTo>
                  <a:lnTo>
                    <a:pt x="19" y="173"/>
                  </a:lnTo>
                  <a:lnTo>
                    <a:pt x="19" y="173"/>
                  </a:lnTo>
                  <a:lnTo>
                    <a:pt x="97" y="164"/>
                  </a:lnTo>
                  <a:lnTo>
                    <a:pt x="176" y="156"/>
                  </a:lnTo>
                  <a:lnTo>
                    <a:pt x="176" y="156"/>
                  </a:lnTo>
                  <a:lnTo>
                    <a:pt x="144" y="24"/>
                  </a:lnTo>
                  <a:lnTo>
                    <a:pt x="13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4C4BD5C8-002E-8B95-720E-BCDA17E0E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" y="471"/>
              <a:ext cx="124" cy="131"/>
            </a:xfrm>
            <a:custGeom>
              <a:avLst/>
              <a:gdLst>
                <a:gd name="T0" fmla="*/ 371 w 371"/>
                <a:gd name="T1" fmla="*/ 0 h 391"/>
                <a:gd name="T2" fmla="*/ 371 w 371"/>
                <a:gd name="T3" fmla="*/ 0 h 391"/>
                <a:gd name="T4" fmla="*/ 320 w 371"/>
                <a:gd name="T5" fmla="*/ 23 h 391"/>
                <a:gd name="T6" fmla="*/ 271 w 371"/>
                <a:gd name="T7" fmla="*/ 48 h 391"/>
                <a:gd name="T8" fmla="*/ 223 w 371"/>
                <a:gd name="T9" fmla="*/ 74 h 391"/>
                <a:gd name="T10" fmla="*/ 175 w 371"/>
                <a:gd name="T11" fmla="*/ 102 h 391"/>
                <a:gd name="T12" fmla="*/ 130 w 371"/>
                <a:gd name="T13" fmla="*/ 133 h 391"/>
                <a:gd name="T14" fmla="*/ 86 w 371"/>
                <a:gd name="T15" fmla="*/ 164 h 391"/>
                <a:gd name="T16" fmla="*/ 42 w 371"/>
                <a:gd name="T17" fmla="*/ 198 h 391"/>
                <a:gd name="T18" fmla="*/ 1 w 371"/>
                <a:gd name="T19" fmla="*/ 234 h 391"/>
                <a:gd name="T20" fmla="*/ 1 w 371"/>
                <a:gd name="T21" fmla="*/ 234 h 391"/>
                <a:gd name="T22" fmla="*/ 0 w 371"/>
                <a:gd name="T23" fmla="*/ 235 h 391"/>
                <a:gd name="T24" fmla="*/ 9 w 371"/>
                <a:gd name="T25" fmla="*/ 259 h 391"/>
                <a:gd name="T26" fmla="*/ 9 w 371"/>
                <a:gd name="T27" fmla="*/ 259 h 391"/>
                <a:gd name="T28" fmla="*/ 41 w 371"/>
                <a:gd name="T29" fmla="*/ 391 h 391"/>
                <a:gd name="T30" fmla="*/ 41 w 371"/>
                <a:gd name="T31" fmla="*/ 391 h 391"/>
                <a:gd name="T32" fmla="*/ 153 w 371"/>
                <a:gd name="T33" fmla="*/ 380 h 391"/>
                <a:gd name="T34" fmla="*/ 209 w 371"/>
                <a:gd name="T35" fmla="*/ 374 h 391"/>
                <a:gd name="T36" fmla="*/ 264 w 371"/>
                <a:gd name="T37" fmla="*/ 368 h 391"/>
                <a:gd name="T38" fmla="*/ 264 w 371"/>
                <a:gd name="T39" fmla="*/ 368 h 391"/>
                <a:gd name="T40" fmla="*/ 288 w 371"/>
                <a:gd name="T41" fmla="*/ 294 h 391"/>
                <a:gd name="T42" fmla="*/ 288 w 371"/>
                <a:gd name="T43" fmla="*/ 294 h 391"/>
                <a:gd name="T44" fmla="*/ 364 w 371"/>
                <a:gd name="T45" fmla="*/ 54 h 391"/>
                <a:gd name="T46" fmla="*/ 371 w 371"/>
                <a:gd name="T4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71" h="391">
                  <a:moveTo>
                    <a:pt x="371" y="0"/>
                  </a:moveTo>
                  <a:lnTo>
                    <a:pt x="371" y="0"/>
                  </a:lnTo>
                  <a:lnTo>
                    <a:pt x="320" y="23"/>
                  </a:lnTo>
                  <a:lnTo>
                    <a:pt x="271" y="48"/>
                  </a:lnTo>
                  <a:lnTo>
                    <a:pt x="223" y="74"/>
                  </a:lnTo>
                  <a:lnTo>
                    <a:pt x="175" y="102"/>
                  </a:lnTo>
                  <a:lnTo>
                    <a:pt x="130" y="133"/>
                  </a:lnTo>
                  <a:lnTo>
                    <a:pt x="86" y="164"/>
                  </a:lnTo>
                  <a:lnTo>
                    <a:pt x="42" y="198"/>
                  </a:lnTo>
                  <a:lnTo>
                    <a:pt x="1" y="234"/>
                  </a:lnTo>
                  <a:lnTo>
                    <a:pt x="1" y="234"/>
                  </a:lnTo>
                  <a:lnTo>
                    <a:pt x="0" y="235"/>
                  </a:lnTo>
                  <a:lnTo>
                    <a:pt x="9" y="259"/>
                  </a:lnTo>
                  <a:lnTo>
                    <a:pt x="9" y="259"/>
                  </a:lnTo>
                  <a:lnTo>
                    <a:pt x="41" y="391"/>
                  </a:lnTo>
                  <a:lnTo>
                    <a:pt x="41" y="391"/>
                  </a:lnTo>
                  <a:lnTo>
                    <a:pt x="153" y="380"/>
                  </a:lnTo>
                  <a:lnTo>
                    <a:pt x="209" y="374"/>
                  </a:lnTo>
                  <a:lnTo>
                    <a:pt x="264" y="368"/>
                  </a:lnTo>
                  <a:lnTo>
                    <a:pt x="264" y="368"/>
                  </a:lnTo>
                  <a:lnTo>
                    <a:pt x="288" y="294"/>
                  </a:lnTo>
                  <a:lnTo>
                    <a:pt x="288" y="294"/>
                  </a:lnTo>
                  <a:lnTo>
                    <a:pt x="364" y="5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483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0EA492C3-01DE-A895-34AD-3C845D39E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" y="471"/>
              <a:ext cx="124" cy="131"/>
            </a:xfrm>
            <a:custGeom>
              <a:avLst/>
              <a:gdLst>
                <a:gd name="T0" fmla="*/ 371 w 371"/>
                <a:gd name="T1" fmla="*/ 0 h 391"/>
                <a:gd name="T2" fmla="*/ 371 w 371"/>
                <a:gd name="T3" fmla="*/ 0 h 391"/>
                <a:gd name="T4" fmla="*/ 320 w 371"/>
                <a:gd name="T5" fmla="*/ 23 h 391"/>
                <a:gd name="T6" fmla="*/ 271 w 371"/>
                <a:gd name="T7" fmla="*/ 48 h 391"/>
                <a:gd name="T8" fmla="*/ 223 w 371"/>
                <a:gd name="T9" fmla="*/ 74 h 391"/>
                <a:gd name="T10" fmla="*/ 175 w 371"/>
                <a:gd name="T11" fmla="*/ 102 h 391"/>
                <a:gd name="T12" fmla="*/ 130 w 371"/>
                <a:gd name="T13" fmla="*/ 133 h 391"/>
                <a:gd name="T14" fmla="*/ 86 w 371"/>
                <a:gd name="T15" fmla="*/ 164 h 391"/>
                <a:gd name="T16" fmla="*/ 42 w 371"/>
                <a:gd name="T17" fmla="*/ 198 h 391"/>
                <a:gd name="T18" fmla="*/ 1 w 371"/>
                <a:gd name="T19" fmla="*/ 234 h 391"/>
                <a:gd name="T20" fmla="*/ 1 w 371"/>
                <a:gd name="T21" fmla="*/ 234 h 391"/>
                <a:gd name="T22" fmla="*/ 0 w 371"/>
                <a:gd name="T23" fmla="*/ 235 h 391"/>
                <a:gd name="T24" fmla="*/ 9 w 371"/>
                <a:gd name="T25" fmla="*/ 259 h 391"/>
                <a:gd name="T26" fmla="*/ 9 w 371"/>
                <a:gd name="T27" fmla="*/ 259 h 391"/>
                <a:gd name="T28" fmla="*/ 41 w 371"/>
                <a:gd name="T29" fmla="*/ 391 h 391"/>
                <a:gd name="T30" fmla="*/ 41 w 371"/>
                <a:gd name="T31" fmla="*/ 391 h 391"/>
                <a:gd name="T32" fmla="*/ 153 w 371"/>
                <a:gd name="T33" fmla="*/ 380 h 391"/>
                <a:gd name="T34" fmla="*/ 209 w 371"/>
                <a:gd name="T35" fmla="*/ 374 h 391"/>
                <a:gd name="T36" fmla="*/ 264 w 371"/>
                <a:gd name="T37" fmla="*/ 368 h 391"/>
                <a:gd name="T38" fmla="*/ 264 w 371"/>
                <a:gd name="T39" fmla="*/ 368 h 391"/>
                <a:gd name="T40" fmla="*/ 288 w 371"/>
                <a:gd name="T41" fmla="*/ 294 h 391"/>
                <a:gd name="T42" fmla="*/ 288 w 371"/>
                <a:gd name="T43" fmla="*/ 294 h 391"/>
                <a:gd name="T44" fmla="*/ 364 w 371"/>
                <a:gd name="T45" fmla="*/ 54 h 391"/>
                <a:gd name="T46" fmla="*/ 371 w 371"/>
                <a:gd name="T4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71" h="391">
                  <a:moveTo>
                    <a:pt x="371" y="0"/>
                  </a:moveTo>
                  <a:lnTo>
                    <a:pt x="371" y="0"/>
                  </a:lnTo>
                  <a:lnTo>
                    <a:pt x="320" y="23"/>
                  </a:lnTo>
                  <a:lnTo>
                    <a:pt x="271" y="48"/>
                  </a:lnTo>
                  <a:lnTo>
                    <a:pt x="223" y="74"/>
                  </a:lnTo>
                  <a:lnTo>
                    <a:pt x="175" y="102"/>
                  </a:lnTo>
                  <a:lnTo>
                    <a:pt x="130" y="133"/>
                  </a:lnTo>
                  <a:lnTo>
                    <a:pt x="86" y="164"/>
                  </a:lnTo>
                  <a:lnTo>
                    <a:pt x="42" y="198"/>
                  </a:lnTo>
                  <a:lnTo>
                    <a:pt x="1" y="234"/>
                  </a:lnTo>
                  <a:lnTo>
                    <a:pt x="1" y="234"/>
                  </a:lnTo>
                  <a:lnTo>
                    <a:pt x="0" y="235"/>
                  </a:lnTo>
                  <a:lnTo>
                    <a:pt x="9" y="259"/>
                  </a:lnTo>
                  <a:lnTo>
                    <a:pt x="9" y="259"/>
                  </a:lnTo>
                  <a:lnTo>
                    <a:pt x="41" y="391"/>
                  </a:lnTo>
                  <a:lnTo>
                    <a:pt x="41" y="391"/>
                  </a:lnTo>
                  <a:lnTo>
                    <a:pt x="153" y="380"/>
                  </a:lnTo>
                  <a:lnTo>
                    <a:pt x="209" y="374"/>
                  </a:lnTo>
                  <a:lnTo>
                    <a:pt x="264" y="368"/>
                  </a:lnTo>
                  <a:lnTo>
                    <a:pt x="264" y="368"/>
                  </a:lnTo>
                  <a:lnTo>
                    <a:pt x="288" y="294"/>
                  </a:lnTo>
                  <a:lnTo>
                    <a:pt x="288" y="294"/>
                  </a:lnTo>
                  <a:lnTo>
                    <a:pt x="364" y="54"/>
                  </a:lnTo>
                  <a:lnTo>
                    <a:pt x="37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D28DC627-651D-E996-7B9A-A1651FB84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428"/>
              <a:ext cx="905" cy="170"/>
            </a:xfrm>
            <a:custGeom>
              <a:avLst/>
              <a:gdLst>
                <a:gd name="T0" fmla="*/ 54 w 2717"/>
                <a:gd name="T1" fmla="*/ 456 h 510"/>
                <a:gd name="T2" fmla="*/ 149 w 2717"/>
                <a:gd name="T3" fmla="*/ 363 h 510"/>
                <a:gd name="T4" fmla="*/ 254 w 2717"/>
                <a:gd name="T5" fmla="*/ 279 h 510"/>
                <a:gd name="T6" fmla="*/ 366 w 2717"/>
                <a:gd name="T7" fmla="*/ 206 h 510"/>
                <a:gd name="T8" fmla="*/ 456 w 2717"/>
                <a:gd name="T9" fmla="*/ 159 h 510"/>
                <a:gd name="T10" fmla="*/ 581 w 2717"/>
                <a:gd name="T11" fmla="*/ 107 h 510"/>
                <a:gd name="T12" fmla="*/ 708 w 2717"/>
                <a:gd name="T13" fmla="*/ 66 h 510"/>
                <a:gd name="T14" fmla="*/ 841 w 2717"/>
                <a:gd name="T15" fmla="*/ 36 h 510"/>
                <a:gd name="T16" fmla="*/ 942 w 2717"/>
                <a:gd name="T17" fmla="*/ 22 h 510"/>
                <a:gd name="T18" fmla="*/ 1093 w 2717"/>
                <a:gd name="T19" fmla="*/ 12 h 510"/>
                <a:gd name="T20" fmla="*/ 1246 w 2717"/>
                <a:gd name="T21" fmla="*/ 17 h 510"/>
                <a:gd name="T22" fmla="*/ 1398 w 2717"/>
                <a:gd name="T23" fmla="*/ 34 h 510"/>
                <a:gd name="T24" fmla="*/ 1549 w 2717"/>
                <a:gd name="T25" fmla="*/ 63 h 510"/>
                <a:gd name="T26" fmla="*/ 1660 w 2717"/>
                <a:gd name="T27" fmla="*/ 93 h 510"/>
                <a:gd name="T28" fmla="*/ 1807 w 2717"/>
                <a:gd name="T29" fmla="*/ 141 h 510"/>
                <a:gd name="T30" fmla="*/ 1916 w 2717"/>
                <a:gd name="T31" fmla="*/ 183 h 510"/>
                <a:gd name="T32" fmla="*/ 2023 w 2717"/>
                <a:gd name="T33" fmla="*/ 231 h 510"/>
                <a:gd name="T34" fmla="*/ 2158 w 2717"/>
                <a:gd name="T35" fmla="*/ 297 h 510"/>
                <a:gd name="T36" fmla="*/ 2226 w 2717"/>
                <a:gd name="T37" fmla="*/ 319 h 510"/>
                <a:gd name="T38" fmla="*/ 2281 w 2717"/>
                <a:gd name="T39" fmla="*/ 323 h 510"/>
                <a:gd name="T40" fmla="*/ 2355 w 2717"/>
                <a:gd name="T41" fmla="*/ 310 h 510"/>
                <a:gd name="T42" fmla="*/ 2444 w 2717"/>
                <a:gd name="T43" fmla="*/ 280 h 510"/>
                <a:gd name="T44" fmla="*/ 2573 w 2717"/>
                <a:gd name="T45" fmla="*/ 218 h 510"/>
                <a:gd name="T46" fmla="*/ 2662 w 2717"/>
                <a:gd name="T47" fmla="*/ 157 h 510"/>
                <a:gd name="T48" fmla="*/ 2717 w 2717"/>
                <a:gd name="T49" fmla="*/ 111 h 510"/>
                <a:gd name="T50" fmla="*/ 2713 w 2717"/>
                <a:gd name="T51" fmla="*/ 104 h 510"/>
                <a:gd name="T52" fmla="*/ 2707 w 2717"/>
                <a:gd name="T53" fmla="*/ 105 h 510"/>
                <a:gd name="T54" fmla="*/ 2586 w 2717"/>
                <a:gd name="T55" fmla="*/ 194 h 510"/>
                <a:gd name="T56" fmla="*/ 2454 w 2717"/>
                <a:gd name="T57" fmla="*/ 263 h 510"/>
                <a:gd name="T58" fmla="*/ 2367 w 2717"/>
                <a:gd name="T59" fmla="*/ 295 h 510"/>
                <a:gd name="T60" fmla="*/ 2313 w 2717"/>
                <a:gd name="T61" fmla="*/ 307 h 510"/>
                <a:gd name="T62" fmla="*/ 2233 w 2717"/>
                <a:gd name="T63" fmla="*/ 306 h 510"/>
                <a:gd name="T64" fmla="*/ 2156 w 2717"/>
                <a:gd name="T65" fmla="*/ 282 h 510"/>
                <a:gd name="T66" fmla="*/ 2053 w 2717"/>
                <a:gd name="T67" fmla="*/ 232 h 510"/>
                <a:gd name="T68" fmla="*/ 1881 w 2717"/>
                <a:gd name="T69" fmla="*/ 155 h 510"/>
                <a:gd name="T70" fmla="*/ 1735 w 2717"/>
                <a:gd name="T71" fmla="*/ 103 h 510"/>
                <a:gd name="T72" fmla="*/ 1588 w 2717"/>
                <a:gd name="T73" fmla="*/ 59 h 510"/>
                <a:gd name="T74" fmla="*/ 1476 w 2717"/>
                <a:gd name="T75" fmla="*/ 35 h 510"/>
                <a:gd name="T76" fmla="*/ 1324 w 2717"/>
                <a:gd name="T77" fmla="*/ 11 h 510"/>
                <a:gd name="T78" fmla="*/ 1172 w 2717"/>
                <a:gd name="T79" fmla="*/ 1 h 510"/>
                <a:gd name="T80" fmla="*/ 1020 w 2717"/>
                <a:gd name="T81" fmla="*/ 3 h 510"/>
                <a:gd name="T82" fmla="*/ 916 w 2717"/>
                <a:gd name="T83" fmla="*/ 12 h 510"/>
                <a:gd name="T84" fmla="*/ 785 w 2717"/>
                <a:gd name="T85" fmla="*/ 34 h 510"/>
                <a:gd name="T86" fmla="*/ 656 w 2717"/>
                <a:gd name="T87" fmla="*/ 68 h 510"/>
                <a:gd name="T88" fmla="*/ 532 w 2717"/>
                <a:gd name="T89" fmla="*/ 112 h 510"/>
                <a:gd name="T90" fmla="*/ 441 w 2717"/>
                <a:gd name="T91" fmla="*/ 153 h 510"/>
                <a:gd name="T92" fmla="*/ 325 w 2717"/>
                <a:gd name="T93" fmla="*/ 217 h 510"/>
                <a:gd name="T94" fmla="*/ 215 w 2717"/>
                <a:gd name="T95" fmla="*/ 292 h 510"/>
                <a:gd name="T96" fmla="*/ 113 w 2717"/>
                <a:gd name="T97" fmla="*/ 377 h 510"/>
                <a:gd name="T98" fmla="*/ 44 w 2717"/>
                <a:gd name="T99" fmla="*/ 449 h 510"/>
                <a:gd name="T100" fmla="*/ 0 w 2717"/>
                <a:gd name="T101" fmla="*/ 501 h 510"/>
                <a:gd name="T102" fmla="*/ 4 w 2717"/>
                <a:gd name="T103" fmla="*/ 510 h 510"/>
                <a:gd name="T104" fmla="*/ 10 w 2717"/>
                <a:gd name="T105" fmla="*/ 507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717" h="510">
                  <a:moveTo>
                    <a:pt x="10" y="507"/>
                  </a:moveTo>
                  <a:lnTo>
                    <a:pt x="10" y="507"/>
                  </a:lnTo>
                  <a:lnTo>
                    <a:pt x="31" y="482"/>
                  </a:lnTo>
                  <a:lnTo>
                    <a:pt x="54" y="456"/>
                  </a:lnTo>
                  <a:lnTo>
                    <a:pt x="77" y="432"/>
                  </a:lnTo>
                  <a:lnTo>
                    <a:pt x="100" y="408"/>
                  </a:lnTo>
                  <a:lnTo>
                    <a:pt x="124" y="384"/>
                  </a:lnTo>
                  <a:lnTo>
                    <a:pt x="149" y="363"/>
                  </a:lnTo>
                  <a:lnTo>
                    <a:pt x="175" y="341"/>
                  </a:lnTo>
                  <a:lnTo>
                    <a:pt x="200" y="319"/>
                  </a:lnTo>
                  <a:lnTo>
                    <a:pt x="227" y="299"/>
                  </a:lnTo>
                  <a:lnTo>
                    <a:pt x="254" y="279"/>
                  </a:lnTo>
                  <a:lnTo>
                    <a:pt x="281" y="259"/>
                  </a:lnTo>
                  <a:lnTo>
                    <a:pt x="309" y="242"/>
                  </a:lnTo>
                  <a:lnTo>
                    <a:pt x="338" y="223"/>
                  </a:lnTo>
                  <a:lnTo>
                    <a:pt x="366" y="206"/>
                  </a:lnTo>
                  <a:lnTo>
                    <a:pt x="395" y="190"/>
                  </a:lnTo>
                  <a:lnTo>
                    <a:pt x="426" y="174"/>
                  </a:lnTo>
                  <a:lnTo>
                    <a:pt x="426" y="174"/>
                  </a:lnTo>
                  <a:lnTo>
                    <a:pt x="456" y="159"/>
                  </a:lnTo>
                  <a:lnTo>
                    <a:pt x="487" y="145"/>
                  </a:lnTo>
                  <a:lnTo>
                    <a:pt x="517" y="131"/>
                  </a:lnTo>
                  <a:lnTo>
                    <a:pt x="548" y="119"/>
                  </a:lnTo>
                  <a:lnTo>
                    <a:pt x="581" y="107"/>
                  </a:lnTo>
                  <a:lnTo>
                    <a:pt x="612" y="96"/>
                  </a:lnTo>
                  <a:lnTo>
                    <a:pt x="644" y="84"/>
                  </a:lnTo>
                  <a:lnTo>
                    <a:pt x="676" y="75"/>
                  </a:lnTo>
                  <a:lnTo>
                    <a:pt x="708" y="66"/>
                  </a:lnTo>
                  <a:lnTo>
                    <a:pt x="742" y="57"/>
                  </a:lnTo>
                  <a:lnTo>
                    <a:pt x="775" y="50"/>
                  </a:lnTo>
                  <a:lnTo>
                    <a:pt x="807" y="43"/>
                  </a:lnTo>
                  <a:lnTo>
                    <a:pt x="841" y="36"/>
                  </a:lnTo>
                  <a:lnTo>
                    <a:pt x="874" y="30"/>
                  </a:lnTo>
                  <a:lnTo>
                    <a:pt x="907" y="26"/>
                  </a:lnTo>
                  <a:lnTo>
                    <a:pt x="942" y="22"/>
                  </a:lnTo>
                  <a:lnTo>
                    <a:pt x="942" y="22"/>
                  </a:lnTo>
                  <a:lnTo>
                    <a:pt x="979" y="18"/>
                  </a:lnTo>
                  <a:lnTo>
                    <a:pt x="1017" y="16"/>
                  </a:lnTo>
                  <a:lnTo>
                    <a:pt x="1056" y="13"/>
                  </a:lnTo>
                  <a:lnTo>
                    <a:pt x="1093" y="12"/>
                  </a:lnTo>
                  <a:lnTo>
                    <a:pt x="1132" y="12"/>
                  </a:lnTo>
                  <a:lnTo>
                    <a:pt x="1170" y="12"/>
                  </a:lnTo>
                  <a:lnTo>
                    <a:pt x="1208" y="15"/>
                  </a:lnTo>
                  <a:lnTo>
                    <a:pt x="1246" y="17"/>
                  </a:lnTo>
                  <a:lnTo>
                    <a:pt x="1285" y="20"/>
                  </a:lnTo>
                  <a:lnTo>
                    <a:pt x="1322" y="24"/>
                  </a:lnTo>
                  <a:lnTo>
                    <a:pt x="1361" y="28"/>
                  </a:lnTo>
                  <a:lnTo>
                    <a:pt x="1398" y="34"/>
                  </a:lnTo>
                  <a:lnTo>
                    <a:pt x="1436" y="41"/>
                  </a:lnTo>
                  <a:lnTo>
                    <a:pt x="1474" y="47"/>
                  </a:lnTo>
                  <a:lnTo>
                    <a:pt x="1512" y="55"/>
                  </a:lnTo>
                  <a:lnTo>
                    <a:pt x="1549" y="63"/>
                  </a:lnTo>
                  <a:lnTo>
                    <a:pt x="1549" y="63"/>
                  </a:lnTo>
                  <a:lnTo>
                    <a:pt x="1585" y="72"/>
                  </a:lnTo>
                  <a:lnTo>
                    <a:pt x="1623" y="82"/>
                  </a:lnTo>
                  <a:lnTo>
                    <a:pt x="1660" y="93"/>
                  </a:lnTo>
                  <a:lnTo>
                    <a:pt x="1697" y="103"/>
                  </a:lnTo>
                  <a:lnTo>
                    <a:pt x="1734" y="116"/>
                  </a:lnTo>
                  <a:lnTo>
                    <a:pt x="1771" y="127"/>
                  </a:lnTo>
                  <a:lnTo>
                    <a:pt x="1807" y="141"/>
                  </a:lnTo>
                  <a:lnTo>
                    <a:pt x="1842" y="154"/>
                  </a:lnTo>
                  <a:lnTo>
                    <a:pt x="1842" y="154"/>
                  </a:lnTo>
                  <a:lnTo>
                    <a:pt x="1880" y="169"/>
                  </a:lnTo>
                  <a:lnTo>
                    <a:pt x="1916" y="183"/>
                  </a:lnTo>
                  <a:lnTo>
                    <a:pt x="1953" y="199"/>
                  </a:lnTo>
                  <a:lnTo>
                    <a:pt x="1989" y="216"/>
                  </a:lnTo>
                  <a:lnTo>
                    <a:pt x="1989" y="216"/>
                  </a:lnTo>
                  <a:lnTo>
                    <a:pt x="2023" y="231"/>
                  </a:lnTo>
                  <a:lnTo>
                    <a:pt x="2057" y="249"/>
                  </a:lnTo>
                  <a:lnTo>
                    <a:pt x="2125" y="282"/>
                  </a:lnTo>
                  <a:lnTo>
                    <a:pt x="2125" y="282"/>
                  </a:lnTo>
                  <a:lnTo>
                    <a:pt x="2158" y="297"/>
                  </a:lnTo>
                  <a:lnTo>
                    <a:pt x="2174" y="303"/>
                  </a:lnTo>
                  <a:lnTo>
                    <a:pt x="2192" y="309"/>
                  </a:lnTo>
                  <a:lnTo>
                    <a:pt x="2209" y="315"/>
                  </a:lnTo>
                  <a:lnTo>
                    <a:pt x="2226" y="319"/>
                  </a:lnTo>
                  <a:lnTo>
                    <a:pt x="2244" y="322"/>
                  </a:lnTo>
                  <a:lnTo>
                    <a:pt x="2262" y="323"/>
                  </a:lnTo>
                  <a:lnTo>
                    <a:pt x="2262" y="323"/>
                  </a:lnTo>
                  <a:lnTo>
                    <a:pt x="2281" y="323"/>
                  </a:lnTo>
                  <a:lnTo>
                    <a:pt x="2300" y="322"/>
                  </a:lnTo>
                  <a:lnTo>
                    <a:pt x="2319" y="319"/>
                  </a:lnTo>
                  <a:lnTo>
                    <a:pt x="2338" y="316"/>
                  </a:lnTo>
                  <a:lnTo>
                    <a:pt x="2355" y="310"/>
                  </a:lnTo>
                  <a:lnTo>
                    <a:pt x="2374" y="305"/>
                  </a:lnTo>
                  <a:lnTo>
                    <a:pt x="2409" y="294"/>
                  </a:lnTo>
                  <a:lnTo>
                    <a:pt x="2409" y="294"/>
                  </a:lnTo>
                  <a:lnTo>
                    <a:pt x="2444" y="280"/>
                  </a:lnTo>
                  <a:lnTo>
                    <a:pt x="2476" y="267"/>
                  </a:lnTo>
                  <a:lnTo>
                    <a:pt x="2509" y="251"/>
                  </a:lnTo>
                  <a:lnTo>
                    <a:pt x="2542" y="235"/>
                  </a:lnTo>
                  <a:lnTo>
                    <a:pt x="2573" y="218"/>
                  </a:lnTo>
                  <a:lnTo>
                    <a:pt x="2603" y="199"/>
                  </a:lnTo>
                  <a:lnTo>
                    <a:pt x="2633" y="178"/>
                  </a:lnTo>
                  <a:lnTo>
                    <a:pt x="2662" y="157"/>
                  </a:lnTo>
                  <a:lnTo>
                    <a:pt x="2662" y="157"/>
                  </a:lnTo>
                  <a:lnTo>
                    <a:pt x="2689" y="136"/>
                  </a:lnTo>
                  <a:lnTo>
                    <a:pt x="2715" y="114"/>
                  </a:lnTo>
                  <a:lnTo>
                    <a:pt x="2715" y="114"/>
                  </a:lnTo>
                  <a:lnTo>
                    <a:pt x="2717" y="111"/>
                  </a:lnTo>
                  <a:lnTo>
                    <a:pt x="2717" y="109"/>
                  </a:lnTo>
                  <a:lnTo>
                    <a:pt x="2716" y="107"/>
                  </a:lnTo>
                  <a:lnTo>
                    <a:pt x="2715" y="105"/>
                  </a:lnTo>
                  <a:lnTo>
                    <a:pt x="2713" y="104"/>
                  </a:lnTo>
                  <a:lnTo>
                    <a:pt x="2711" y="103"/>
                  </a:lnTo>
                  <a:lnTo>
                    <a:pt x="2709" y="103"/>
                  </a:lnTo>
                  <a:lnTo>
                    <a:pt x="2707" y="105"/>
                  </a:lnTo>
                  <a:lnTo>
                    <a:pt x="2707" y="105"/>
                  </a:lnTo>
                  <a:lnTo>
                    <a:pt x="2678" y="129"/>
                  </a:lnTo>
                  <a:lnTo>
                    <a:pt x="2649" y="152"/>
                  </a:lnTo>
                  <a:lnTo>
                    <a:pt x="2618" y="174"/>
                  </a:lnTo>
                  <a:lnTo>
                    <a:pt x="2586" y="194"/>
                  </a:lnTo>
                  <a:lnTo>
                    <a:pt x="2555" y="214"/>
                  </a:lnTo>
                  <a:lnTo>
                    <a:pt x="2522" y="231"/>
                  </a:lnTo>
                  <a:lnTo>
                    <a:pt x="2489" y="248"/>
                  </a:lnTo>
                  <a:lnTo>
                    <a:pt x="2454" y="263"/>
                  </a:lnTo>
                  <a:lnTo>
                    <a:pt x="2454" y="263"/>
                  </a:lnTo>
                  <a:lnTo>
                    <a:pt x="2420" y="277"/>
                  </a:lnTo>
                  <a:lnTo>
                    <a:pt x="2384" y="290"/>
                  </a:lnTo>
                  <a:lnTo>
                    <a:pt x="2367" y="295"/>
                  </a:lnTo>
                  <a:lnTo>
                    <a:pt x="2349" y="300"/>
                  </a:lnTo>
                  <a:lnTo>
                    <a:pt x="2330" y="304"/>
                  </a:lnTo>
                  <a:lnTo>
                    <a:pt x="2313" y="307"/>
                  </a:lnTo>
                  <a:lnTo>
                    <a:pt x="2313" y="307"/>
                  </a:lnTo>
                  <a:lnTo>
                    <a:pt x="2292" y="309"/>
                  </a:lnTo>
                  <a:lnTo>
                    <a:pt x="2272" y="310"/>
                  </a:lnTo>
                  <a:lnTo>
                    <a:pt x="2252" y="309"/>
                  </a:lnTo>
                  <a:lnTo>
                    <a:pt x="2233" y="306"/>
                  </a:lnTo>
                  <a:lnTo>
                    <a:pt x="2213" y="302"/>
                  </a:lnTo>
                  <a:lnTo>
                    <a:pt x="2193" y="297"/>
                  </a:lnTo>
                  <a:lnTo>
                    <a:pt x="2174" y="290"/>
                  </a:lnTo>
                  <a:lnTo>
                    <a:pt x="2156" y="282"/>
                  </a:lnTo>
                  <a:lnTo>
                    <a:pt x="2156" y="282"/>
                  </a:lnTo>
                  <a:lnTo>
                    <a:pt x="2121" y="267"/>
                  </a:lnTo>
                  <a:lnTo>
                    <a:pt x="2086" y="249"/>
                  </a:lnTo>
                  <a:lnTo>
                    <a:pt x="2053" y="232"/>
                  </a:lnTo>
                  <a:lnTo>
                    <a:pt x="2017" y="216"/>
                  </a:lnTo>
                  <a:lnTo>
                    <a:pt x="2017" y="216"/>
                  </a:lnTo>
                  <a:lnTo>
                    <a:pt x="1950" y="184"/>
                  </a:lnTo>
                  <a:lnTo>
                    <a:pt x="1881" y="155"/>
                  </a:lnTo>
                  <a:lnTo>
                    <a:pt x="1881" y="155"/>
                  </a:lnTo>
                  <a:lnTo>
                    <a:pt x="1808" y="128"/>
                  </a:lnTo>
                  <a:lnTo>
                    <a:pt x="1773" y="115"/>
                  </a:lnTo>
                  <a:lnTo>
                    <a:pt x="1735" y="103"/>
                  </a:lnTo>
                  <a:lnTo>
                    <a:pt x="1699" y="91"/>
                  </a:lnTo>
                  <a:lnTo>
                    <a:pt x="1662" y="80"/>
                  </a:lnTo>
                  <a:lnTo>
                    <a:pt x="1625" y="70"/>
                  </a:lnTo>
                  <a:lnTo>
                    <a:pt x="1588" y="59"/>
                  </a:lnTo>
                  <a:lnTo>
                    <a:pt x="1588" y="59"/>
                  </a:lnTo>
                  <a:lnTo>
                    <a:pt x="1550" y="51"/>
                  </a:lnTo>
                  <a:lnTo>
                    <a:pt x="1514" y="43"/>
                  </a:lnTo>
                  <a:lnTo>
                    <a:pt x="1476" y="35"/>
                  </a:lnTo>
                  <a:lnTo>
                    <a:pt x="1438" y="28"/>
                  </a:lnTo>
                  <a:lnTo>
                    <a:pt x="1400" y="22"/>
                  </a:lnTo>
                  <a:lnTo>
                    <a:pt x="1363" y="17"/>
                  </a:lnTo>
                  <a:lnTo>
                    <a:pt x="1324" y="11"/>
                  </a:lnTo>
                  <a:lnTo>
                    <a:pt x="1287" y="7"/>
                  </a:lnTo>
                  <a:lnTo>
                    <a:pt x="1248" y="4"/>
                  </a:lnTo>
                  <a:lnTo>
                    <a:pt x="1211" y="2"/>
                  </a:lnTo>
                  <a:lnTo>
                    <a:pt x="1172" y="1"/>
                  </a:lnTo>
                  <a:lnTo>
                    <a:pt x="1134" y="0"/>
                  </a:lnTo>
                  <a:lnTo>
                    <a:pt x="1095" y="0"/>
                  </a:lnTo>
                  <a:lnTo>
                    <a:pt x="1058" y="1"/>
                  </a:lnTo>
                  <a:lnTo>
                    <a:pt x="1020" y="3"/>
                  </a:lnTo>
                  <a:lnTo>
                    <a:pt x="981" y="5"/>
                  </a:lnTo>
                  <a:lnTo>
                    <a:pt x="981" y="5"/>
                  </a:lnTo>
                  <a:lnTo>
                    <a:pt x="949" y="8"/>
                  </a:lnTo>
                  <a:lnTo>
                    <a:pt x="916" y="12"/>
                  </a:lnTo>
                  <a:lnTo>
                    <a:pt x="883" y="17"/>
                  </a:lnTo>
                  <a:lnTo>
                    <a:pt x="850" y="22"/>
                  </a:lnTo>
                  <a:lnTo>
                    <a:pt x="818" y="28"/>
                  </a:lnTo>
                  <a:lnTo>
                    <a:pt x="785" y="34"/>
                  </a:lnTo>
                  <a:lnTo>
                    <a:pt x="752" y="42"/>
                  </a:lnTo>
                  <a:lnTo>
                    <a:pt x="721" y="50"/>
                  </a:lnTo>
                  <a:lnTo>
                    <a:pt x="689" y="58"/>
                  </a:lnTo>
                  <a:lnTo>
                    <a:pt x="656" y="68"/>
                  </a:lnTo>
                  <a:lnTo>
                    <a:pt x="625" y="78"/>
                  </a:lnTo>
                  <a:lnTo>
                    <a:pt x="594" y="88"/>
                  </a:lnTo>
                  <a:lnTo>
                    <a:pt x="563" y="100"/>
                  </a:lnTo>
                  <a:lnTo>
                    <a:pt x="532" y="112"/>
                  </a:lnTo>
                  <a:lnTo>
                    <a:pt x="501" y="125"/>
                  </a:lnTo>
                  <a:lnTo>
                    <a:pt x="471" y="139"/>
                  </a:lnTo>
                  <a:lnTo>
                    <a:pt x="471" y="139"/>
                  </a:lnTo>
                  <a:lnTo>
                    <a:pt x="441" y="153"/>
                  </a:lnTo>
                  <a:lnTo>
                    <a:pt x="412" y="168"/>
                  </a:lnTo>
                  <a:lnTo>
                    <a:pt x="382" y="183"/>
                  </a:lnTo>
                  <a:lnTo>
                    <a:pt x="354" y="200"/>
                  </a:lnTo>
                  <a:lnTo>
                    <a:pt x="325" y="217"/>
                  </a:lnTo>
                  <a:lnTo>
                    <a:pt x="297" y="234"/>
                  </a:lnTo>
                  <a:lnTo>
                    <a:pt x="269" y="253"/>
                  </a:lnTo>
                  <a:lnTo>
                    <a:pt x="241" y="272"/>
                  </a:lnTo>
                  <a:lnTo>
                    <a:pt x="215" y="292"/>
                  </a:lnTo>
                  <a:lnTo>
                    <a:pt x="189" y="312"/>
                  </a:lnTo>
                  <a:lnTo>
                    <a:pt x="163" y="333"/>
                  </a:lnTo>
                  <a:lnTo>
                    <a:pt x="138" y="355"/>
                  </a:lnTo>
                  <a:lnTo>
                    <a:pt x="113" y="377"/>
                  </a:lnTo>
                  <a:lnTo>
                    <a:pt x="89" y="400"/>
                  </a:lnTo>
                  <a:lnTo>
                    <a:pt x="67" y="424"/>
                  </a:lnTo>
                  <a:lnTo>
                    <a:pt x="44" y="449"/>
                  </a:lnTo>
                  <a:lnTo>
                    <a:pt x="44" y="449"/>
                  </a:lnTo>
                  <a:lnTo>
                    <a:pt x="23" y="473"/>
                  </a:lnTo>
                  <a:lnTo>
                    <a:pt x="1" y="499"/>
                  </a:lnTo>
                  <a:lnTo>
                    <a:pt x="1" y="499"/>
                  </a:lnTo>
                  <a:lnTo>
                    <a:pt x="0" y="501"/>
                  </a:lnTo>
                  <a:lnTo>
                    <a:pt x="0" y="504"/>
                  </a:lnTo>
                  <a:lnTo>
                    <a:pt x="1" y="506"/>
                  </a:lnTo>
                  <a:lnTo>
                    <a:pt x="2" y="508"/>
                  </a:lnTo>
                  <a:lnTo>
                    <a:pt x="4" y="510"/>
                  </a:lnTo>
                  <a:lnTo>
                    <a:pt x="6" y="510"/>
                  </a:lnTo>
                  <a:lnTo>
                    <a:pt x="8" y="510"/>
                  </a:lnTo>
                  <a:lnTo>
                    <a:pt x="10" y="507"/>
                  </a:lnTo>
                  <a:lnTo>
                    <a:pt x="10" y="5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4FA7DF2A-1EE5-A9E0-69D8-9B7A304D7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8" y="318"/>
              <a:ext cx="994" cy="284"/>
            </a:xfrm>
            <a:custGeom>
              <a:avLst/>
              <a:gdLst>
                <a:gd name="T0" fmla="*/ 26 w 2983"/>
                <a:gd name="T1" fmla="*/ 841 h 853"/>
                <a:gd name="T2" fmla="*/ 14 w 2983"/>
                <a:gd name="T3" fmla="*/ 829 h 853"/>
                <a:gd name="T4" fmla="*/ 16 w 2983"/>
                <a:gd name="T5" fmla="*/ 805 h 853"/>
                <a:gd name="T6" fmla="*/ 31 w 2983"/>
                <a:gd name="T7" fmla="*/ 761 h 853"/>
                <a:gd name="T8" fmla="*/ 71 w 2983"/>
                <a:gd name="T9" fmla="*/ 696 h 853"/>
                <a:gd name="T10" fmla="*/ 126 w 2983"/>
                <a:gd name="T11" fmla="*/ 632 h 853"/>
                <a:gd name="T12" fmla="*/ 249 w 2983"/>
                <a:gd name="T13" fmla="*/ 513 h 853"/>
                <a:gd name="T14" fmla="*/ 446 w 2983"/>
                <a:gd name="T15" fmla="*/ 340 h 853"/>
                <a:gd name="T16" fmla="*/ 552 w 2983"/>
                <a:gd name="T17" fmla="*/ 261 h 853"/>
                <a:gd name="T18" fmla="*/ 697 w 2983"/>
                <a:gd name="T19" fmla="*/ 165 h 853"/>
                <a:gd name="T20" fmla="*/ 819 w 2983"/>
                <a:gd name="T21" fmla="*/ 101 h 853"/>
                <a:gd name="T22" fmla="*/ 970 w 2983"/>
                <a:gd name="T23" fmla="*/ 43 h 853"/>
                <a:gd name="T24" fmla="*/ 1061 w 2983"/>
                <a:gd name="T25" fmla="*/ 25 h 853"/>
                <a:gd name="T26" fmla="*/ 1171 w 2983"/>
                <a:gd name="T27" fmla="*/ 14 h 853"/>
                <a:gd name="T28" fmla="*/ 1343 w 2983"/>
                <a:gd name="T29" fmla="*/ 14 h 853"/>
                <a:gd name="T30" fmla="*/ 1590 w 2983"/>
                <a:gd name="T31" fmla="*/ 29 h 853"/>
                <a:gd name="T32" fmla="*/ 1829 w 2983"/>
                <a:gd name="T33" fmla="*/ 60 h 853"/>
                <a:gd name="T34" fmla="*/ 2139 w 2983"/>
                <a:gd name="T35" fmla="*/ 131 h 853"/>
                <a:gd name="T36" fmla="*/ 2328 w 2983"/>
                <a:gd name="T37" fmla="*/ 193 h 853"/>
                <a:gd name="T38" fmla="*/ 2439 w 2983"/>
                <a:gd name="T39" fmla="*/ 238 h 853"/>
                <a:gd name="T40" fmla="*/ 2581 w 2983"/>
                <a:gd name="T41" fmla="*/ 306 h 853"/>
                <a:gd name="T42" fmla="*/ 2719 w 2983"/>
                <a:gd name="T43" fmla="*/ 385 h 853"/>
                <a:gd name="T44" fmla="*/ 2850 w 2983"/>
                <a:gd name="T45" fmla="*/ 475 h 853"/>
                <a:gd name="T46" fmla="*/ 2942 w 2983"/>
                <a:gd name="T47" fmla="*/ 549 h 853"/>
                <a:gd name="T48" fmla="*/ 2977 w 2983"/>
                <a:gd name="T49" fmla="*/ 577 h 853"/>
                <a:gd name="T50" fmla="*/ 2983 w 2983"/>
                <a:gd name="T51" fmla="*/ 571 h 853"/>
                <a:gd name="T52" fmla="*/ 2950 w 2983"/>
                <a:gd name="T53" fmla="*/ 539 h 853"/>
                <a:gd name="T54" fmla="*/ 2818 w 2983"/>
                <a:gd name="T55" fmla="*/ 437 h 853"/>
                <a:gd name="T56" fmla="*/ 2680 w 2983"/>
                <a:gd name="T57" fmla="*/ 347 h 853"/>
                <a:gd name="T58" fmla="*/ 2534 w 2983"/>
                <a:gd name="T59" fmla="*/ 268 h 853"/>
                <a:gd name="T60" fmla="*/ 2421 w 2983"/>
                <a:gd name="T61" fmla="*/ 216 h 853"/>
                <a:gd name="T62" fmla="*/ 2266 w 2983"/>
                <a:gd name="T63" fmla="*/ 158 h 853"/>
                <a:gd name="T64" fmla="*/ 2107 w 2983"/>
                <a:gd name="T65" fmla="*/ 109 h 853"/>
                <a:gd name="T66" fmla="*/ 1864 w 2983"/>
                <a:gd name="T67" fmla="*/ 54 h 853"/>
                <a:gd name="T68" fmla="*/ 1616 w 2983"/>
                <a:gd name="T69" fmla="*/ 19 h 853"/>
                <a:gd name="T70" fmla="*/ 1358 w 2983"/>
                <a:gd name="T71" fmla="*/ 2 h 853"/>
                <a:gd name="T72" fmla="*/ 1175 w 2983"/>
                <a:gd name="T73" fmla="*/ 2 h 853"/>
                <a:gd name="T74" fmla="*/ 1061 w 2983"/>
                <a:gd name="T75" fmla="*/ 12 h 853"/>
                <a:gd name="T76" fmla="*/ 970 w 2983"/>
                <a:gd name="T77" fmla="*/ 31 h 853"/>
                <a:gd name="T78" fmla="*/ 818 w 2983"/>
                <a:gd name="T79" fmla="*/ 87 h 853"/>
                <a:gd name="T80" fmla="*/ 695 w 2983"/>
                <a:gd name="T81" fmla="*/ 153 h 853"/>
                <a:gd name="T82" fmla="*/ 543 w 2983"/>
                <a:gd name="T83" fmla="*/ 251 h 853"/>
                <a:gd name="T84" fmla="*/ 436 w 2983"/>
                <a:gd name="T85" fmla="*/ 333 h 853"/>
                <a:gd name="T86" fmla="*/ 296 w 2983"/>
                <a:gd name="T87" fmla="*/ 453 h 853"/>
                <a:gd name="T88" fmla="*/ 131 w 2983"/>
                <a:gd name="T89" fmla="*/ 609 h 853"/>
                <a:gd name="T90" fmla="*/ 62 w 2983"/>
                <a:gd name="T91" fmla="*/ 688 h 853"/>
                <a:gd name="T92" fmla="*/ 28 w 2983"/>
                <a:gd name="T93" fmla="*/ 738 h 853"/>
                <a:gd name="T94" fmla="*/ 6 w 2983"/>
                <a:gd name="T95" fmla="*/ 791 h 853"/>
                <a:gd name="T96" fmla="*/ 0 w 2983"/>
                <a:gd name="T97" fmla="*/ 827 h 853"/>
                <a:gd name="T98" fmla="*/ 6 w 2983"/>
                <a:gd name="T99" fmla="*/ 843 h 853"/>
                <a:gd name="T100" fmla="*/ 24 w 2983"/>
                <a:gd name="T101" fmla="*/ 853 h 853"/>
                <a:gd name="T102" fmla="*/ 43 w 2983"/>
                <a:gd name="T103" fmla="*/ 844 h 853"/>
                <a:gd name="T104" fmla="*/ 43 w 2983"/>
                <a:gd name="T105" fmla="*/ 837 h 853"/>
                <a:gd name="T106" fmla="*/ 33 w 2983"/>
                <a:gd name="T107" fmla="*/ 835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83" h="853">
                  <a:moveTo>
                    <a:pt x="31" y="837"/>
                  </a:moveTo>
                  <a:lnTo>
                    <a:pt x="31" y="837"/>
                  </a:lnTo>
                  <a:lnTo>
                    <a:pt x="29" y="840"/>
                  </a:lnTo>
                  <a:lnTo>
                    <a:pt x="26" y="841"/>
                  </a:lnTo>
                  <a:lnTo>
                    <a:pt x="24" y="841"/>
                  </a:lnTo>
                  <a:lnTo>
                    <a:pt x="21" y="838"/>
                  </a:lnTo>
                  <a:lnTo>
                    <a:pt x="17" y="834"/>
                  </a:lnTo>
                  <a:lnTo>
                    <a:pt x="14" y="829"/>
                  </a:lnTo>
                  <a:lnTo>
                    <a:pt x="14" y="829"/>
                  </a:lnTo>
                  <a:lnTo>
                    <a:pt x="13" y="823"/>
                  </a:lnTo>
                  <a:lnTo>
                    <a:pt x="14" y="817"/>
                  </a:lnTo>
                  <a:lnTo>
                    <a:pt x="16" y="805"/>
                  </a:lnTo>
                  <a:lnTo>
                    <a:pt x="16" y="805"/>
                  </a:lnTo>
                  <a:lnTo>
                    <a:pt x="23" y="783"/>
                  </a:lnTo>
                  <a:lnTo>
                    <a:pt x="31" y="761"/>
                  </a:lnTo>
                  <a:lnTo>
                    <a:pt x="31" y="761"/>
                  </a:lnTo>
                  <a:lnTo>
                    <a:pt x="40" y="744"/>
                  </a:lnTo>
                  <a:lnTo>
                    <a:pt x="49" y="727"/>
                  </a:lnTo>
                  <a:lnTo>
                    <a:pt x="59" y="711"/>
                  </a:lnTo>
                  <a:lnTo>
                    <a:pt x="71" y="696"/>
                  </a:lnTo>
                  <a:lnTo>
                    <a:pt x="71" y="696"/>
                  </a:lnTo>
                  <a:lnTo>
                    <a:pt x="84" y="679"/>
                  </a:lnTo>
                  <a:lnTo>
                    <a:pt x="98" y="663"/>
                  </a:lnTo>
                  <a:lnTo>
                    <a:pt x="126" y="632"/>
                  </a:lnTo>
                  <a:lnTo>
                    <a:pt x="155" y="603"/>
                  </a:lnTo>
                  <a:lnTo>
                    <a:pt x="185" y="574"/>
                  </a:lnTo>
                  <a:lnTo>
                    <a:pt x="185" y="574"/>
                  </a:lnTo>
                  <a:lnTo>
                    <a:pt x="249" y="513"/>
                  </a:lnTo>
                  <a:lnTo>
                    <a:pt x="313" y="454"/>
                  </a:lnTo>
                  <a:lnTo>
                    <a:pt x="379" y="396"/>
                  </a:lnTo>
                  <a:lnTo>
                    <a:pt x="412" y="367"/>
                  </a:lnTo>
                  <a:lnTo>
                    <a:pt x="446" y="340"/>
                  </a:lnTo>
                  <a:lnTo>
                    <a:pt x="446" y="340"/>
                  </a:lnTo>
                  <a:lnTo>
                    <a:pt x="481" y="313"/>
                  </a:lnTo>
                  <a:lnTo>
                    <a:pt x="516" y="287"/>
                  </a:lnTo>
                  <a:lnTo>
                    <a:pt x="552" y="261"/>
                  </a:lnTo>
                  <a:lnTo>
                    <a:pt x="587" y="236"/>
                  </a:lnTo>
                  <a:lnTo>
                    <a:pt x="623" y="211"/>
                  </a:lnTo>
                  <a:lnTo>
                    <a:pt x="661" y="188"/>
                  </a:lnTo>
                  <a:lnTo>
                    <a:pt x="697" y="165"/>
                  </a:lnTo>
                  <a:lnTo>
                    <a:pt x="736" y="143"/>
                  </a:lnTo>
                  <a:lnTo>
                    <a:pt x="736" y="143"/>
                  </a:lnTo>
                  <a:lnTo>
                    <a:pt x="777" y="121"/>
                  </a:lnTo>
                  <a:lnTo>
                    <a:pt x="819" y="101"/>
                  </a:lnTo>
                  <a:lnTo>
                    <a:pt x="861" y="82"/>
                  </a:lnTo>
                  <a:lnTo>
                    <a:pt x="904" y="64"/>
                  </a:lnTo>
                  <a:lnTo>
                    <a:pt x="948" y="50"/>
                  </a:lnTo>
                  <a:lnTo>
                    <a:pt x="970" y="43"/>
                  </a:lnTo>
                  <a:lnTo>
                    <a:pt x="993" y="38"/>
                  </a:lnTo>
                  <a:lnTo>
                    <a:pt x="1015" y="33"/>
                  </a:lnTo>
                  <a:lnTo>
                    <a:pt x="1037" y="28"/>
                  </a:lnTo>
                  <a:lnTo>
                    <a:pt x="1061" y="25"/>
                  </a:lnTo>
                  <a:lnTo>
                    <a:pt x="1084" y="21"/>
                  </a:lnTo>
                  <a:lnTo>
                    <a:pt x="1084" y="21"/>
                  </a:lnTo>
                  <a:lnTo>
                    <a:pt x="1127" y="17"/>
                  </a:lnTo>
                  <a:lnTo>
                    <a:pt x="1171" y="14"/>
                  </a:lnTo>
                  <a:lnTo>
                    <a:pt x="1213" y="13"/>
                  </a:lnTo>
                  <a:lnTo>
                    <a:pt x="1257" y="12"/>
                  </a:lnTo>
                  <a:lnTo>
                    <a:pt x="1301" y="13"/>
                  </a:lnTo>
                  <a:lnTo>
                    <a:pt x="1343" y="14"/>
                  </a:lnTo>
                  <a:lnTo>
                    <a:pt x="1430" y="17"/>
                  </a:lnTo>
                  <a:lnTo>
                    <a:pt x="1430" y="17"/>
                  </a:lnTo>
                  <a:lnTo>
                    <a:pt x="1510" y="22"/>
                  </a:lnTo>
                  <a:lnTo>
                    <a:pt x="1590" y="29"/>
                  </a:lnTo>
                  <a:lnTo>
                    <a:pt x="1670" y="37"/>
                  </a:lnTo>
                  <a:lnTo>
                    <a:pt x="1750" y="47"/>
                  </a:lnTo>
                  <a:lnTo>
                    <a:pt x="1750" y="47"/>
                  </a:lnTo>
                  <a:lnTo>
                    <a:pt x="1829" y="60"/>
                  </a:lnTo>
                  <a:lnTo>
                    <a:pt x="1907" y="75"/>
                  </a:lnTo>
                  <a:lnTo>
                    <a:pt x="1985" y="91"/>
                  </a:lnTo>
                  <a:lnTo>
                    <a:pt x="2062" y="110"/>
                  </a:lnTo>
                  <a:lnTo>
                    <a:pt x="2139" y="131"/>
                  </a:lnTo>
                  <a:lnTo>
                    <a:pt x="2215" y="154"/>
                  </a:lnTo>
                  <a:lnTo>
                    <a:pt x="2254" y="166"/>
                  </a:lnTo>
                  <a:lnTo>
                    <a:pt x="2291" y="180"/>
                  </a:lnTo>
                  <a:lnTo>
                    <a:pt x="2328" y="193"/>
                  </a:lnTo>
                  <a:lnTo>
                    <a:pt x="2366" y="208"/>
                  </a:lnTo>
                  <a:lnTo>
                    <a:pt x="2366" y="208"/>
                  </a:lnTo>
                  <a:lnTo>
                    <a:pt x="2402" y="223"/>
                  </a:lnTo>
                  <a:lnTo>
                    <a:pt x="2439" y="238"/>
                  </a:lnTo>
                  <a:lnTo>
                    <a:pt x="2475" y="254"/>
                  </a:lnTo>
                  <a:lnTo>
                    <a:pt x="2511" y="271"/>
                  </a:lnTo>
                  <a:lnTo>
                    <a:pt x="2547" y="288"/>
                  </a:lnTo>
                  <a:lnTo>
                    <a:pt x="2581" y="306"/>
                  </a:lnTo>
                  <a:lnTo>
                    <a:pt x="2617" y="325"/>
                  </a:lnTo>
                  <a:lnTo>
                    <a:pt x="2651" y="345"/>
                  </a:lnTo>
                  <a:lnTo>
                    <a:pt x="2685" y="364"/>
                  </a:lnTo>
                  <a:lnTo>
                    <a:pt x="2719" y="385"/>
                  </a:lnTo>
                  <a:lnTo>
                    <a:pt x="2753" y="407"/>
                  </a:lnTo>
                  <a:lnTo>
                    <a:pt x="2785" y="429"/>
                  </a:lnTo>
                  <a:lnTo>
                    <a:pt x="2817" y="452"/>
                  </a:lnTo>
                  <a:lnTo>
                    <a:pt x="2850" y="475"/>
                  </a:lnTo>
                  <a:lnTo>
                    <a:pt x="2881" y="499"/>
                  </a:lnTo>
                  <a:lnTo>
                    <a:pt x="2912" y="524"/>
                  </a:lnTo>
                  <a:lnTo>
                    <a:pt x="2912" y="524"/>
                  </a:lnTo>
                  <a:lnTo>
                    <a:pt x="2942" y="549"/>
                  </a:lnTo>
                  <a:lnTo>
                    <a:pt x="2972" y="575"/>
                  </a:lnTo>
                  <a:lnTo>
                    <a:pt x="2972" y="575"/>
                  </a:lnTo>
                  <a:lnTo>
                    <a:pt x="2975" y="576"/>
                  </a:lnTo>
                  <a:lnTo>
                    <a:pt x="2977" y="577"/>
                  </a:lnTo>
                  <a:lnTo>
                    <a:pt x="2980" y="576"/>
                  </a:lnTo>
                  <a:lnTo>
                    <a:pt x="2981" y="575"/>
                  </a:lnTo>
                  <a:lnTo>
                    <a:pt x="2983" y="573"/>
                  </a:lnTo>
                  <a:lnTo>
                    <a:pt x="2983" y="571"/>
                  </a:lnTo>
                  <a:lnTo>
                    <a:pt x="2983" y="569"/>
                  </a:lnTo>
                  <a:lnTo>
                    <a:pt x="2981" y="566"/>
                  </a:lnTo>
                  <a:lnTo>
                    <a:pt x="2981" y="566"/>
                  </a:lnTo>
                  <a:lnTo>
                    <a:pt x="2950" y="539"/>
                  </a:lnTo>
                  <a:lnTo>
                    <a:pt x="2918" y="512"/>
                  </a:lnTo>
                  <a:lnTo>
                    <a:pt x="2885" y="486"/>
                  </a:lnTo>
                  <a:lnTo>
                    <a:pt x="2853" y="461"/>
                  </a:lnTo>
                  <a:lnTo>
                    <a:pt x="2818" y="437"/>
                  </a:lnTo>
                  <a:lnTo>
                    <a:pt x="2785" y="413"/>
                  </a:lnTo>
                  <a:lnTo>
                    <a:pt x="2751" y="390"/>
                  </a:lnTo>
                  <a:lnTo>
                    <a:pt x="2716" y="368"/>
                  </a:lnTo>
                  <a:lnTo>
                    <a:pt x="2680" y="347"/>
                  </a:lnTo>
                  <a:lnTo>
                    <a:pt x="2644" y="327"/>
                  </a:lnTo>
                  <a:lnTo>
                    <a:pt x="2608" y="306"/>
                  </a:lnTo>
                  <a:lnTo>
                    <a:pt x="2571" y="287"/>
                  </a:lnTo>
                  <a:lnTo>
                    <a:pt x="2534" y="268"/>
                  </a:lnTo>
                  <a:lnTo>
                    <a:pt x="2497" y="251"/>
                  </a:lnTo>
                  <a:lnTo>
                    <a:pt x="2460" y="233"/>
                  </a:lnTo>
                  <a:lnTo>
                    <a:pt x="2421" y="216"/>
                  </a:lnTo>
                  <a:lnTo>
                    <a:pt x="2421" y="216"/>
                  </a:lnTo>
                  <a:lnTo>
                    <a:pt x="2383" y="201"/>
                  </a:lnTo>
                  <a:lnTo>
                    <a:pt x="2344" y="186"/>
                  </a:lnTo>
                  <a:lnTo>
                    <a:pt x="2306" y="172"/>
                  </a:lnTo>
                  <a:lnTo>
                    <a:pt x="2266" y="158"/>
                  </a:lnTo>
                  <a:lnTo>
                    <a:pt x="2227" y="144"/>
                  </a:lnTo>
                  <a:lnTo>
                    <a:pt x="2187" y="132"/>
                  </a:lnTo>
                  <a:lnTo>
                    <a:pt x="2147" y="120"/>
                  </a:lnTo>
                  <a:lnTo>
                    <a:pt x="2107" y="109"/>
                  </a:lnTo>
                  <a:lnTo>
                    <a:pt x="2067" y="99"/>
                  </a:lnTo>
                  <a:lnTo>
                    <a:pt x="2027" y="88"/>
                  </a:lnTo>
                  <a:lnTo>
                    <a:pt x="1946" y="69"/>
                  </a:lnTo>
                  <a:lnTo>
                    <a:pt x="1864" y="54"/>
                  </a:lnTo>
                  <a:lnTo>
                    <a:pt x="1782" y="40"/>
                  </a:lnTo>
                  <a:lnTo>
                    <a:pt x="1782" y="40"/>
                  </a:lnTo>
                  <a:lnTo>
                    <a:pt x="1699" y="29"/>
                  </a:lnTo>
                  <a:lnTo>
                    <a:pt x="1616" y="19"/>
                  </a:lnTo>
                  <a:lnTo>
                    <a:pt x="1533" y="11"/>
                  </a:lnTo>
                  <a:lnTo>
                    <a:pt x="1449" y="6"/>
                  </a:lnTo>
                  <a:lnTo>
                    <a:pt x="1449" y="6"/>
                  </a:lnTo>
                  <a:lnTo>
                    <a:pt x="1358" y="2"/>
                  </a:lnTo>
                  <a:lnTo>
                    <a:pt x="1312" y="1"/>
                  </a:lnTo>
                  <a:lnTo>
                    <a:pt x="1266" y="0"/>
                  </a:lnTo>
                  <a:lnTo>
                    <a:pt x="1221" y="1"/>
                  </a:lnTo>
                  <a:lnTo>
                    <a:pt x="1175" y="2"/>
                  </a:lnTo>
                  <a:lnTo>
                    <a:pt x="1130" y="5"/>
                  </a:lnTo>
                  <a:lnTo>
                    <a:pt x="1084" y="9"/>
                  </a:lnTo>
                  <a:lnTo>
                    <a:pt x="1084" y="9"/>
                  </a:lnTo>
                  <a:lnTo>
                    <a:pt x="1061" y="12"/>
                  </a:lnTo>
                  <a:lnTo>
                    <a:pt x="1037" y="15"/>
                  </a:lnTo>
                  <a:lnTo>
                    <a:pt x="1015" y="20"/>
                  </a:lnTo>
                  <a:lnTo>
                    <a:pt x="992" y="25"/>
                  </a:lnTo>
                  <a:lnTo>
                    <a:pt x="970" y="31"/>
                  </a:lnTo>
                  <a:lnTo>
                    <a:pt x="947" y="37"/>
                  </a:lnTo>
                  <a:lnTo>
                    <a:pt x="903" y="52"/>
                  </a:lnTo>
                  <a:lnTo>
                    <a:pt x="860" y="68"/>
                  </a:lnTo>
                  <a:lnTo>
                    <a:pt x="818" y="87"/>
                  </a:lnTo>
                  <a:lnTo>
                    <a:pt x="775" y="108"/>
                  </a:lnTo>
                  <a:lnTo>
                    <a:pt x="734" y="130"/>
                  </a:lnTo>
                  <a:lnTo>
                    <a:pt x="734" y="130"/>
                  </a:lnTo>
                  <a:lnTo>
                    <a:pt x="695" y="153"/>
                  </a:lnTo>
                  <a:lnTo>
                    <a:pt x="657" y="176"/>
                  </a:lnTo>
                  <a:lnTo>
                    <a:pt x="618" y="200"/>
                  </a:lnTo>
                  <a:lnTo>
                    <a:pt x="581" y="226"/>
                  </a:lnTo>
                  <a:lnTo>
                    <a:pt x="543" y="251"/>
                  </a:lnTo>
                  <a:lnTo>
                    <a:pt x="507" y="278"/>
                  </a:lnTo>
                  <a:lnTo>
                    <a:pt x="471" y="305"/>
                  </a:lnTo>
                  <a:lnTo>
                    <a:pt x="436" y="333"/>
                  </a:lnTo>
                  <a:lnTo>
                    <a:pt x="436" y="333"/>
                  </a:lnTo>
                  <a:lnTo>
                    <a:pt x="400" y="362"/>
                  </a:lnTo>
                  <a:lnTo>
                    <a:pt x="364" y="391"/>
                  </a:lnTo>
                  <a:lnTo>
                    <a:pt x="330" y="422"/>
                  </a:lnTo>
                  <a:lnTo>
                    <a:pt x="296" y="453"/>
                  </a:lnTo>
                  <a:lnTo>
                    <a:pt x="228" y="515"/>
                  </a:lnTo>
                  <a:lnTo>
                    <a:pt x="161" y="579"/>
                  </a:lnTo>
                  <a:lnTo>
                    <a:pt x="161" y="579"/>
                  </a:lnTo>
                  <a:lnTo>
                    <a:pt x="131" y="609"/>
                  </a:lnTo>
                  <a:lnTo>
                    <a:pt x="102" y="639"/>
                  </a:lnTo>
                  <a:lnTo>
                    <a:pt x="89" y="655"/>
                  </a:lnTo>
                  <a:lnTo>
                    <a:pt x="74" y="672"/>
                  </a:lnTo>
                  <a:lnTo>
                    <a:pt x="62" y="688"/>
                  </a:lnTo>
                  <a:lnTo>
                    <a:pt x="49" y="705"/>
                  </a:lnTo>
                  <a:lnTo>
                    <a:pt x="49" y="705"/>
                  </a:lnTo>
                  <a:lnTo>
                    <a:pt x="39" y="722"/>
                  </a:lnTo>
                  <a:lnTo>
                    <a:pt x="28" y="738"/>
                  </a:lnTo>
                  <a:lnTo>
                    <a:pt x="20" y="756"/>
                  </a:lnTo>
                  <a:lnTo>
                    <a:pt x="13" y="774"/>
                  </a:lnTo>
                  <a:lnTo>
                    <a:pt x="13" y="774"/>
                  </a:lnTo>
                  <a:lnTo>
                    <a:pt x="6" y="791"/>
                  </a:lnTo>
                  <a:lnTo>
                    <a:pt x="4" y="799"/>
                  </a:lnTo>
                  <a:lnTo>
                    <a:pt x="2" y="808"/>
                  </a:lnTo>
                  <a:lnTo>
                    <a:pt x="0" y="818"/>
                  </a:lnTo>
                  <a:lnTo>
                    <a:pt x="0" y="827"/>
                  </a:lnTo>
                  <a:lnTo>
                    <a:pt x="2" y="835"/>
                  </a:lnTo>
                  <a:lnTo>
                    <a:pt x="4" y="840"/>
                  </a:lnTo>
                  <a:lnTo>
                    <a:pt x="6" y="843"/>
                  </a:lnTo>
                  <a:lnTo>
                    <a:pt x="6" y="843"/>
                  </a:lnTo>
                  <a:lnTo>
                    <a:pt x="11" y="847"/>
                  </a:lnTo>
                  <a:lnTo>
                    <a:pt x="15" y="850"/>
                  </a:lnTo>
                  <a:lnTo>
                    <a:pt x="20" y="852"/>
                  </a:lnTo>
                  <a:lnTo>
                    <a:pt x="24" y="853"/>
                  </a:lnTo>
                  <a:lnTo>
                    <a:pt x="29" y="852"/>
                  </a:lnTo>
                  <a:lnTo>
                    <a:pt x="35" y="851"/>
                  </a:lnTo>
                  <a:lnTo>
                    <a:pt x="39" y="848"/>
                  </a:lnTo>
                  <a:lnTo>
                    <a:pt x="43" y="844"/>
                  </a:lnTo>
                  <a:lnTo>
                    <a:pt x="43" y="844"/>
                  </a:lnTo>
                  <a:lnTo>
                    <a:pt x="44" y="842"/>
                  </a:lnTo>
                  <a:lnTo>
                    <a:pt x="44" y="840"/>
                  </a:lnTo>
                  <a:lnTo>
                    <a:pt x="43" y="837"/>
                  </a:lnTo>
                  <a:lnTo>
                    <a:pt x="41" y="836"/>
                  </a:lnTo>
                  <a:lnTo>
                    <a:pt x="39" y="835"/>
                  </a:lnTo>
                  <a:lnTo>
                    <a:pt x="36" y="835"/>
                  </a:lnTo>
                  <a:lnTo>
                    <a:pt x="33" y="835"/>
                  </a:lnTo>
                  <a:lnTo>
                    <a:pt x="31" y="837"/>
                  </a:lnTo>
                  <a:lnTo>
                    <a:pt x="31" y="8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59F7A635-D757-9964-6590-67937CE71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0"/>
              <a:ext cx="939" cy="597"/>
            </a:xfrm>
            <a:custGeom>
              <a:avLst/>
              <a:gdLst>
                <a:gd name="T0" fmla="*/ 2818 w 2818"/>
                <a:gd name="T1" fmla="*/ 1475 h 1791"/>
                <a:gd name="T2" fmla="*/ 2802 w 2818"/>
                <a:gd name="T3" fmla="*/ 1164 h 1791"/>
                <a:gd name="T4" fmla="*/ 2748 w 2818"/>
                <a:gd name="T5" fmla="*/ 859 h 1791"/>
                <a:gd name="T6" fmla="*/ 2701 w 2818"/>
                <a:gd name="T7" fmla="*/ 714 h 1791"/>
                <a:gd name="T8" fmla="*/ 2637 w 2818"/>
                <a:gd name="T9" fmla="*/ 579 h 1791"/>
                <a:gd name="T10" fmla="*/ 2570 w 2818"/>
                <a:gd name="T11" fmla="*/ 489 h 1791"/>
                <a:gd name="T12" fmla="*/ 2489 w 2818"/>
                <a:gd name="T13" fmla="*/ 413 h 1791"/>
                <a:gd name="T14" fmla="*/ 2367 w 2818"/>
                <a:gd name="T15" fmla="*/ 331 h 1791"/>
                <a:gd name="T16" fmla="*/ 2235 w 2818"/>
                <a:gd name="T17" fmla="*/ 268 h 1791"/>
                <a:gd name="T18" fmla="*/ 2008 w 2818"/>
                <a:gd name="T19" fmla="*/ 191 h 1791"/>
                <a:gd name="T20" fmla="*/ 1574 w 2818"/>
                <a:gd name="T21" fmla="*/ 84 h 1791"/>
                <a:gd name="T22" fmla="*/ 1310 w 2818"/>
                <a:gd name="T23" fmla="*/ 26 h 1791"/>
                <a:gd name="T24" fmla="*/ 1169 w 2818"/>
                <a:gd name="T25" fmla="*/ 0 h 1791"/>
                <a:gd name="T26" fmla="*/ 1127 w 2818"/>
                <a:gd name="T27" fmla="*/ 16 h 1791"/>
                <a:gd name="T28" fmla="*/ 920 w 2818"/>
                <a:gd name="T29" fmla="*/ 82 h 1791"/>
                <a:gd name="T30" fmla="*/ 674 w 2818"/>
                <a:gd name="T31" fmla="*/ 172 h 1791"/>
                <a:gd name="T32" fmla="*/ 467 w 2818"/>
                <a:gd name="T33" fmla="*/ 262 h 1791"/>
                <a:gd name="T34" fmla="*/ 345 w 2818"/>
                <a:gd name="T35" fmla="*/ 332 h 1791"/>
                <a:gd name="T36" fmla="*/ 257 w 2818"/>
                <a:gd name="T37" fmla="*/ 400 h 1791"/>
                <a:gd name="T38" fmla="*/ 172 w 2818"/>
                <a:gd name="T39" fmla="*/ 498 h 1791"/>
                <a:gd name="T40" fmla="*/ 120 w 2818"/>
                <a:gd name="T41" fmla="*/ 601 h 1791"/>
                <a:gd name="T42" fmla="*/ 69 w 2818"/>
                <a:gd name="T43" fmla="*/ 782 h 1791"/>
                <a:gd name="T44" fmla="*/ 22 w 2818"/>
                <a:gd name="T45" fmla="*/ 1037 h 1791"/>
                <a:gd name="T46" fmla="*/ 1 w 2818"/>
                <a:gd name="T47" fmla="*/ 1294 h 1791"/>
                <a:gd name="T48" fmla="*/ 3 w 2818"/>
                <a:gd name="T49" fmla="*/ 1428 h 1791"/>
                <a:gd name="T50" fmla="*/ 14 w 2818"/>
                <a:gd name="T51" fmla="*/ 1427 h 1791"/>
                <a:gd name="T52" fmla="*/ 17 w 2818"/>
                <a:gd name="T53" fmla="*/ 1231 h 1791"/>
                <a:gd name="T54" fmla="*/ 54 w 2818"/>
                <a:gd name="T55" fmla="*/ 912 h 1791"/>
                <a:gd name="T56" fmla="*/ 114 w 2818"/>
                <a:gd name="T57" fmla="*/ 663 h 1791"/>
                <a:gd name="T58" fmla="*/ 154 w 2818"/>
                <a:gd name="T59" fmla="*/ 554 h 1791"/>
                <a:gd name="T60" fmla="*/ 217 w 2818"/>
                <a:gd name="T61" fmla="*/ 459 h 1791"/>
                <a:gd name="T62" fmla="*/ 316 w 2818"/>
                <a:gd name="T63" fmla="*/ 368 h 1791"/>
                <a:gd name="T64" fmla="*/ 431 w 2818"/>
                <a:gd name="T65" fmla="*/ 296 h 1791"/>
                <a:gd name="T66" fmla="*/ 635 w 2818"/>
                <a:gd name="T67" fmla="*/ 201 h 1791"/>
                <a:gd name="T68" fmla="*/ 934 w 2818"/>
                <a:gd name="T69" fmla="*/ 92 h 1791"/>
                <a:gd name="T70" fmla="*/ 1134 w 2818"/>
                <a:gd name="T71" fmla="*/ 26 h 1791"/>
                <a:gd name="T72" fmla="*/ 1169 w 2818"/>
                <a:gd name="T73" fmla="*/ 13 h 1791"/>
                <a:gd name="T74" fmla="*/ 1199 w 2818"/>
                <a:gd name="T75" fmla="*/ 18 h 1791"/>
                <a:gd name="T76" fmla="*/ 1578 w 2818"/>
                <a:gd name="T77" fmla="*/ 97 h 1791"/>
                <a:gd name="T78" fmla="*/ 2006 w 2818"/>
                <a:gd name="T79" fmla="*/ 203 h 1791"/>
                <a:gd name="T80" fmla="*/ 2261 w 2818"/>
                <a:gd name="T81" fmla="*/ 293 h 1791"/>
                <a:gd name="T82" fmla="*/ 2394 w 2818"/>
                <a:gd name="T83" fmla="*/ 362 h 1791"/>
                <a:gd name="T84" fmla="*/ 2484 w 2818"/>
                <a:gd name="T85" fmla="*/ 424 h 1791"/>
                <a:gd name="T86" fmla="*/ 2563 w 2818"/>
                <a:gd name="T87" fmla="*/ 499 h 1791"/>
                <a:gd name="T88" fmla="*/ 2647 w 2818"/>
                <a:gd name="T89" fmla="*/ 623 h 1791"/>
                <a:gd name="T90" fmla="*/ 2695 w 2818"/>
                <a:gd name="T91" fmla="*/ 735 h 1791"/>
                <a:gd name="T92" fmla="*/ 2754 w 2818"/>
                <a:gd name="T93" fmla="*/ 939 h 1791"/>
                <a:gd name="T94" fmla="*/ 2797 w 2818"/>
                <a:gd name="T95" fmla="*/ 1240 h 1791"/>
                <a:gd name="T96" fmla="*/ 2804 w 2818"/>
                <a:gd name="T97" fmla="*/ 1545 h 1791"/>
                <a:gd name="T98" fmla="*/ 2800 w 2818"/>
                <a:gd name="T99" fmla="*/ 1787 h 1791"/>
                <a:gd name="T100" fmla="*/ 2810 w 2818"/>
                <a:gd name="T101" fmla="*/ 1789 h 1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8" h="1791">
                  <a:moveTo>
                    <a:pt x="2812" y="1785"/>
                  </a:moveTo>
                  <a:lnTo>
                    <a:pt x="2812" y="1785"/>
                  </a:lnTo>
                  <a:lnTo>
                    <a:pt x="2816" y="1661"/>
                  </a:lnTo>
                  <a:lnTo>
                    <a:pt x="2818" y="1537"/>
                  </a:lnTo>
                  <a:lnTo>
                    <a:pt x="2818" y="1475"/>
                  </a:lnTo>
                  <a:lnTo>
                    <a:pt x="2817" y="1412"/>
                  </a:lnTo>
                  <a:lnTo>
                    <a:pt x="2814" y="1350"/>
                  </a:lnTo>
                  <a:lnTo>
                    <a:pt x="2812" y="1288"/>
                  </a:lnTo>
                  <a:lnTo>
                    <a:pt x="2808" y="1226"/>
                  </a:lnTo>
                  <a:lnTo>
                    <a:pt x="2802" y="1164"/>
                  </a:lnTo>
                  <a:lnTo>
                    <a:pt x="2796" y="1102"/>
                  </a:lnTo>
                  <a:lnTo>
                    <a:pt x="2786" y="1040"/>
                  </a:lnTo>
                  <a:lnTo>
                    <a:pt x="2776" y="980"/>
                  </a:lnTo>
                  <a:lnTo>
                    <a:pt x="2762" y="919"/>
                  </a:lnTo>
                  <a:lnTo>
                    <a:pt x="2748" y="859"/>
                  </a:lnTo>
                  <a:lnTo>
                    <a:pt x="2740" y="828"/>
                  </a:lnTo>
                  <a:lnTo>
                    <a:pt x="2730" y="798"/>
                  </a:lnTo>
                  <a:lnTo>
                    <a:pt x="2730" y="798"/>
                  </a:lnTo>
                  <a:lnTo>
                    <a:pt x="2711" y="742"/>
                  </a:lnTo>
                  <a:lnTo>
                    <a:pt x="2701" y="714"/>
                  </a:lnTo>
                  <a:lnTo>
                    <a:pt x="2690" y="686"/>
                  </a:lnTo>
                  <a:lnTo>
                    <a:pt x="2678" y="659"/>
                  </a:lnTo>
                  <a:lnTo>
                    <a:pt x="2666" y="632"/>
                  </a:lnTo>
                  <a:lnTo>
                    <a:pt x="2652" y="605"/>
                  </a:lnTo>
                  <a:lnTo>
                    <a:pt x="2637" y="579"/>
                  </a:lnTo>
                  <a:lnTo>
                    <a:pt x="2637" y="579"/>
                  </a:lnTo>
                  <a:lnTo>
                    <a:pt x="2622" y="555"/>
                  </a:lnTo>
                  <a:lnTo>
                    <a:pt x="2605" y="533"/>
                  </a:lnTo>
                  <a:lnTo>
                    <a:pt x="2589" y="511"/>
                  </a:lnTo>
                  <a:lnTo>
                    <a:pt x="2570" y="489"/>
                  </a:lnTo>
                  <a:lnTo>
                    <a:pt x="2551" y="469"/>
                  </a:lnTo>
                  <a:lnTo>
                    <a:pt x="2532" y="449"/>
                  </a:lnTo>
                  <a:lnTo>
                    <a:pt x="2510" y="430"/>
                  </a:lnTo>
                  <a:lnTo>
                    <a:pt x="2489" y="413"/>
                  </a:lnTo>
                  <a:lnTo>
                    <a:pt x="2489" y="413"/>
                  </a:lnTo>
                  <a:lnTo>
                    <a:pt x="2465" y="395"/>
                  </a:lnTo>
                  <a:lnTo>
                    <a:pt x="2441" y="377"/>
                  </a:lnTo>
                  <a:lnTo>
                    <a:pt x="2417" y="362"/>
                  </a:lnTo>
                  <a:lnTo>
                    <a:pt x="2392" y="346"/>
                  </a:lnTo>
                  <a:lnTo>
                    <a:pt x="2367" y="331"/>
                  </a:lnTo>
                  <a:lnTo>
                    <a:pt x="2341" y="317"/>
                  </a:lnTo>
                  <a:lnTo>
                    <a:pt x="2315" y="304"/>
                  </a:lnTo>
                  <a:lnTo>
                    <a:pt x="2289" y="291"/>
                  </a:lnTo>
                  <a:lnTo>
                    <a:pt x="2262" y="279"/>
                  </a:lnTo>
                  <a:lnTo>
                    <a:pt x="2235" y="268"/>
                  </a:lnTo>
                  <a:lnTo>
                    <a:pt x="2180" y="246"/>
                  </a:lnTo>
                  <a:lnTo>
                    <a:pt x="2125" y="226"/>
                  </a:lnTo>
                  <a:lnTo>
                    <a:pt x="2070" y="208"/>
                  </a:lnTo>
                  <a:lnTo>
                    <a:pt x="2070" y="208"/>
                  </a:lnTo>
                  <a:lnTo>
                    <a:pt x="2008" y="191"/>
                  </a:lnTo>
                  <a:lnTo>
                    <a:pt x="1947" y="173"/>
                  </a:lnTo>
                  <a:lnTo>
                    <a:pt x="1885" y="157"/>
                  </a:lnTo>
                  <a:lnTo>
                    <a:pt x="1823" y="142"/>
                  </a:lnTo>
                  <a:lnTo>
                    <a:pt x="1699" y="113"/>
                  </a:lnTo>
                  <a:lnTo>
                    <a:pt x="1574" y="84"/>
                  </a:lnTo>
                  <a:lnTo>
                    <a:pt x="1574" y="84"/>
                  </a:lnTo>
                  <a:lnTo>
                    <a:pt x="1442" y="54"/>
                  </a:lnTo>
                  <a:lnTo>
                    <a:pt x="1377" y="40"/>
                  </a:lnTo>
                  <a:lnTo>
                    <a:pt x="1310" y="26"/>
                  </a:lnTo>
                  <a:lnTo>
                    <a:pt x="1310" y="26"/>
                  </a:lnTo>
                  <a:lnTo>
                    <a:pt x="1246" y="14"/>
                  </a:lnTo>
                  <a:lnTo>
                    <a:pt x="1180" y="2"/>
                  </a:lnTo>
                  <a:lnTo>
                    <a:pt x="1180" y="2"/>
                  </a:lnTo>
                  <a:lnTo>
                    <a:pt x="1174" y="1"/>
                  </a:lnTo>
                  <a:lnTo>
                    <a:pt x="1169" y="0"/>
                  </a:lnTo>
                  <a:lnTo>
                    <a:pt x="1163" y="1"/>
                  </a:lnTo>
                  <a:lnTo>
                    <a:pt x="1157" y="3"/>
                  </a:lnTo>
                  <a:lnTo>
                    <a:pt x="1157" y="3"/>
                  </a:lnTo>
                  <a:lnTo>
                    <a:pt x="1127" y="16"/>
                  </a:lnTo>
                  <a:lnTo>
                    <a:pt x="1127" y="16"/>
                  </a:lnTo>
                  <a:lnTo>
                    <a:pt x="1106" y="24"/>
                  </a:lnTo>
                  <a:lnTo>
                    <a:pt x="1084" y="30"/>
                  </a:lnTo>
                  <a:lnTo>
                    <a:pt x="1042" y="44"/>
                  </a:lnTo>
                  <a:lnTo>
                    <a:pt x="1042" y="44"/>
                  </a:lnTo>
                  <a:lnTo>
                    <a:pt x="920" y="82"/>
                  </a:lnTo>
                  <a:lnTo>
                    <a:pt x="920" y="82"/>
                  </a:lnTo>
                  <a:lnTo>
                    <a:pt x="859" y="103"/>
                  </a:lnTo>
                  <a:lnTo>
                    <a:pt x="797" y="125"/>
                  </a:lnTo>
                  <a:lnTo>
                    <a:pt x="736" y="148"/>
                  </a:lnTo>
                  <a:lnTo>
                    <a:pt x="674" y="172"/>
                  </a:lnTo>
                  <a:lnTo>
                    <a:pt x="674" y="172"/>
                  </a:lnTo>
                  <a:lnTo>
                    <a:pt x="622" y="193"/>
                  </a:lnTo>
                  <a:lnTo>
                    <a:pt x="570" y="215"/>
                  </a:lnTo>
                  <a:lnTo>
                    <a:pt x="518" y="238"/>
                  </a:lnTo>
                  <a:lnTo>
                    <a:pt x="467" y="262"/>
                  </a:lnTo>
                  <a:lnTo>
                    <a:pt x="441" y="275"/>
                  </a:lnTo>
                  <a:lnTo>
                    <a:pt x="416" y="289"/>
                  </a:lnTo>
                  <a:lnTo>
                    <a:pt x="393" y="302"/>
                  </a:lnTo>
                  <a:lnTo>
                    <a:pt x="369" y="317"/>
                  </a:lnTo>
                  <a:lnTo>
                    <a:pt x="345" y="332"/>
                  </a:lnTo>
                  <a:lnTo>
                    <a:pt x="321" y="348"/>
                  </a:lnTo>
                  <a:lnTo>
                    <a:pt x="299" y="366"/>
                  </a:lnTo>
                  <a:lnTo>
                    <a:pt x="277" y="382"/>
                  </a:lnTo>
                  <a:lnTo>
                    <a:pt x="277" y="382"/>
                  </a:lnTo>
                  <a:lnTo>
                    <a:pt x="257" y="400"/>
                  </a:lnTo>
                  <a:lnTo>
                    <a:pt x="238" y="418"/>
                  </a:lnTo>
                  <a:lnTo>
                    <a:pt x="220" y="437"/>
                  </a:lnTo>
                  <a:lnTo>
                    <a:pt x="202" y="456"/>
                  </a:lnTo>
                  <a:lnTo>
                    <a:pt x="187" y="477"/>
                  </a:lnTo>
                  <a:lnTo>
                    <a:pt x="172" y="498"/>
                  </a:lnTo>
                  <a:lnTo>
                    <a:pt x="157" y="520"/>
                  </a:lnTo>
                  <a:lnTo>
                    <a:pt x="145" y="544"/>
                  </a:lnTo>
                  <a:lnTo>
                    <a:pt x="145" y="544"/>
                  </a:lnTo>
                  <a:lnTo>
                    <a:pt x="132" y="572"/>
                  </a:lnTo>
                  <a:lnTo>
                    <a:pt x="120" y="601"/>
                  </a:lnTo>
                  <a:lnTo>
                    <a:pt x="110" y="630"/>
                  </a:lnTo>
                  <a:lnTo>
                    <a:pt x="100" y="661"/>
                  </a:lnTo>
                  <a:lnTo>
                    <a:pt x="92" y="691"/>
                  </a:lnTo>
                  <a:lnTo>
                    <a:pt x="84" y="721"/>
                  </a:lnTo>
                  <a:lnTo>
                    <a:pt x="69" y="782"/>
                  </a:lnTo>
                  <a:lnTo>
                    <a:pt x="69" y="782"/>
                  </a:lnTo>
                  <a:lnTo>
                    <a:pt x="55" y="845"/>
                  </a:lnTo>
                  <a:lnTo>
                    <a:pt x="43" y="909"/>
                  </a:lnTo>
                  <a:lnTo>
                    <a:pt x="32" y="972"/>
                  </a:lnTo>
                  <a:lnTo>
                    <a:pt x="22" y="1037"/>
                  </a:lnTo>
                  <a:lnTo>
                    <a:pt x="15" y="1100"/>
                  </a:lnTo>
                  <a:lnTo>
                    <a:pt x="9" y="1165"/>
                  </a:lnTo>
                  <a:lnTo>
                    <a:pt x="4" y="1230"/>
                  </a:lnTo>
                  <a:lnTo>
                    <a:pt x="1" y="1294"/>
                  </a:lnTo>
                  <a:lnTo>
                    <a:pt x="1" y="1294"/>
                  </a:lnTo>
                  <a:lnTo>
                    <a:pt x="0" y="1359"/>
                  </a:lnTo>
                  <a:lnTo>
                    <a:pt x="1" y="1424"/>
                  </a:lnTo>
                  <a:lnTo>
                    <a:pt x="1" y="1424"/>
                  </a:lnTo>
                  <a:lnTo>
                    <a:pt x="2" y="1427"/>
                  </a:lnTo>
                  <a:lnTo>
                    <a:pt x="3" y="1428"/>
                  </a:lnTo>
                  <a:lnTo>
                    <a:pt x="6" y="1430"/>
                  </a:lnTo>
                  <a:lnTo>
                    <a:pt x="8" y="1430"/>
                  </a:lnTo>
                  <a:lnTo>
                    <a:pt x="10" y="1430"/>
                  </a:lnTo>
                  <a:lnTo>
                    <a:pt x="12" y="1429"/>
                  </a:lnTo>
                  <a:lnTo>
                    <a:pt x="14" y="1427"/>
                  </a:lnTo>
                  <a:lnTo>
                    <a:pt x="14" y="1424"/>
                  </a:lnTo>
                  <a:lnTo>
                    <a:pt x="14" y="1424"/>
                  </a:lnTo>
                  <a:lnTo>
                    <a:pt x="14" y="1359"/>
                  </a:lnTo>
                  <a:lnTo>
                    <a:pt x="15" y="1295"/>
                  </a:lnTo>
                  <a:lnTo>
                    <a:pt x="17" y="1231"/>
                  </a:lnTo>
                  <a:lnTo>
                    <a:pt x="21" y="1167"/>
                  </a:lnTo>
                  <a:lnTo>
                    <a:pt x="27" y="1103"/>
                  </a:lnTo>
                  <a:lnTo>
                    <a:pt x="35" y="1039"/>
                  </a:lnTo>
                  <a:lnTo>
                    <a:pt x="44" y="975"/>
                  </a:lnTo>
                  <a:lnTo>
                    <a:pt x="54" y="912"/>
                  </a:lnTo>
                  <a:lnTo>
                    <a:pt x="54" y="912"/>
                  </a:lnTo>
                  <a:lnTo>
                    <a:pt x="67" y="849"/>
                  </a:lnTo>
                  <a:lnTo>
                    <a:pt x="80" y="786"/>
                  </a:lnTo>
                  <a:lnTo>
                    <a:pt x="96" y="724"/>
                  </a:lnTo>
                  <a:lnTo>
                    <a:pt x="114" y="663"/>
                  </a:lnTo>
                  <a:lnTo>
                    <a:pt x="114" y="663"/>
                  </a:lnTo>
                  <a:lnTo>
                    <a:pt x="122" y="635"/>
                  </a:lnTo>
                  <a:lnTo>
                    <a:pt x="131" y="608"/>
                  </a:lnTo>
                  <a:lnTo>
                    <a:pt x="143" y="580"/>
                  </a:lnTo>
                  <a:lnTo>
                    <a:pt x="154" y="554"/>
                  </a:lnTo>
                  <a:lnTo>
                    <a:pt x="168" y="529"/>
                  </a:lnTo>
                  <a:lnTo>
                    <a:pt x="182" y="505"/>
                  </a:lnTo>
                  <a:lnTo>
                    <a:pt x="199" y="481"/>
                  </a:lnTo>
                  <a:lnTo>
                    <a:pt x="217" y="459"/>
                  </a:lnTo>
                  <a:lnTo>
                    <a:pt x="217" y="459"/>
                  </a:lnTo>
                  <a:lnTo>
                    <a:pt x="235" y="439"/>
                  </a:lnTo>
                  <a:lnTo>
                    <a:pt x="254" y="419"/>
                  </a:lnTo>
                  <a:lnTo>
                    <a:pt x="274" y="401"/>
                  </a:lnTo>
                  <a:lnTo>
                    <a:pt x="295" y="384"/>
                  </a:lnTo>
                  <a:lnTo>
                    <a:pt x="316" y="368"/>
                  </a:lnTo>
                  <a:lnTo>
                    <a:pt x="338" y="351"/>
                  </a:lnTo>
                  <a:lnTo>
                    <a:pt x="360" y="337"/>
                  </a:lnTo>
                  <a:lnTo>
                    <a:pt x="383" y="322"/>
                  </a:lnTo>
                  <a:lnTo>
                    <a:pt x="407" y="308"/>
                  </a:lnTo>
                  <a:lnTo>
                    <a:pt x="431" y="296"/>
                  </a:lnTo>
                  <a:lnTo>
                    <a:pt x="479" y="271"/>
                  </a:lnTo>
                  <a:lnTo>
                    <a:pt x="528" y="248"/>
                  </a:lnTo>
                  <a:lnTo>
                    <a:pt x="577" y="226"/>
                  </a:lnTo>
                  <a:lnTo>
                    <a:pt x="577" y="226"/>
                  </a:lnTo>
                  <a:lnTo>
                    <a:pt x="635" y="201"/>
                  </a:lnTo>
                  <a:lnTo>
                    <a:pt x="694" y="177"/>
                  </a:lnTo>
                  <a:lnTo>
                    <a:pt x="754" y="154"/>
                  </a:lnTo>
                  <a:lnTo>
                    <a:pt x="814" y="132"/>
                  </a:lnTo>
                  <a:lnTo>
                    <a:pt x="873" y="112"/>
                  </a:lnTo>
                  <a:lnTo>
                    <a:pt x="934" y="92"/>
                  </a:lnTo>
                  <a:lnTo>
                    <a:pt x="1055" y="52"/>
                  </a:lnTo>
                  <a:lnTo>
                    <a:pt x="1055" y="52"/>
                  </a:lnTo>
                  <a:lnTo>
                    <a:pt x="1095" y="41"/>
                  </a:lnTo>
                  <a:lnTo>
                    <a:pt x="1115" y="33"/>
                  </a:lnTo>
                  <a:lnTo>
                    <a:pt x="1134" y="26"/>
                  </a:lnTo>
                  <a:lnTo>
                    <a:pt x="1134" y="26"/>
                  </a:lnTo>
                  <a:lnTo>
                    <a:pt x="1161" y="16"/>
                  </a:lnTo>
                  <a:lnTo>
                    <a:pt x="1161" y="16"/>
                  </a:lnTo>
                  <a:lnTo>
                    <a:pt x="1164" y="14"/>
                  </a:lnTo>
                  <a:lnTo>
                    <a:pt x="1169" y="13"/>
                  </a:lnTo>
                  <a:lnTo>
                    <a:pt x="1169" y="13"/>
                  </a:lnTo>
                  <a:lnTo>
                    <a:pt x="1176" y="13"/>
                  </a:lnTo>
                  <a:lnTo>
                    <a:pt x="1184" y="14"/>
                  </a:lnTo>
                  <a:lnTo>
                    <a:pt x="1199" y="18"/>
                  </a:lnTo>
                  <a:lnTo>
                    <a:pt x="1199" y="18"/>
                  </a:lnTo>
                  <a:lnTo>
                    <a:pt x="1262" y="29"/>
                  </a:lnTo>
                  <a:lnTo>
                    <a:pt x="1326" y="43"/>
                  </a:lnTo>
                  <a:lnTo>
                    <a:pt x="1453" y="69"/>
                  </a:lnTo>
                  <a:lnTo>
                    <a:pt x="1453" y="69"/>
                  </a:lnTo>
                  <a:lnTo>
                    <a:pt x="1578" y="97"/>
                  </a:lnTo>
                  <a:lnTo>
                    <a:pt x="1701" y="126"/>
                  </a:lnTo>
                  <a:lnTo>
                    <a:pt x="1825" y="155"/>
                  </a:lnTo>
                  <a:lnTo>
                    <a:pt x="1948" y="188"/>
                  </a:lnTo>
                  <a:lnTo>
                    <a:pt x="1948" y="188"/>
                  </a:lnTo>
                  <a:lnTo>
                    <a:pt x="2006" y="203"/>
                  </a:lnTo>
                  <a:lnTo>
                    <a:pt x="2063" y="220"/>
                  </a:lnTo>
                  <a:lnTo>
                    <a:pt x="2121" y="239"/>
                  </a:lnTo>
                  <a:lnTo>
                    <a:pt x="2178" y="258"/>
                  </a:lnTo>
                  <a:lnTo>
                    <a:pt x="2234" y="280"/>
                  </a:lnTo>
                  <a:lnTo>
                    <a:pt x="2261" y="293"/>
                  </a:lnTo>
                  <a:lnTo>
                    <a:pt x="2288" y="305"/>
                  </a:lnTo>
                  <a:lnTo>
                    <a:pt x="2315" y="318"/>
                  </a:lnTo>
                  <a:lnTo>
                    <a:pt x="2342" y="332"/>
                  </a:lnTo>
                  <a:lnTo>
                    <a:pt x="2368" y="347"/>
                  </a:lnTo>
                  <a:lnTo>
                    <a:pt x="2394" y="362"/>
                  </a:lnTo>
                  <a:lnTo>
                    <a:pt x="2394" y="362"/>
                  </a:lnTo>
                  <a:lnTo>
                    <a:pt x="2417" y="376"/>
                  </a:lnTo>
                  <a:lnTo>
                    <a:pt x="2440" y="392"/>
                  </a:lnTo>
                  <a:lnTo>
                    <a:pt x="2462" y="407"/>
                  </a:lnTo>
                  <a:lnTo>
                    <a:pt x="2484" y="424"/>
                  </a:lnTo>
                  <a:lnTo>
                    <a:pt x="2504" y="442"/>
                  </a:lnTo>
                  <a:lnTo>
                    <a:pt x="2525" y="461"/>
                  </a:lnTo>
                  <a:lnTo>
                    <a:pt x="2544" y="479"/>
                  </a:lnTo>
                  <a:lnTo>
                    <a:pt x="2563" y="499"/>
                  </a:lnTo>
                  <a:lnTo>
                    <a:pt x="2563" y="499"/>
                  </a:lnTo>
                  <a:lnTo>
                    <a:pt x="2582" y="522"/>
                  </a:lnTo>
                  <a:lnTo>
                    <a:pt x="2600" y="547"/>
                  </a:lnTo>
                  <a:lnTo>
                    <a:pt x="2617" y="571"/>
                  </a:lnTo>
                  <a:lnTo>
                    <a:pt x="2632" y="597"/>
                  </a:lnTo>
                  <a:lnTo>
                    <a:pt x="2647" y="623"/>
                  </a:lnTo>
                  <a:lnTo>
                    <a:pt x="2661" y="650"/>
                  </a:lnTo>
                  <a:lnTo>
                    <a:pt x="2673" y="678"/>
                  </a:lnTo>
                  <a:lnTo>
                    <a:pt x="2684" y="706"/>
                  </a:lnTo>
                  <a:lnTo>
                    <a:pt x="2684" y="706"/>
                  </a:lnTo>
                  <a:lnTo>
                    <a:pt x="2695" y="735"/>
                  </a:lnTo>
                  <a:lnTo>
                    <a:pt x="2705" y="763"/>
                  </a:lnTo>
                  <a:lnTo>
                    <a:pt x="2715" y="792"/>
                  </a:lnTo>
                  <a:lnTo>
                    <a:pt x="2724" y="821"/>
                  </a:lnTo>
                  <a:lnTo>
                    <a:pt x="2741" y="880"/>
                  </a:lnTo>
                  <a:lnTo>
                    <a:pt x="2754" y="939"/>
                  </a:lnTo>
                  <a:lnTo>
                    <a:pt x="2767" y="998"/>
                  </a:lnTo>
                  <a:lnTo>
                    <a:pt x="2776" y="1059"/>
                  </a:lnTo>
                  <a:lnTo>
                    <a:pt x="2784" y="1119"/>
                  </a:lnTo>
                  <a:lnTo>
                    <a:pt x="2792" y="1180"/>
                  </a:lnTo>
                  <a:lnTo>
                    <a:pt x="2797" y="1240"/>
                  </a:lnTo>
                  <a:lnTo>
                    <a:pt x="2800" y="1302"/>
                  </a:lnTo>
                  <a:lnTo>
                    <a:pt x="2803" y="1362"/>
                  </a:lnTo>
                  <a:lnTo>
                    <a:pt x="2804" y="1424"/>
                  </a:lnTo>
                  <a:lnTo>
                    <a:pt x="2805" y="1485"/>
                  </a:lnTo>
                  <a:lnTo>
                    <a:pt x="2804" y="1545"/>
                  </a:lnTo>
                  <a:lnTo>
                    <a:pt x="2803" y="1667"/>
                  </a:lnTo>
                  <a:lnTo>
                    <a:pt x="2803" y="1667"/>
                  </a:lnTo>
                  <a:lnTo>
                    <a:pt x="2800" y="1785"/>
                  </a:lnTo>
                  <a:lnTo>
                    <a:pt x="2800" y="1785"/>
                  </a:lnTo>
                  <a:lnTo>
                    <a:pt x="2800" y="1787"/>
                  </a:lnTo>
                  <a:lnTo>
                    <a:pt x="2801" y="1789"/>
                  </a:lnTo>
                  <a:lnTo>
                    <a:pt x="2803" y="1790"/>
                  </a:lnTo>
                  <a:lnTo>
                    <a:pt x="2806" y="1791"/>
                  </a:lnTo>
                  <a:lnTo>
                    <a:pt x="2808" y="1790"/>
                  </a:lnTo>
                  <a:lnTo>
                    <a:pt x="2810" y="1789"/>
                  </a:lnTo>
                  <a:lnTo>
                    <a:pt x="2811" y="1787"/>
                  </a:lnTo>
                  <a:lnTo>
                    <a:pt x="2812" y="1785"/>
                  </a:lnTo>
                  <a:lnTo>
                    <a:pt x="2812" y="17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CB705843-72A0-FDF9-27F1-C2DC991E7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" y="94"/>
              <a:ext cx="98" cy="333"/>
            </a:xfrm>
            <a:custGeom>
              <a:avLst/>
              <a:gdLst>
                <a:gd name="T0" fmla="*/ 2 w 292"/>
                <a:gd name="T1" fmla="*/ 12 h 1000"/>
                <a:gd name="T2" fmla="*/ 38 w 292"/>
                <a:gd name="T3" fmla="*/ 41 h 1000"/>
                <a:gd name="T4" fmla="*/ 73 w 292"/>
                <a:gd name="T5" fmla="*/ 73 h 1000"/>
                <a:gd name="T6" fmla="*/ 104 w 292"/>
                <a:gd name="T7" fmla="*/ 108 h 1000"/>
                <a:gd name="T8" fmla="*/ 132 w 292"/>
                <a:gd name="T9" fmla="*/ 144 h 1000"/>
                <a:gd name="T10" fmla="*/ 145 w 292"/>
                <a:gd name="T11" fmla="*/ 164 h 1000"/>
                <a:gd name="T12" fmla="*/ 169 w 292"/>
                <a:gd name="T13" fmla="*/ 204 h 1000"/>
                <a:gd name="T14" fmla="*/ 191 w 292"/>
                <a:gd name="T15" fmla="*/ 245 h 1000"/>
                <a:gd name="T16" fmla="*/ 210 w 292"/>
                <a:gd name="T17" fmla="*/ 288 h 1000"/>
                <a:gd name="T18" fmla="*/ 218 w 292"/>
                <a:gd name="T19" fmla="*/ 310 h 1000"/>
                <a:gd name="T20" fmla="*/ 234 w 292"/>
                <a:gd name="T21" fmla="*/ 357 h 1000"/>
                <a:gd name="T22" fmla="*/ 247 w 292"/>
                <a:gd name="T23" fmla="*/ 404 h 1000"/>
                <a:gd name="T24" fmla="*/ 258 w 292"/>
                <a:gd name="T25" fmla="*/ 451 h 1000"/>
                <a:gd name="T26" fmla="*/ 266 w 292"/>
                <a:gd name="T27" fmla="*/ 500 h 1000"/>
                <a:gd name="T28" fmla="*/ 273 w 292"/>
                <a:gd name="T29" fmla="*/ 557 h 1000"/>
                <a:gd name="T30" fmla="*/ 277 w 292"/>
                <a:gd name="T31" fmla="*/ 615 h 1000"/>
                <a:gd name="T32" fmla="*/ 280 w 292"/>
                <a:gd name="T33" fmla="*/ 732 h 1000"/>
                <a:gd name="T34" fmla="*/ 279 w 292"/>
                <a:gd name="T35" fmla="*/ 790 h 1000"/>
                <a:gd name="T36" fmla="*/ 272 w 292"/>
                <a:gd name="T37" fmla="*/ 907 h 1000"/>
                <a:gd name="T38" fmla="*/ 268 w 292"/>
                <a:gd name="T39" fmla="*/ 965 h 1000"/>
                <a:gd name="T40" fmla="*/ 266 w 292"/>
                <a:gd name="T41" fmla="*/ 994 h 1000"/>
                <a:gd name="T42" fmla="*/ 267 w 292"/>
                <a:gd name="T43" fmla="*/ 998 h 1000"/>
                <a:gd name="T44" fmla="*/ 271 w 292"/>
                <a:gd name="T45" fmla="*/ 1000 h 1000"/>
                <a:gd name="T46" fmla="*/ 276 w 292"/>
                <a:gd name="T47" fmla="*/ 998 h 1000"/>
                <a:gd name="T48" fmla="*/ 279 w 292"/>
                <a:gd name="T49" fmla="*/ 994 h 1000"/>
                <a:gd name="T50" fmla="*/ 287 w 292"/>
                <a:gd name="T51" fmla="*/ 876 h 1000"/>
                <a:gd name="T52" fmla="*/ 291 w 292"/>
                <a:gd name="T53" fmla="*/ 757 h 1000"/>
                <a:gd name="T54" fmla="*/ 292 w 292"/>
                <a:gd name="T55" fmla="*/ 699 h 1000"/>
                <a:gd name="T56" fmla="*/ 288 w 292"/>
                <a:gd name="T57" fmla="*/ 581 h 1000"/>
                <a:gd name="T58" fmla="*/ 282 w 292"/>
                <a:gd name="T59" fmla="*/ 522 h 1000"/>
                <a:gd name="T60" fmla="*/ 274 w 292"/>
                <a:gd name="T61" fmla="*/ 472 h 1000"/>
                <a:gd name="T62" fmla="*/ 264 w 292"/>
                <a:gd name="T63" fmla="*/ 422 h 1000"/>
                <a:gd name="T64" fmla="*/ 251 w 292"/>
                <a:gd name="T65" fmla="*/ 373 h 1000"/>
                <a:gd name="T66" fmla="*/ 237 w 292"/>
                <a:gd name="T67" fmla="*/ 324 h 1000"/>
                <a:gd name="T68" fmla="*/ 229 w 292"/>
                <a:gd name="T69" fmla="*/ 303 h 1000"/>
                <a:gd name="T70" fmla="*/ 211 w 292"/>
                <a:gd name="T71" fmla="*/ 259 h 1000"/>
                <a:gd name="T72" fmla="*/ 190 w 292"/>
                <a:gd name="T73" fmla="*/ 216 h 1000"/>
                <a:gd name="T74" fmla="*/ 166 w 292"/>
                <a:gd name="T75" fmla="*/ 174 h 1000"/>
                <a:gd name="T76" fmla="*/ 154 w 292"/>
                <a:gd name="T77" fmla="*/ 155 h 1000"/>
                <a:gd name="T78" fmla="*/ 127 w 292"/>
                <a:gd name="T79" fmla="*/ 116 h 1000"/>
                <a:gd name="T80" fmla="*/ 96 w 292"/>
                <a:gd name="T81" fmla="*/ 80 h 1000"/>
                <a:gd name="T82" fmla="*/ 63 w 292"/>
                <a:gd name="T83" fmla="*/ 46 h 1000"/>
                <a:gd name="T84" fmla="*/ 27 w 292"/>
                <a:gd name="T85" fmla="*/ 16 h 1000"/>
                <a:gd name="T86" fmla="*/ 8 w 292"/>
                <a:gd name="T87" fmla="*/ 1 h 1000"/>
                <a:gd name="T88" fmla="*/ 6 w 292"/>
                <a:gd name="T89" fmla="*/ 0 h 1000"/>
                <a:gd name="T90" fmla="*/ 2 w 292"/>
                <a:gd name="T91" fmla="*/ 1 h 1000"/>
                <a:gd name="T92" fmla="*/ 0 w 292"/>
                <a:gd name="T93" fmla="*/ 6 h 1000"/>
                <a:gd name="T94" fmla="*/ 1 w 292"/>
                <a:gd name="T95" fmla="*/ 11 h 1000"/>
                <a:gd name="T96" fmla="*/ 2 w 292"/>
                <a:gd name="T97" fmla="*/ 12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2" h="1000">
                  <a:moveTo>
                    <a:pt x="2" y="12"/>
                  </a:moveTo>
                  <a:lnTo>
                    <a:pt x="2" y="12"/>
                  </a:lnTo>
                  <a:lnTo>
                    <a:pt x="21" y="26"/>
                  </a:lnTo>
                  <a:lnTo>
                    <a:pt x="38" y="41"/>
                  </a:lnTo>
                  <a:lnTo>
                    <a:pt x="56" y="57"/>
                  </a:lnTo>
                  <a:lnTo>
                    <a:pt x="73" y="73"/>
                  </a:lnTo>
                  <a:lnTo>
                    <a:pt x="88" y="90"/>
                  </a:lnTo>
                  <a:lnTo>
                    <a:pt x="104" y="108"/>
                  </a:lnTo>
                  <a:lnTo>
                    <a:pt x="118" y="125"/>
                  </a:lnTo>
                  <a:lnTo>
                    <a:pt x="132" y="144"/>
                  </a:lnTo>
                  <a:lnTo>
                    <a:pt x="132" y="144"/>
                  </a:lnTo>
                  <a:lnTo>
                    <a:pt x="145" y="164"/>
                  </a:lnTo>
                  <a:lnTo>
                    <a:pt x="158" y="184"/>
                  </a:lnTo>
                  <a:lnTo>
                    <a:pt x="169" y="204"/>
                  </a:lnTo>
                  <a:lnTo>
                    <a:pt x="181" y="224"/>
                  </a:lnTo>
                  <a:lnTo>
                    <a:pt x="191" y="245"/>
                  </a:lnTo>
                  <a:lnTo>
                    <a:pt x="201" y="267"/>
                  </a:lnTo>
                  <a:lnTo>
                    <a:pt x="210" y="288"/>
                  </a:lnTo>
                  <a:lnTo>
                    <a:pt x="218" y="310"/>
                  </a:lnTo>
                  <a:lnTo>
                    <a:pt x="218" y="310"/>
                  </a:lnTo>
                  <a:lnTo>
                    <a:pt x="227" y="333"/>
                  </a:lnTo>
                  <a:lnTo>
                    <a:pt x="234" y="357"/>
                  </a:lnTo>
                  <a:lnTo>
                    <a:pt x="241" y="380"/>
                  </a:lnTo>
                  <a:lnTo>
                    <a:pt x="247" y="404"/>
                  </a:lnTo>
                  <a:lnTo>
                    <a:pt x="253" y="427"/>
                  </a:lnTo>
                  <a:lnTo>
                    <a:pt x="258" y="451"/>
                  </a:lnTo>
                  <a:lnTo>
                    <a:pt x="266" y="500"/>
                  </a:lnTo>
                  <a:lnTo>
                    <a:pt x="266" y="500"/>
                  </a:lnTo>
                  <a:lnTo>
                    <a:pt x="270" y="528"/>
                  </a:lnTo>
                  <a:lnTo>
                    <a:pt x="273" y="557"/>
                  </a:lnTo>
                  <a:lnTo>
                    <a:pt x="275" y="586"/>
                  </a:lnTo>
                  <a:lnTo>
                    <a:pt x="277" y="615"/>
                  </a:lnTo>
                  <a:lnTo>
                    <a:pt x="280" y="674"/>
                  </a:lnTo>
                  <a:lnTo>
                    <a:pt x="280" y="732"/>
                  </a:lnTo>
                  <a:lnTo>
                    <a:pt x="280" y="732"/>
                  </a:lnTo>
                  <a:lnTo>
                    <a:pt x="279" y="790"/>
                  </a:lnTo>
                  <a:lnTo>
                    <a:pt x="275" y="849"/>
                  </a:lnTo>
                  <a:lnTo>
                    <a:pt x="272" y="907"/>
                  </a:lnTo>
                  <a:lnTo>
                    <a:pt x="268" y="965"/>
                  </a:lnTo>
                  <a:lnTo>
                    <a:pt x="268" y="965"/>
                  </a:lnTo>
                  <a:lnTo>
                    <a:pt x="266" y="994"/>
                  </a:lnTo>
                  <a:lnTo>
                    <a:pt x="266" y="994"/>
                  </a:lnTo>
                  <a:lnTo>
                    <a:pt x="266" y="996"/>
                  </a:lnTo>
                  <a:lnTo>
                    <a:pt x="267" y="998"/>
                  </a:lnTo>
                  <a:lnTo>
                    <a:pt x="269" y="999"/>
                  </a:lnTo>
                  <a:lnTo>
                    <a:pt x="271" y="1000"/>
                  </a:lnTo>
                  <a:lnTo>
                    <a:pt x="273" y="999"/>
                  </a:lnTo>
                  <a:lnTo>
                    <a:pt x="276" y="998"/>
                  </a:lnTo>
                  <a:lnTo>
                    <a:pt x="277" y="996"/>
                  </a:lnTo>
                  <a:lnTo>
                    <a:pt x="279" y="994"/>
                  </a:lnTo>
                  <a:lnTo>
                    <a:pt x="279" y="994"/>
                  </a:lnTo>
                  <a:lnTo>
                    <a:pt x="287" y="876"/>
                  </a:lnTo>
                  <a:lnTo>
                    <a:pt x="290" y="816"/>
                  </a:lnTo>
                  <a:lnTo>
                    <a:pt x="291" y="757"/>
                  </a:lnTo>
                  <a:lnTo>
                    <a:pt x="291" y="757"/>
                  </a:lnTo>
                  <a:lnTo>
                    <a:pt x="292" y="699"/>
                  </a:lnTo>
                  <a:lnTo>
                    <a:pt x="291" y="639"/>
                  </a:lnTo>
                  <a:lnTo>
                    <a:pt x="288" y="581"/>
                  </a:lnTo>
                  <a:lnTo>
                    <a:pt x="285" y="552"/>
                  </a:lnTo>
                  <a:lnTo>
                    <a:pt x="282" y="522"/>
                  </a:lnTo>
                  <a:lnTo>
                    <a:pt x="282" y="522"/>
                  </a:lnTo>
                  <a:lnTo>
                    <a:pt x="274" y="472"/>
                  </a:lnTo>
                  <a:lnTo>
                    <a:pt x="269" y="447"/>
                  </a:lnTo>
                  <a:lnTo>
                    <a:pt x="264" y="422"/>
                  </a:lnTo>
                  <a:lnTo>
                    <a:pt x="259" y="397"/>
                  </a:lnTo>
                  <a:lnTo>
                    <a:pt x="251" y="373"/>
                  </a:lnTo>
                  <a:lnTo>
                    <a:pt x="244" y="348"/>
                  </a:lnTo>
                  <a:lnTo>
                    <a:pt x="237" y="324"/>
                  </a:lnTo>
                  <a:lnTo>
                    <a:pt x="237" y="324"/>
                  </a:lnTo>
                  <a:lnTo>
                    <a:pt x="229" y="303"/>
                  </a:lnTo>
                  <a:lnTo>
                    <a:pt x="220" y="281"/>
                  </a:lnTo>
                  <a:lnTo>
                    <a:pt x="211" y="259"/>
                  </a:lnTo>
                  <a:lnTo>
                    <a:pt x="201" y="237"/>
                  </a:lnTo>
                  <a:lnTo>
                    <a:pt x="190" y="216"/>
                  </a:lnTo>
                  <a:lnTo>
                    <a:pt x="179" y="195"/>
                  </a:lnTo>
                  <a:lnTo>
                    <a:pt x="166" y="174"/>
                  </a:lnTo>
                  <a:lnTo>
                    <a:pt x="154" y="155"/>
                  </a:lnTo>
                  <a:lnTo>
                    <a:pt x="154" y="155"/>
                  </a:lnTo>
                  <a:lnTo>
                    <a:pt x="140" y="135"/>
                  </a:lnTo>
                  <a:lnTo>
                    <a:pt x="127" y="116"/>
                  </a:lnTo>
                  <a:lnTo>
                    <a:pt x="111" y="97"/>
                  </a:lnTo>
                  <a:lnTo>
                    <a:pt x="96" y="80"/>
                  </a:lnTo>
                  <a:lnTo>
                    <a:pt x="80" y="63"/>
                  </a:lnTo>
                  <a:lnTo>
                    <a:pt x="63" y="46"/>
                  </a:lnTo>
                  <a:lnTo>
                    <a:pt x="45" y="31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8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9C7C2B35-2C36-6399-CA40-F56189A87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" y="487"/>
              <a:ext cx="123" cy="243"/>
            </a:xfrm>
            <a:custGeom>
              <a:avLst/>
              <a:gdLst>
                <a:gd name="T0" fmla="*/ 354 w 367"/>
                <a:gd name="T1" fmla="*/ 4 h 729"/>
                <a:gd name="T2" fmla="*/ 264 w 367"/>
                <a:gd name="T3" fmla="*/ 288 h 729"/>
                <a:gd name="T4" fmla="*/ 224 w 367"/>
                <a:gd name="T5" fmla="*/ 424 h 729"/>
                <a:gd name="T6" fmla="*/ 207 w 367"/>
                <a:gd name="T7" fmla="*/ 493 h 729"/>
                <a:gd name="T8" fmla="*/ 193 w 367"/>
                <a:gd name="T9" fmla="*/ 563 h 729"/>
                <a:gd name="T10" fmla="*/ 187 w 367"/>
                <a:gd name="T11" fmla="*/ 602 h 729"/>
                <a:gd name="T12" fmla="*/ 180 w 367"/>
                <a:gd name="T13" fmla="*/ 683 h 729"/>
                <a:gd name="T14" fmla="*/ 179 w 367"/>
                <a:gd name="T15" fmla="*/ 722 h 729"/>
                <a:gd name="T16" fmla="*/ 190 w 367"/>
                <a:gd name="T17" fmla="*/ 718 h 729"/>
                <a:gd name="T18" fmla="*/ 173 w 367"/>
                <a:gd name="T19" fmla="*/ 704 h 729"/>
                <a:gd name="T20" fmla="*/ 164 w 367"/>
                <a:gd name="T21" fmla="*/ 695 h 729"/>
                <a:gd name="T22" fmla="*/ 160 w 367"/>
                <a:gd name="T23" fmla="*/ 688 h 729"/>
                <a:gd name="T24" fmla="*/ 156 w 367"/>
                <a:gd name="T25" fmla="*/ 681 h 729"/>
                <a:gd name="T26" fmla="*/ 131 w 367"/>
                <a:gd name="T27" fmla="*/ 628 h 729"/>
                <a:gd name="T28" fmla="*/ 109 w 367"/>
                <a:gd name="T29" fmla="*/ 575 h 729"/>
                <a:gd name="T30" fmla="*/ 100 w 367"/>
                <a:gd name="T31" fmla="*/ 547 h 729"/>
                <a:gd name="T32" fmla="*/ 82 w 367"/>
                <a:gd name="T33" fmla="*/ 490 h 729"/>
                <a:gd name="T34" fmla="*/ 59 w 367"/>
                <a:gd name="T35" fmla="*/ 403 h 729"/>
                <a:gd name="T36" fmla="*/ 44 w 367"/>
                <a:gd name="T37" fmla="*/ 345 h 729"/>
                <a:gd name="T38" fmla="*/ 12 w 367"/>
                <a:gd name="T39" fmla="*/ 210 h 729"/>
                <a:gd name="T40" fmla="*/ 9 w 367"/>
                <a:gd name="T41" fmla="*/ 205 h 729"/>
                <a:gd name="T42" fmla="*/ 5 w 367"/>
                <a:gd name="T43" fmla="*/ 205 h 729"/>
                <a:gd name="T44" fmla="*/ 1 w 367"/>
                <a:gd name="T45" fmla="*/ 209 h 729"/>
                <a:gd name="T46" fmla="*/ 0 w 367"/>
                <a:gd name="T47" fmla="*/ 213 h 729"/>
                <a:gd name="T48" fmla="*/ 29 w 367"/>
                <a:gd name="T49" fmla="*/ 334 h 729"/>
                <a:gd name="T50" fmla="*/ 59 w 367"/>
                <a:gd name="T51" fmla="*/ 453 h 729"/>
                <a:gd name="T52" fmla="*/ 66 w 367"/>
                <a:gd name="T53" fmla="*/ 483 h 729"/>
                <a:gd name="T54" fmla="*/ 84 w 367"/>
                <a:gd name="T55" fmla="*/ 540 h 729"/>
                <a:gd name="T56" fmla="*/ 104 w 367"/>
                <a:gd name="T57" fmla="*/ 595 h 729"/>
                <a:gd name="T58" fmla="*/ 128 w 367"/>
                <a:gd name="T59" fmla="*/ 650 h 729"/>
                <a:gd name="T60" fmla="*/ 140 w 367"/>
                <a:gd name="T61" fmla="*/ 676 h 729"/>
                <a:gd name="T62" fmla="*/ 147 w 367"/>
                <a:gd name="T63" fmla="*/ 691 h 729"/>
                <a:gd name="T64" fmla="*/ 154 w 367"/>
                <a:gd name="T65" fmla="*/ 702 h 729"/>
                <a:gd name="T66" fmla="*/ 161 w 367"/>
                <a:gd name="T67" fmla="*/ 709 h 729"/>
                <a:gd name="T68" fmla="*/ 181 w 367"/>
                <a:gd name="T69" fmla="*/ 726 h 729"/>
                <a:gd name="T70" fmla="*/ 184 w 367"/>
                <a:gd name="T71" fmla="*/ 729 h 729"/>
                <a:gd name="T72" fmla="*/ 190 w 367"/>
                <a:gd name="T73" fmla="*/ 725 h 729"/>
                <a:gd name="T74" fmla="*/ 191 w 367"/>
                <a:gd name="T75" fmla="*/ 722 h 729"/>
                <a:gd name="T76" fmla="*/ 192 w 367"/>
                <a:gd name="T77" fmla="*/ 687 h 729"/>
                <a:gd name="T78" fmla="*/ 198 w 367"/>
                <a:gd name="T79" fmla="*/ 616 h 729"/>
                <a:gd name="T80" fmla="*/ 209 w 367"/>
                <a:gd name="T81" fmla="*/ 546 h 729"/>
                <a:gd name="T82" fmla="*/ 223 w 367"/>
                <a:gd name="T83" fmla="*/ 476 h 729"/>
                <a:gd name="T84" fmla="*/ 232 w 367"/>
                <a:gd name="T85" fmla="*/ 442 h 729"/>
                <a:gd name="T86" fmla="*/ 272 w 367"/>
                <a:gd name="T87" fmla="*/ 304 h 729"/>
                <a:gd name="T88" fmla="*/ 316 w 367"/>
                <a:gd name="T89" fmla="*/ 168 h 729"/>
                <a:gd name="T90" fmla="*/ 367 w 367"/>
                <a:gd name="T91" fmla="*/ 7 h 729"/>
                <a:gd name="T92" fmla="*/ 366 w 367"/>
                <a:gd name="T93" fmla="*/ 3 h 729"/>
                <a:gd name="T94" fmla="*/ 362 w 367"/>
                <a:gd name="T95" fmla="*/ 0 h 729"/>
                <a:gd name="T96" fmla="*/ 358 w 367"/>
                <a:gd name="T97" fmla="*/ 1 h 729"/>
                <a:gd name="T98" fmla="*/ 354 w 367"/>
                <a:gd name="T99" fmla="*/ 4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7" h="729">
                  <a:moveTo>
                    <a:pt x="354" y="4"/>
                  </a:moveTo>
                  <a:lnTo>
                    <a:pt x="354" y="4"/>
                  </a:lnTo>
                  <a:lnTo>
                    <a:pt x="264" y="288"/>
                  </a:lnTo>
                  <a:lnTo>
                    <a:pt x="264" y="288"/>
                  </a:lnTo>
                  <a:lnTo>
                    <a:pt x="243" y="355"/>
                  </a:lnTo>
                  <a:lnTo>
                    <a:pt x="224" y="424"/>
                  </a:lnTo>
                  <a:lnTo>
                    <a:pt x="215" y="459"/>
                  </a:lnTo>
                  <a:lnTo>
                    <a:pt x="207" y="493"/>
                  </a:lnTo>
                  <a:lnTo>
                    <a:pt x="199" y="528"/>
                  </a:lnTo>
                  <a:lnTo>
                    <a:pt x="193" y="563"/>
                  </a:lnTo>
                  <a:lnTo>
                    <a:pt x="193" y="563"/>
                  </a:lnTo>
                  <a:lnTo>
                    <a:pt x="187" y="602"/>
                  </a:lnTo>
                  <a:lnTo>
                    <a:pt x="183" y="642"/>
                  </a:lnTo>
                  <a:lnTo>
                    <a:pt x="180" y="683"/>
                  </a:lnTo>
                  <a:lnTo>
                    <a:pt x="179" y="722"/>
                  </a:lnTo>
                  <a:lnTo>
                    <a:pt x="179" y="722"/>
                  </a:lnTo>
                  <a:lnTo>
                    <a:pt x="190" y="718"/>
                  </a:lnTo>
                  <a:lnTo>
                    <a:pt x="190" y="718"/>
                  </a:lnTo>
                  <a:lnTo>
                    <a:pt x="173" y="704"/>
                  </a:lnTo>
                  <a:lnTo>
                    <a:pt x="173" y="704"/>
                  </a:lnTo>
                  <a:lnTo>
                    <a:pt x="164" y="695"/>
                  </a:lnTo>
                  <a:lnTo>
                    <a:pt x="164" y="695"/>
                  </a:lnTo>
                  <a:lnTo>
                    <a:pt x="161" y="692"/>
                  </a:lnTo>
                  <a:lnTo>
                    <a:pt x="160" y="688"/>
                  </a:lnTo>
                  <a:lnTo>
                    <a:pt x="156" y="681"/>
                  </a:lnTo>
                  <a:lnTo>
                    <a:pt x="156" y="681"/>
                  </a:lnTo>
                  <a:lnTo>
                    <a:pt x="143" y="655"/>
                  </a:lnTo>
                  <a:lnTo>
                    <a:pt x="131" y="628"/>
                  </a:lnTo>
                  <a:lnTo>
                    <a:pt x="120" y="601"/>
                  </a:lnTo>
                  <a:lnTo>
                    <a:pt x="109" y="575"/>
                  </a:lnTo>
                  <a:lnTo>
                    <a:pt x="109" y="575"/>
                  </a:lnTo>
                  <a:lnTo>
                    <a:pt x="100" y="547"/>
                  </a:lnTo>
                  <a:lnTo>
                    <a:pt x="90" y="518"/>
                  </a:lnTo>
                  <a:lnTo>
                    <a:pt x="82" y="490"/>
                  </a:lnTo>
                  <a:lnTo>
                    <a:pt x="74" y="461"/>
                  </a:lnTo>
                  <a:lnTo>
                    <a:pt x="59" y="403"/>
                  </a:lnTo>
                  <a:lnTo>
                    <a:pt x="44" y="345"/>
                  </a:lnTo>
                  <a:lnTo>
                    <a:pt x="44" y="345"/>
                  </a:lnTo>
                  <a:lnTo>
                    <a:pt x="12" y="210"/>
                  </a:lnTo>
                  <a:lnTo>
                    <a:pt x="12" y="210"/>
                  </a:lnTo>
                  <a:lnTo>
                    <a:pt x="11" y="207"/>
                  </a:lnTo>
                  <a:lnTo>
                    <a:pt x="9" y="205"/>
                  </a:lnTo>
                  <a:lnTo>
                    <a:pt x="7" y="205"/>
                  </a:lnTo>
                  <a:lnTo>
                    <a:pt x="5" y="205"/>
                  </a:lnTo>
                  <a:lnTo>
                    <a:pt x="3" y="206"/>
                  </a:lnTo>
                  <a:lnTo>
                    <a:pt x="1" y="209"/>
                  </a:lnTo>
                  <a:lnTo>
                    <a:pt x="0" y="211"/>
                  </a:lnTo>
                  <a:lnTo>
                    <a:pt x="0" y="213"/>
                  </a:lnTo>
                  <a:lnTo>
                    <a:pt x="0" y="213"/>
                  </a:lnTo>
                  <a:lnTo>
                    <a:pt x="29" y="334"/>
                  </a:lnTo>
                  <a:lnTo>
                    <a:pt x="43" y="394"/>
                  </a:lnTo>
                  <a:lnTo>
                    <a:pt x="59" y="453"/>
                  </a:lnTo>
                  <a:lnTo>
                    <a:pt x="59" y="453"/>
                  </a:lnTo>
                  <a:lnTo>
                    <a:pt x="66" y="483"/>
                  </a:lnTo>
                  <a:lnTo>
                    <a:pt x="75" y="511"/>
                  </a:lnTo>
                  <a:lnTo>
                    <a:pt x="84" y="540"/>
                  </a:lnTo>
                  <a:lnTo>
                    <a:pt x="93" y="567"/>
                  </a:lnTo>
                  <a:lnTo>
                    <a:pt x="104" y="595"/>
                  </a:lnTo>
                  <a:lnTo>
                    <a:pt x="115" y="622"/>
                  </a:lnTo>
                  <a:lnTo>
                    <a:pt x="128" y="650"/>
                  </a:lnTo>
                  <a:lnTo>
                    <a:pt x="140" y="676"/>
                  </a:lnTo>
                  <a:lnTo>
                    <a:pt x="140" y="676"/>
                  </a:lnTo>
                  <a:lnTo>
                    <a:pt x="147" y="691"/>
                  </a:lnTo>
                  <a:lnTo>
                    <a:pt x="147" y="691"/>
                  </a:lnTo>
                  <a:lnTo>
                    <a:pt x="149" y="697"/>
                  </a:lnTo>
                  <a:lnTo>
                    <a:pt x="154" y="702"/>
                  </a:lnTo>
                  <a:lnTo>
                    <a:pt x="154" y="702"/>
                  </a:lnTo>
                  <a:lnTo>
                    <a:pt x="161" y="709"/>
                  </a:lnTo>
                  <a:lnTo>
                    <a:pt x="161" y="709"/>
                  </a:lnTo>
                  <a:lnTo>
                    <a:pt x="181" y="726"/>
                  </a:lnTo>
                  <a:lnTo>
                    <a:pt x="181" y="726"/>
                  </a:lnTo>
                  <a:lnTo>
                    <a:pt x="184" y="729"/>
                  </a:lnTo>
                  <a:lnTo>
                    <a:pt x="188" y="727"/>
                  </a:lnTo>
                  <a:lnTo>
                    <a:pt x="190" y="725"/>
                  </a:lnTo>
                  <a:lnTo>
                    <a:pt x="191" y="724"/>
                  </a:lnTo>
                  <a:lnTo>
                    <a:pt x="191" y="722"/>
                  </a:lnTo>
                  <a:lnTo>
                    <a:pt x="191" y="722"/>
                  </a:lnTo>
                  <a:lnTo>
                    <a:pt x="192" y="687"/>
                  </a:lnTo>
                  <a:lnTo>
                    <a:pt x="194" y="651"/>
                  </a:lnTo>
                  <a:lnTo>
                    <a:pt x="198" y="616"/>
                  </a:lnTo>
                  <a:lnTo>
                    <a:pt x="203" y="582"/>
                  </a:lnTo>
                  <a:lnTo>
                    <a:pt x="209" y="546"/>
                  </a:lnTo>
                  <a:lnTo>
                    <a:pt x="216" y="512"/>
                  </a:lnTo>
                  <a:lnTo>
                    <a:pt x="223" y="476"/>
                  </a:lnTo>
                  <a:lnTo>
                    <a:pt x="232" y="442"/>
                  </a:lnTo>
                  <a:lnTo>
                    <a:pt x="232" y="442"/>
                  </a:lnTo>
                  <a:lnTo>
                    <a:pt x="251" y="373"/>
                  </a:lnTo>
                  <a:lnTo>
                    <a:pt x="272" y="304"/>
                  </a:lnTo>
                  <a:lnTo>
                    <a:pt x="316" y="168"/>
                  </a:lnTo>
                  <a:lnTo>
                    <a:pt x="316" y="168"/>
                  </a:lnTo>
                  <a:lnTo>
                    <a:pt x="367" y="7"/>
                  </a:lnTo>
                  <a:lnTo>
                    <a:pt x="367" y="7"/>
                  </a:lnTo>
                  <a:lnTo>
                    <a:pt x="367" y="5"/>
                  </a:lnTo>
                  <a:lnTo>
                    <a:pt x="366" y="3"/>
                  </a:lnTo>
                  <a:lnTo>
                    <a:pt x="365" y="1"/>
                  </a:lnTo>
                  <a:lnTo>
                    <a:pt x="362" y="0"/>
                  </a:lnTo>
                  <a:lnTo>
                    <a:pt x="360" y="0"/>
                  </a:lnTo>
                  <a:lnTo>
                    <a:pt x="358" y="1"/>
                  </a:lnTo>
                  <a:lnTo>
                    <a:pt x="355" y="2"/>
                  </a:lnTo>
                  <a:lnTo>
                    <a:pt x="354" y="4"/>
                  </a:lnTo>
                  <a:lnTo>
                    <a:pt x="35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3F10B61-9186-A2DC-E949-B42BA82C7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" y="524"/>
              <a:ext cx="229" cy="390"/>
            </a:xfrm>
            <a:custGeom>
              <a:avLst/>
              <a:gdLst>
                <a:gd name="T0" fmla="*/ 60 w 686"/>
                <a:gd name="T1" fmla="*/ 75 h 1169"/>
                <a:gd name="T2" fmla="*/ 138 w 686"/>
                <a:gd name="T3" fmla="*/ 198 h 1169"/>
                <a:gd name="T4" fmla="*/ 179 w 686"/>
                <a:gd name="T5" fmla="*/ 307 h 1169"/>
                <a:gd name="T6" fmla="*/ 201 w 686"/>
                <a:gd name="T7" fmla="*/ 422 h 1169"/>
                <a:gd name="T8" fmla="*/ 205 w 686"/>
                <a:gd name="T9" fmla="*/ 554 h 1169"/>
                <a:gd name="T10" fmla="*/ 214 w 686"/>
                <a:gd name="T11" fmla="*/ 635 h 1169"/>
                <a:gd name="T12" fmla="*/ 233 w 686"/>
                <a:gd name="T13" fmla="*/ 663 h 1169"/>
                <a:gd name="T14" fmla="*/ 257 w 686"/>
                <a:gd name="T15" fmla="*/ 670 h 1169"/>
                <a:gd name="T16" fmla="*/ 279 w 686"/>
                <a:gd name="T17" fmla="*/ 651 h 1169"/>
                <a:gd name="T18" fmla="*/ 282 w 686"/>
                <a:gd name="T19" fmla="*/ 624 h 1169"/>
                <a:gd name="T20" fmla="*/ 298 w 686"/>
                <a:gd name="T21" fmla="*/ 502 h 1169"/>
                <a:gd name="T22" fmla="*/ 323 w 686"/>
                <a:gd name="T23" fmla="*/ 430 h 1169"/>
                <a:gd name="T24" fmla="*/ 366 w 686"/>
                <a:gd name="T25" fmla="*/ 367 h 1169"/>
                <a:gd name="T26" fmla="*/ 434 w 686"/>
                <a:gd name="T27" fmla="*/ 303 h 1169"/>
                <a:gd name="T28" fmla="*/ 482 w 686"/>
                <a:gd name="T29" fmla="*/ 268 h 1169"/>
                <a:gd name="T30" fmla="*/ 547 w 686"/>
                <a:gd name="T31" fmla="*/ 255 h 1169"/>
                <a:gd name="T32" fmla="*/ 597 w 686"/>
                <a:gd name="T33" fmla="*/ 274 h 1169"/>
                <a:gd name="T34" fmla="*/ 643 w 686"/>
                <a:gd name="T35" fmla="*/ 320 h 1169"/>
                <a:gd name="T36" fmla="*/ 668 w 686"/>
                <a:gd name="T37" fmla="*/ 378 h 1169"/>
                <a:gd name="T38" fmla="*/ 673 w 686"/>
                <a:gd name="T39" fmla="*/ 457 h 1169"/>
                <a:gd name="T40" fmla="*/ 653 w 686"/>
                <a:gd name="T41" fmla="*/ 568 h 1169"/>
                <a:gd name="T42" fmla="*/ 607 w 686"/>
                <a:gd name="T43" fmla="*/ 723 h 1169"/>
                <a:gd name="T44" fmla="*/ 559 w 686"/>
                <a:gd name="T45" fmla="*/ 843 h 1169"/>
                <a:gd name="T46" fmla="*/ 486 w 686"/>
                <a:gd name="T47" fmla="*/ 989 h 1169"/>
                <a:gd name="T48" fmla="*/ 420 w 686"/>
                <a:gd name="T49" fmla="*/ 1093 h 1169"/>
                <a:gd name="T50" fmla="*/ 380 w 686"/>
                <a:gd name="T51" fmla="*/ 1133 h 1169"/>
                <a:gd name="T52" fmla="*/ 324 w 686"/>
                <a:gd name="T53" fmla="*/ 1156 h 1169"/>
                <a:gd name="T54" fmla="*/ 276 w 686"/>
                <a:gd name="T55" fmla="*/ 1148 h 1169"/>
                <a:gd name="T56" fmla="*/ 249 w 686"/>
                <a:gd name="T57" fmla="*/ 1125 h 1169"/>
                <a:gd name="T58" fmla="*/ 239 w 686"/>
                <a:gd name="T59" fmla="*/ 1129 h 1169"/>
                <a:gd name="T60" fmla="*/ 257 w 686"/>
                <a:gd name="T61" fmla="*/ 1151 h 1169"/>
                <a:gd name="T62" fmla="*/ 312 w 686"/>
                <a:gd name="T63" fmla="*/ 1169 h 1169"/>
                <a:gd name="T64" fmla="*/ 363 w 686"/>
                <a:gd name="T65" fmla="*/ 1158 h 1169"/>
                <a:gd name="T66" fmla="*/ 416 w 686"/>
                <a:gd name="T67" fmla="*/ 1118 h 1169"/>
                <a:gd name="T68" fmla="*/ 469 w 686"/>
                <a:gd name="T69" fmla="*/ 1041 h 1169"/>
                <a:gd name="T70" fmla="*/ 533 w 686"/>
                <a:gd name="T71" fmla="*/ 927 h 1169"/>
                <a:gd name="T72" fmla="*/ 588 w 686"/>
                <a:gd name="T73" fmla="*/ 807 h 1169"/>
                <a:gd name="T74" fmla="*/ 643 w 686"/>
                <a:gd name="T75" fmla="*/ 652 h 1169"/>
                <a:gd name="T76" fmla="*/ 676 w 686"/>
                <a:gd name="T77" fmla="*/ 523 h 1169"/>
                <a:gd name="T78" fmla="*/ 686 w 686"/>
                <a:gd name="T79" fmla="*/ 439 h 1169"/>
                <a:gd name="T80" fmla="*/ 679 w 686"/>
                <a:gd name="T81" fmla="*/ 375 h 1169"/>
                <a:gd name="T82" fmla="*/ 651 w 686"/>
                <a:gd name="T83" fmla="*/ 310 h 1169"/>
                <a:gd name="T84" fmla="*/ 613 w 686"/>
                <a:gd name="T85" fmla="*/ 269 h 1169"/>
                <a:gd name="T86" fmla="*/ 553 w 686"/>
                <a:gd name="T87" fmla="*/ 243 h 1169"/>
                <a:gd name="T88" fmla="*/ 498 w 686"/>
                <a:gd name="T89" fmla="*/ 248 h 1169"/>
                <a:gd name="T90" fmla="*/ 436 w 686"/>
                <a:gd name="T91" fmla="*/ 285 h 1169"/>
                <a:gd name="T92" fmla="*/ 366 w 686"/>
                <a:gd name="T93" fmla="*/ 349 h 1169"/>
                <a:gd name="T94" fmla="*/ 327 w 686"/>
                <a:gd name="T95" fmla="*/ 398 h 1169"/>
                <a:gd name="T96" fmla="*/ 294 w 686"/>
                <a:gd name="T97" fmla="*/ 466 h 1169"/>
                <a:gd name="T98" fmla="*/ 274 w 686"/>
                <a:gd name="T99" fmla="*/ 574 h 1169"/>
                <a:gd name="T100" fmla="*/ 268 w 686"/>
                <a:gd name="T101" fmla="*/ 642 h 1169"/>
                <a:gd name="T102" fmla="*/ 258 w 686"/>
                <a:gd name="T103" fmla="*/ 657 h 1169"/>
                <a:gd name="T104" fmla="*/ 235 w 686"/>
                <a:gd name="T105" fmla="*/ 649 h 1169"/>
                <a:gd name="T106" fmla="*/ 225 w 686"/>
                <a:gd name="T107" fmla="*/ 623 h 1169"/>
                <a:gd name="T108" fmla="*/ 217 w 686"/>
                <a:gd name="T109" fmla="*/ 552 h 1169"/>
                <a:gd name="T110" fmla="*/ 213 w 686"/>
                <a:gd name="T111" fmla="*/ 421 h 1169"/>
                <a:gd name="T112" fmla="*/ 182 w 686"/>
                <a:gd name="T113" fmla="*/ 274 h 1169"/>
                <a:gd name="T114" fmla="*/ 134 w 686"/>
                <a:gd name="T115" fmla="*/ 164 h 1169"/>
                <a:gd name="T116" fmla="*/ 50 w 686"/>
                <a:gd name="T117" fmla="*/ 42 h 1169"/>
                <a:gd name="T118" fmla="*/ 8 w 686"/>
                <a:gd name="T119" fmla="*/ 0 h 1169"/>
                <a:gd name="T120" fmla="*/ 0 w 686"/>
                <a:gd name="T121" fmla="*/ 6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86" h="1169">
                  <a:moveTo>
                    <a:pt x="2" y="10"/>
                  </a:moveTo>
                  <a:lnTo>
                    <a:pt x="2" y="10"/>
                  </a:lnTo>
                  <a:lnTo>
                    <a:pt x="22" y="31"/>
                  </a:lnTo>
                  <a:lnTo>
                    <a:pt x="42" y="52"/>
                  </a:lnTo>
                  <a:lnTo>
                    <a:pt x="60" y="75"/>
                  </a:lnTo>
                  <a:lnTo>
                    <a:pt x="78" y="98"/>
                  </a:lnTo>
                  <a:lnTo>
                    <a:pt x="95" y="122"/>
                  </a:lnTo>
                  <a:lnTo>
                    <a:pt x="110" y="147"/>
                  </a:lnTo>
                  <a:lnTo>
                    <a:pt x="125" y="172"/>
                  </a:lnTo>
                  <a:lnTo>
                    <a:pt x="138" y="198"/>
                  </a:lnTo>
                  <a:lnTo>
                    <a:pt x="138" y="198"/>
                  </a:lnTo>
                  <a:lnTo>
                    <a:pt x="150" y="225"/>
                  </a:lnTo>
                  <a:lnTo>
                    <a:pt x="161" y="252"/>
                  </a:lnTo>
                  <a:lnTo>
                    <a:pt x="171" y="279"/>
                  </a:lnTo>
                  <a:lnTo>
                    <a:pt x="179" y="307"/>
                  </a:lnTo>
                  <a:lnTo>
                    <a:pt x="186" y="335"/>
                  </a:lnTo>
                  <a:lnTo>
                    <a:pt x="192" y="363"/>
                  </a:lnTo>
                  <a:lnTo>
                    <a:pt x="198" y="392"/>
                  </a:lnTo>
                  <a:lnTo>
                    <a:pt x="201" y="422"/>
                  </a:lnTo>
                  <a:lnTo>
                    <a:pt x="201" y="422"/>
                  </a:lnTo>
                  <a:lnTo>
                    <a:pt x="203" y="454"/>
                  </a:lnTo>
                  <a:lnTo>
                    <a:pt x="204" y="487"/>
                  </a:lnTo>
                  <a:lnTo>
                    <a:pt x="204" y="521"/>
                  </a:lnTo>
                  <a:lnTo>
                    <a:pt x="205" y="554"/>
                  </a:lnTo>
                  <a:lnTo>
                    <a:pt x="205" y="554"/>
                  </a:lnTo>
                  <a:lnTo>
                    <a:pt x="207" y="588"/>
                  </a:lnTo>
                  <a:lnTo>
                    <a:pt x="209" y="605"/>
                  </a:lnTo>
                  <a:lnTo>
                    <a:pt x="211" y="622"/>
                  </a:lnTo>
                  <a:lnTo>
                    <a:pt x="211" y="622"/>
                  </a:lnTo>
                  <a:lnTo>
                    <a:pt x="214" y="635"/>
                  </a:lnTo>
                  <a:lnTo>
                    <a:pt x="217" y="642"/>
                  </a:lnTo>
                  <a:lnTo>
                    <a:pt x="220" y="648"/>
                  </a:lnTo>
                  <a:lnTo>
                    <a:pt x="224" y="654"/>
                  </a:lnTo>
                  <a:lnTo>
                    <a:pt x="228" y="659"/>
                  </a:lnTo>
                  <a:lnTo>
                    <a:pt x="233" y="663"/>
                  </a:lnTo>
                  <a:lnTo>
                    <a:pt x="239" y="667"/>
                  </a:lnTo>
                  <a:lnTo>
                    <a:pt x="239" y="667"/>
                  </a:lnTo>
                  <a:lnTo>
                    <a:pt x="245" y="669"/>
                  </a:lnTo>
                  <a:lnTo>
                    <a:pt x="251" y="670"/>
                  </a:lnTo>
                  <a:lnTo>
                    <a:pt x="257" y="670"/>
                  </a:lnTo>
                  <a:lnTo>
                    <a:pt x="263" y="669"/>
                  </a:lnTo>
                  <a:lnTo>
                    <a:pt x="268" y="666"/>
                  </a:lnTo>
                  <a:lnTo>
                    <a:pt x="273" y="662"/>
                  </a:lnTo>
                  <a:lnTo>
                    <a:pt x="277" y="657"/>
                  </a:lnTo>
                  <a:lnTo>
                    <a:pt x="279" y="651"/>
                  </a:lnTo>
                  <a:lnTo>
                    <a:pt x="279" y="651"/>
                  </a:lnTo>
                  <a:lnTo>
                    <a:pt x="281" y="645"/>
                  </a:lnTo>
                  <a:lnTo>
                    <a:pt x="282" y="637"/>
                  </a:lnTo>
                  <a:lnTo>
                    <a:pt x="282" y="624"/>
                  </a:lnTo>
                  <a:lnTo>
                    <a:pt x="282" y="624"/>
                  </a:lnTo>
                  <a:lnTo>
                    <a:pt x="285" y="593"/>
                  </a:lnTo>
                  <a:lnTo>
                    <a:pt x="285" y="593"/>
                  </a:lnTo>
                  <a:lnTo>
                    <a:pt x="287" y="562"/>
                  </a:lnTo>
                  <a:lnTo>
                    <a:pt x="291" y="532"/>
                  </a:lnTo>
                  <a:lnTo>
                    <a:pt x="298" y="502"/>
                  </a:lnTo>
                  <a:lnTo>
                    <a:pt x="305" y="473"/>
                  </a:lnTo>
                  <a:lnTo>
                    <a:pt x="305" y="473"/>
                  </a:lnTo>
                  <a:lnTo>
                    <a:pt x="310" y="458"/>
                  </a:lnTo>
                  <a:lnTo>
                    <a:pt x="316" y="444"/>
                  </a:lnTo>
                  <a:lnTo>
                    <a:pt x="323" y="430"/>
                  </a:lnTo>
                  <a:lnTo>
                    <a:pt x="330" y="416"/>
                  </a:lnTo>
                  <a:lnTo>
                    <a:pt x="338" y="404"/>
                  </a:lnTo>
                  <a:lnTo>
                    <a:pt x="346" y="391"/>
                  </a:lnTo>
                  <a:lnTo>
                    <a:pt x="356" y="379"/>
                  </a:lnTo>
                  <a:lnTo>
                    <a:pt x="366" y="367"/>
                  </a:lnTo>
                  <a:lnTo>
                    <a:pt x="366" y="367"/>
                  </a:lnTo>
                  <a:lnTo>
                    <a:pt x="388" y="345"/>
                  </a:lnTo>
                  <a:lnTo>
                    <a:pt x="412" y="323"/>
                  </a:lnTo>
                  <a:lnTo>
                    <a:pt x="412" y="323"/>
                  </a:lnTo>
                  <a:lnTo>
                    <a:pt x="434" y="303"/>
                  </a:lnTo>
                  <a:lnTo>
                    <a:pt x="445" y="293"/>
                  </a:lnTo>
                  <a:lnTo>
                    <a:pt x="458" y="284"/>
                  </a:lnTo>
                  <a:lnTo>
                    <a:pt x="458" y="284"/>
                  </a:lnTo>
                  <a:lnTo>
                    <a:pt x="469" y="276"/>
                  </a:lnTo>
                  <a:lnTo>
                    <a:pt x="482" y="268"/>
                  </a:lnTo>
                  <a:lnTo>
                    <a:pt x="494" y="263"/>
                  </a:lnTo>
                  <a:lnTo>
                    <a:pt x="507" y="259"/>
                  </a:lnTo>
                  <a:lnTo>
                    <a:pt x="520" y="256"/>
                  </a:lnTo>
                  <a:lnTo>
                    <a:pt x="534" y="255"/>
                  </a:lnTo>
                  <a:lnTo>
                    <a:pt x="547" y="255"/>
                  </a:lnTo>
                  <a:lnTo>
                    <a:pt x="561" y="258"/>
                  </a:lnTo>
                  <a:lnTo>
                    <a:pt x="561" y="258"/>
                  </a:lnTo>
                  <a:lnTo>
                    <a:pt x="573" y="262"/>
                  </a:lnTo>
                  <a:lnTo>
                    <a:pt x="586" y="267"/>
                  </a:lnTo>
                  <a:lnTo>
                    <a:pt x="597" y="274"/>
                  </a:lnTo>
                  <a:lnTo>
                    <a:pt x="608" y="281"/>
                  </a:lnTo>
                  <a:lnTo>
                    <a:pt x="618" y="290"/>
                  </a:lnTo>
                  <a:lnTo>
                    <a:pt x="627" y="300"/>
                  </a:lnTo>
                  <a:lnTo>
                    <a:pt x="636" y="309"/>
                  </a:lnTo>
                  <a:lnTo>
                    <a:pt x="643" y="320"/>
                  </a:lnTo>
                  <a:lnTo>
                    <a:pt x="643" y="320"/>
                  </a:lnTo>
                  <a:lnTo>
                    <a:pt x="651" y="334"/>
                  </a:lnTo>
                  <a:lnTo>
                    <a:pt x="659" y="349"/>
                  </a:lnTo>
                  <a:lnTo>
                    <a:pt x="664" y="363"/>
                  </a:lnTo>
                  <a:lnTo>
                    <a:pt x="668" y="378"/>
                  </a:lnTo>
                  <a:lnTo>
                    <a:pt x="671" y="394"/>
                  </a:lnTo>
                  <a:lnTo>
                    <a:pt x="673" y="409"/>
                  </a:lnTo>
                  <a:lnTo>
                    <a:pt x="673" y="426"/>
                  </a:lnTo>
                  <a:lnTo>
                    <a:pt x="673" y="441"/>
                  </a:lnTo>
                  <a:lnTo>
                    <a:pt x="673" y="457"/>
                  </a:lnTo>
                  <a:lnTo>
                    <a:pt x="671" y="474"/>
                  </a:lnTo>
                  <a:lnTo>
                    <a:pt x="667" y="506"/>
                  </a:lnTo>
                  <a:lnTo>
                    <a:pt x="661" y="537"/>
                  </a:lnTo>
                  <a:lnTo>
                    <a:pt x="653" y="568"/>
                  </a:lnTo>
                  <a:lnTo>
                    <a:pt x="653" y="568"/>
                  </a:lnTo>
                  <a:lnTo>
                    <a:pt x="645" y="599"/>
                  </a:lnTo>
                  <a:lnTo>
                    <a:pt x="637" y="630"/>
                  </a:lnTo>
                  <a:lnTo>
                    <a:pt x="627" y="661"/>
                  </a:lnTo>
                  <a:lnTo>
                    <a:pt x="617" y="692"/>
                  </a:lnTo>
                  <a:lnTo>
                    <a:pt x="607" y="723"/>
                  </a:lnTo>
                  <a:lnTo>
                    <a:pt x="596" y="753"/>
                  </a:lnTo>
                  <a:lnTo>
                    <a:pt x="584" y="783"/>
                  </a:lnTo>
                  <a:lnTo>
                    <a:pt x="572" y="813"/>
                  </a:lnTo>
                  <a:lnTo>
                    <a:pt x="572" y="813"/>
                  </a:lnTo>
                  <a:lnTo>
                    <a:pt x="559" y="843"/>
                  </a:lnTo>
                  <a:lnTo>
                    <a:pt x="545" y="873"/>
                  </a:lnTo>
                  <a:lnTo>
                    <a:pt x="532" y="902"/>
                  </a:lnTo>
                  <a:lnTo>
                    <a:pt x="517" y="931"/>
                  </a:lnTo>
                  <a:lnTo>
                    <a:pt x="501" y="959"/>
                  </a:lnTo>
                  <a:lnTo>
                    <a:pt x="486" y="989"/>
                  </a:lnTo>
                  <a:lnTo>
                    <a:pt x="469" y="1017"/>
                  </a:lnTo>
                  <a:lnTo>
                    <a:pt x="453" y="1044"/>
                  </a:lnTo>
                  <a:lnTo>
                    <a:pt x="453" y="1044"/>
                  </a:lnTo>
                  <a:lnTo>
                    <a:pt x="437" y="1069"/>
                  </a:lnTo>
                  <a:lnTo>
                    <a:pt x="420" y="1093"/>
                  </a:lnTo>
                  <a:lnTo>
                    <a:pt x="412" y="1104"/>
                  </a:lnTo>
                  <a:lnTo>
                    <a:pt x="402" y="1115"/>
                  </a:lnTo>
                  <a:lnTo>
                    <a:pt x="391" y="1125"/>
                  </a:lnTo>
                  <a:lnTo>
                    <a:pt x="380" y="1133"/>
                  </a:lnTo>
                  <a:lnTo>
                    <a:pt x="380" y="1133"/>
                  </a:lnTo>
                  <a:lnTo>
                    <a:pt x="369" y="1141"/>
                  </a:lnTo>
                  <a:lnTo>
                    <a:pt x="359" y="1147"/>
                  </a:lnTo>
                  <a:lnTo>
                    <a:pt x="348" y="1151"/>
                  </a:lnTo>
                  <a:lnTo>
                    <a:pt x="335" y="1154"/>
                  </a:lnTo>
                  <a:lnTo>
                    <a:pt x="324" y="1156"/>
                  </a:lnTo>
                  <a:lnTo>
                    <a:pt x="311" y="1156"/>
                  </a:lnTo>
                  <a:lnTo>
                    <a:pt x="299" y="1155"/>
                  </a:lnTo>
                  <a:lnTo>
                    <a:pt x="286" y="1152"/>
                  </a:lnTo>
                  <a:lnTo>
                    <a:pt x="286" y="1152"/>
                  </a:lnTo>
                  <a:lnTo>
                    <a:pt x="276" y="1148"/>
                  </a:lnTo>
                  <a:lnTo>
                    <a:pt x="266" y="1143"/>
                  </a:lnTo>
                  <a:lnTo>
                    <a:pt x="258" y="1136"/>
                  </a:lnTo>
                  <a:lnTo>
                    <a:pt x="251" y="1127"/>
                  </a:lnTo>
                  <a:lnTo>
                    <a:pt x="251" y="1127"/>
                  </a:lnTo>
                  <a:lnTo>
                    <a:pt x="249" y="1125"/>
                  </a:lnTo>
                  <a:lnTo>
                    <a:pt x="247" y="1124"/>
                  </a:lnTo>
                  <a:lnTo>
                    <a:pt x="245" y="1124"/>
                  </a:lnTo>
                  <a:lnTo>
                    <a:pt x="242" y="1125"/>
                  </a:lnTo>
                  <a:lnTo>
                    <a:pt x="240" y="1127"/>
                  </a:lnTo>
                  <a:lnTo>
                    <a:pt x="239" y="1129"/>
                  </a:lnTo>
                  <a:lnTo>
                    <a:pt x="239" y="1131"/>
                  </a:lnTo>
                  <a:lnTo>
                    <a:pt x="240" y="1133"/>
                  </a:lnTo>
                  <a:lnTo>
                    <a:pt x="240" y="1133"/>
                  </a:lnTo>
                  <a:lnTo>
                    <a:pt x="248" y="1143"/>
                  </a:lnTo>
                  <a:lnTo>
                    <a:pt x="257" y="1151"/>
                  </a:lnTo>
                  <a:lnTo>
                    <a:pt x="266" y="1157"/>
                  </a:lnTo>
                  <a:lnTo>
                    <a:pt x="277" y="1163"/>
                  </a:lnTo>
                  <a:lnTo>
                    <a:pt x="288" y="1166"/>
                  </a:lnTo>
                  <a:lnTo>
                    <a:pt x="301" y="1169"/>
                  </a:lnTo>
                  <a:lnTo>
                    <a:pt x="312" y="1169"/>
                  </a:lnTo>
                  <a:lnTo>
                    <a:pt x="325" y="1169"/>
                  </a:lnTo>
                  <a:lnTo>
                    <a:pt x="325" y="1169"/>
                  </a:lnTo>
                  <a:lnTo>
                    <a:pt x="338" y="1167"/>
                  </a:lnTo>
                  <a:lnTo>
                    <a:pt x="351" y="1164"/>
                  </a:lnTo>
                  <a:lnTo>
                    <a:pt x="363" y="1158"/>
                  </a:lnTo>
                  <a:lnTo>
                    <a:pt x="375" y="1152"/>
                  </a:lnTo>
                  <a:lnTo>
                    <a:pt x="386" y="1145"/>
                  </a:lnTo>
                  <a:lnTo>
                    <a:pt x="396" y="1137"/>
                  </a:lnTo>
                  <a:lnTo>
                    <a:pt x="407" y="1127"/>
                  </a:lnTo>
                  <a:lnTo>
                    <a:pt x="416" y="1118"/>
                  </a:lnTo>
                  <a:lnTo>
                    <a:pt x="416" y="1118"/>
                  </a:lnTo>
                  <a:lnTo>
                    <a:pt x="427" y="1105"/>
                  </a:lnTo>
                  <a:lnTo>
                    <a:pt x="436" y="1093"/>
                  </a:lnTo>
                  <a:lnTo>
                    <a:pt x="454" y="1068"/>
                  </a:lnTo>
                  <a:lnTo>
                    <a:pt x="469" y="1041"/>
                  </a:lnTo>
                  <a:lnTo>
                    <a:pt x="485" y="1015"/>
                  </a:lnTo>
                  <a:lnTo>
                    <a:pt x="485" y="1015"/>
                  </a:lnTo>
                  <a:lnTo>
                    <a:pt x="501" y="985"/>
                  </a:lnTo>
                  <a:lnTo>
                    <a:pt x="517" y="956"/>
                  </a:lnTo>
                  <a:lnTo>
                    <a:pt x="533" y="927"/>
                  </a:lnTo>
                  <a:lnTo>
                    <a:pt x="547" y="898"/>
                  </a:lnTo>
                  <a:lnTo>
                    <a:pt x="547" y="898"/>
                  </a:lnTo>
                  <a:lnTo>
                    <a:pt x="562" y="868"/>
                  </a:lnTo>
                  <a:lnTo>
                    <a:pt x="574" y="837"/>
                  </a:lnTo>
                  <a:lnTo>
                    <a:pt x="588" y="807"/>
                  </a:lnTo>
                  <a:lnTo>
                    <a:pt x="600" y="777"/>
                  </a:lnTo>
                  <a:lnTo>
                    <a:pt x="612" y="746"/>
                  </a:lnTo>
                  <a:lnTo>
                    <a:pt x="622" y="714"/>
                  </a:lnTo>
                  <a:lnTo>
                    <a:pt x="633" y="683"/>
                  </a:lnTo>
                  <a:lnTo>
                    <a:pt x="643" y="652"/>
                  </a:lnTo>
                  <a:lnTo>
                    <a:pt x="643" y="652"/>
                  </a:lnTo>
                  <a:lnTo>
                    <a:pt x="652" y="620"/>
                  </a:lnTo>
                  <a:lnTo>
                    <a:pt x="661" y="587"/>
                  </a:lnTo>
                  <a:lnTo>
                    <a:pt x="669" y="555"/>
                  </a:lnTo>
                  <a:lnTo>
                    <a:pt x="676" y="523"/>
                  </a:lnTo>
                  <a:lnTo>
                    <a:pt x="676" y="523"/>
                  </a:lnTo>
                  <a:lnTo>
                    <a:pt x="681" y="489"/>
                  </a:lnTo>
                  <a:lnTo>
                    <a:pt x="684" y="473"/>
                  </a:lnTo>
                  <a:lnTo>
                    <a:pt x="685" y="456"/>
                  </a:lnTo>
                  <a:lnTo>
                    <a:pt x="686" y="439"/>
                  </a:lnTo>
                  <a:lnTo>
                    <a:pt x="686" y="423"/>
                  </a:lnTo>
                  <a:lnTo>
                    <a:pt x="685" y="406"/>
                  </a:lnTo>
                  <a:lnTo>
                    <a:pt x="683" y="389"/>
                  </a:lnTo>
                  <a:lnTo>
                    <a:pt x="683" y="389"/>
                  </a:lnTo>
                  <a:lnTo>
                    <a:pt x="679" y="375"/>
                  </a:lnTo>
                  <a:lnTo>
                    <a:pt x="676" y="361"/>
                  </a:lnTo>
                  <a:lnTo>
                    <a:pt x="671" y="348"/>
                  </a:lnTo>
                  <a:lnTo>
                    <a:pt x="666" y="334"/>
                  </a:lnTo>
                  <a:lnTo>
                    <a:pt x="659" y="322"/>
                  </a:lnTo>
                  <a:lnTo>
                    <a:pt x="651" y="310"/>
                  </a:lnTo>
                  <a:lnTo>
                    <a:pt x="643" y="299"/>
                  </a:lnTo>
                  <a:lnTo>
                    <a:pt x="633" y="287"/>
                  </a:lnTo>
                  <a:lnTo>
                    <a:pt x="633" y="287"/>
                  </a:lnTo>
                  <a:lnTo>
                    <a:pt x="623" y="278"/>
                  </a:lnTo>
                  <a:lnTo>
                    <a:pt x="613" y="269"/>
                  </a:lnTo>
                  <a:lnTo>
                    <a:pt x="602" y="262"/>
                  </a:lnTo>
                  <a:lnTo>
                    <a:pt x="591" y="256"/>
                  </a:lnTo>
                  <a:lnTo>
                    <a:pt x="578" y="251"/>
                  </a:lnTo>
                  <a:lnTo>
                    <a:pt x="567" y="247"/>
                  </a:lnTo>
                  <a:lnTo>
                    <a:pt x="553" y="243"/>
                  </a:lnTo>
                  <a:lnTo>
                    <a:pt x="541" y="241"/>
                  </a:lnTo>
                  <a:lnTo>
                    <a:pt x="541" y="241"/>
                  </a:lnTo>
                  <a:lnTo>
                    <a:pt x="526" y="242"/>
                  </a:lnTo>
                  <a:lnTo>
                    <a:pt x="512" y="244"/>
                  </a:lnTo>
                  <a:lnTo>
                    <a:pt x="498" y="248"/>
                  </a:lnTo>
                  <a:lnTo>
                    <a:pt x="485" y="253"/>
                  </a:lnTo>
                  <a:lnTo>
                    <a:pt x="472" y="260"/>
                  </a:lnTo>
                  <a:lnTo>
                    <a:pt x="460" y="267"/>
                  </a:lnTo>
                  <a:lnTo>
                    <a:pt x="447" y="276"/>
                  </a:lnTo>
                  <a:lnTo>
                    <a:pt x="436" y="285"/>
                  </a:lnTo>
                  <a:lnTo>
                    <a:pt x="436" y="285"/>
                  </a:lnTo>
                  <a:lnTo>
                    <a:pt x="413" y="305"/>
                  </a:lnTo>
                  <a:lnTo>
                    <a:pt x="389" y="326"/>
                  </a:lnTo>
                  <a:lnTo>
                    <a:pt x="389" y="326"/>
                  </a:lnTo>
                  <a:lnTo>
                    <a:pt x="366" y="349"/>
                  </a:lnTo>
                  <a:lnTo>
                    <a:pt x="356" y="360"/>
                  </a:lnTo>
                  <a:lnTo>
                    <a:pt x="344" y="373"/>
                  </a:lnTo>
                  <a:lnTo>
                    <a:pt x="344" y="373"/>
                  </a:lnTo>
                  <a:lnTo>
                    <a:pt x="335" y="385"/>
                  </a:lnTo>
                  <a:lnTo>
                    <a:pt x="327" y="398"/>
                  </a:lnTo>
                  <a:lnTo>
                    <a:pt x="318" y="410"/>
                  </a:lnTo>
                  <a:lnTo>
                    <a:pt x="311" y="424"/>
                  </a:lnTo>
                  <a:lnTo>
                    <a:pt x="305" y="438"/>
                  </a:lnTo>
                  <a:lnTo>
                    <a:pt x="300" y="452"/>
                  </a:lnTo>
                  <a:lnTo>
                    <a:pt x="294" y="466"/>
                  </a:lnTo>
                  <a:lnTo>
                    <a:pt x="289" y="482"/>
                  </a:lnTo>
                  <a:lnTo>
                    <a:pt x="289" y="482"/>
                  </a:lnTo>
                  <a:lnTo>
                    <a:pt x="283" y="512"/>
                  </a:lnTo>
                  <a:lnTo>
                    <a:pt x="278" y="543"/>
                  </a:lnTo>
                  <a:lnTo>
                    <a:pt x="274" y="574"/>
                  </a:lnTo>
                  <a:lnTo>
                    <a:pt x="272" y="604"/>
                  </a:lnTo>
                  <a:lnTo>
                    <a:pt x="272" y="604"/>
                  </a:lnTo>
                  <a:lnTo>
                    <a:pt x="269" y="635"/>
                  </a:lnTo>
                  <a:lnTo>
                    <a:pt x="269" y="635"/>
                  </a:lnTo>
                  <a:lnTo>
                    <a:pt x="268" y="642"/>
                  </a:lnTo>
                  <a:lnTo>
                    <a:pt x="267" y="648"/>
                  </a:lnTo>
                  <a:lnTo>
                    <a:pt x="265" y="651"/>
                  </a:lnTo>
                  <a:lnTo>
                    <a:pt x="264" y="653"/>
                  </a:lnTo>
                  <a:lnTo>
                    <a:pt x="261" y="655"/>
                  </a:lnTo>
                  <a:lnTo>
                    <a:pt x="258" y="657"/>
                  </a:lnTo>
                  <a:lnTo>
                    <a:pt x="258" y="657"/>
                  </a:lnTo>
                  <a:lnTo>
                    <a:pt x="252" y="657"/>
                  </a:lnTo>
                  <a:lnTo>
                    <a:pt x="246" y="656"/>
                  </a:lnTo>
                  <a:lnTo>
                    <a:pt x="240" y="653"/>
                  </a:lnTo>
                  <a:lnTo>
                    <a:pt x="235" y="649"/>
                  </a:lnTo>
                  <a:lnTo>
                    <a:pt x="235" y="649"/>
                  </a:lnTo>
                  <a:lnTo>
                    <a:pt x="231" y="644"/>
                  </a:lnTo>
                  <a:lnTo>
                    <a:pt x="228" y="636"/>
                  </a:lnTo>
                  <a:lnTo>
                    <a:pt x="226" y="629"/>
                  </a:lnTo>
                  <a:lnTo>
                    <a:pt x="225" y="623"/>
                  </a:lnTo>
                  <a:lnTo>
                    <a:pt x="225" y="623"/>
                  </a:lnTo>
                  <a:lnTo>
                    <a:pt x="222" y="605"/>
                  </a:lnTo>
                  <a:lnTo>
                    <a:pt x="220" y="587"/>
                  </a:lnTo>
                  <a:lnTo>
                    <a:pt x="217" y="570"/>
                  </a:lnTo>
                  <a:lnTo>
                    <a:pt x="217" y="552"/>
                  </a:lnTo>
                  <a:lnTo>
                    <a:pt x="216" y="516"/>
                  </a:lnTo>
                  <a:lnTo>
                    <a:pt x="216" y="481"/>
                  </a:lnTo>
                  <a:lnTo>
                    <a:pt x="216" y="481"/>
                  </a:lnTo>
                  <a:lnTo>
                    <a:pt x="215" y="451"/>
                  </a:lnTo>
                  <a:lnTo>
                    <a:pt x="213" y="421"/>
                  </a:lnTo>
                  <a:lnTo>
                    <a:pt x="209" y="391"/>
                  </a:lnTo>
                  <a:lnTo>
                    <a:pt x="205" y="361"/>
                  </a:lnTo>
                  <a:lnTo>
                    <a:pt x="199" y="332"/>
                  </a:lnTo>
                  <a:lnTo>
                    <a:pt x="191" y="303"/>
                  </a:lnTo>
                  <a:lnTo>
                    <a:pt x="182" y="274"/>
                  </a:lnTo>
                  <a:lnTo>
                    <a:pt x="172" y="246"/>
                  </a:lnTo>
                  <a:lnTo>
                    <a:pt x="172" y="246"/>
                  </a:lnTo>
                  <a:lnTo>
                    <a:pt x="160" y="217"/>
                  </a:lnTo>
                  <a:lnTo>
                    <a:pt x="148" y="190"/>
                  </a:lnTo>
                  <a:lnTo>
                    <a:pt x="134" y="164"/>
                  </a:lnTo>
                  <a:lnTo>
                    <a:pt x="120" y="138"/>
                  </a:lnTo>
                  <a:lnTo>
                    <a:pt x="104" y="113"/>
                  </a:lnTo>
                  <a:lnTo>
                    <a:pt x="87" y="89"/>
                  </a:lnTo>
                  <a:lnTo>
                    <a:pt x="69" y="65"/>
                  </a:lnTo>
                  <a:lnTo>
                    <a:pt x="50" y="42"/>
                  </a:lnTo>
                  <a:lnTo>
                    <a:pt x="50" y="42"/>
                  </a:lnTo>
                  <a:lnTo>
                    <a:pt x="31" y="2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CC19B82-4C10-4DA4-DADD-7A22CBB7B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1" y="662"/>
              <a:ext cx="155" cy="295"/>
            </a:xfrm>
            <a:custGeom>
              <a:avLst/>
              <a:gdLst>
                <a:gd name="T0" fmla="*/ 152 w 464"/>
                <a:gd name="T1" fmla="*/ 1 h 887"/>
                <a:gd name="T2" fmla="*/ 110 w 464"/>
                <a:gd name="T3" fmla="*/ 1 h 887"/>
                <a:gd name="T4" fmla="*/ 70 w 464"/>
                <a:gd name="T5" fmla="*/ 12 h 887"/>
                <a:gd name="T6" fmla="*/ 48 w 464"/>
                <a:gd name="T7" fmla="*/ 25 h 887"/>
                <a:gd name="T8" fmla="*/ 24 w 464"/>
                <a:gd name="T9" fmla="*/ 56 h 887"/>
                <a:gd name="T10" fmla="*/ 9 w 464"/>
                <a:gd name="T11" fmla="*/ 92 h 887"/>
                <a:gd name="T12" fmla="*/ 3 w 464"/>
                <a:gd name="T13" fmla="*/ 121 h 887"/>
                <a:gd name="T14" fmla="*/ 0 w 464"/>
                <a:gd name="T15" fmla="*/ 167 h 887"/>
                <a:gd name="T16" fmla="*/ 2 w 464"/>
                <a:gd name="T17" fmla="*/ 212 h 887"/>
                <a:gd name="T18" fmla="*/ 21 w 464"/>
                <a:gd name="T19" fmla="*/ 306 h 887"/>
                <a:gd name="T20" fmla="*/ 40 w 464"/>
                <a:gd name="T21" fmla="*/ 367 h 887"/>
                <a:gd name="T22" fmla="*/ 77 w 464"/>
                <a:gd name="T23" fmla="*/ 457 h 887"/>
                <a:gd name="T24" fmla="*/ 133 w 464"/>
                <a:gd name="T25" fmla="*/ 576 h 887"/>
                <a:gd name="T26" fmla="*/ 195 w 464"/>
                <a:gd name="T27" fmla="*/ 693 h 887"/>
                <a:gd name="T28" fmla="*/ 238 w 464"/>
                <a:gd name="T29" fmla="*/ 767 h 887"/>
                <a:gd name="T30" fmla="*/ 271 w 464"/>
                <a:gd name="T31" fmla="*/ 812 h 887"/>
                <a:gd name="T32" fmla="*/ 299 w 464"/>
                <a:gd name="T33" fmla="*/ 841 h 887"/>
                <a:gd name="T34" fmla="*/ 332 w 464"/>
                <a:gd name="T35" fmla="*/ 865 h 887"/>
                <a:gd name="T36" fmla="*/ 356 w 464"/>
                <a:gd name="T37" fmla="*/ 877 h 887"/>
                <a:gd name="T38" fmla="*/ 395 w 464"/>
                <a:gd name="T39" fmla="*/ 886 h 887"/>
                <a:gd name="T40" fmla="*/ 436 w 464"/>
                <a:gd name="T41" fmla="*/ 883 h 887"/>
                <a:gd name="T42" fmla="*/ 461 w 464"/>
                <a:gd name="T43" fmla="*/ 873 h 887"/>
                <a:gd name="T44" fmla="*/ 464 w 464"/>
                <a:gd name="T45" fmla="*/ 868 h 887"/>
                <a:gd name="T46" fmla="*/ 462 w 464"/>
                <a:gd name="T47" fmla="*/ 862 h 887"/>
                <a:gd name="T48" fmla="*/ 454 w 464"/>
                <a:gd name="T49" fmla="*/ 862 h 887"/>
                <a:gd name="T50" fmla="*/ 431 w 464"/>
                <a:gd name="T51" fmla="*/ 871 h 887"/>
                <a:gd name="T52" fmla="*/ 391 w 464"/>
                <a:gd name="T53" fmla="*/ 874 h 887"/>
                <a:gd name="T54" fmla="*/ 354 w 464"/>
                <a:gd name="T55" fmla="*/ 862 h 887"/>
                <a:gd name="T56" fmla="*/ 331 w 464"/>
                <a:gd name="T57" fmla="*/ 850 h 887"/>
                <a:gd name="T58" fmla="*/ 302 w 464"/>
                <a:gd name="T59" fmla="*/ 826 h 887"/>
                <a:gd name="T60" fmla="*/ 276 w 464"/>
                <a:gd name="T61" fmla="*/ 798 h 887"/>
                <a:gd name="T62" fmla="*/ 231 w 464"/>
                <a:gd name="T63" fmla="*/ 732 h 887"/>
                <a:gd name="T64" fmla="*/ 187 w 464"/>
                <a:gd name="T65" fmla="*/ 654 h 887"/>
                <a:gd name="T66" fmla="*/ 130 w 464"/>
                <a:gd name="T67" fmla="*/ 540 h 887"/>
                <a:gd name="T68" fmla="*/ 77 w 464"/>
                <a:gd name="T69" fmla="*/ 425 h 887"/>
                <a:gd name="T70" fmla="*/ 54 w 464"/>
                <a:gd name="T71" fmla="*/ 368 h 887"/>
                <a:gd name="T72" fmla="*/ 27 w 464"/>
                <a:gd name="T73" fmla="*/ 280 h 887"/>
                <a:gd name="T74" fmla="*/ 13 w 464"/>
                <a:gd name="T75" fmla="*/ 189 h 887"/>
                <a:gd name="T76" fmla="*/ 15 w 464"/>
                <a:gd name="T77" fmla="*/ 127 h 887"/>
                <a:gd name="T78" fmla="*/ 20 w 464"/>
                <a:gd name="T79" fmla="*/ 102 h 887"/>
                <a:gd name="T80" fmla="*/ 32 w 464"/>
                <a:gd name="T81" fmla="*/ 67 h 887"/>
                <a:gd name="T82" fmla="*/ 54 w 464"/>
                <a:gd name="T83" fmla="*/ 37 h 887"/>
                <a:gd name="T84" fmla="*/ 76 w 464"/>
                <a:gd name="T85" fmla="*/ 22 h 887"/>
                <a:gd name="T86" fmla="*/ 113 w 464"/>
                <a:gd name="T87" fmla="*/ 14 h 887"/>
                <a:gd name="T88" fmla="*/ 153 w 464"/>
                <a:gd name="T89" fmla="*/ 14 h 887"/>
                <a:gd name="T90" fmla="*/ 179 w 464"/>
                <a:gd name="T91" fmla="*/ 16 h 887"/>
                <a:gd name="T92" fmla="*/ 185 w 464"/>
                <a:gd name="T93" fmla="*/ 13 h 887"/>
                <a:gd name="T94" fmla="*/ 184 w 464"/>
                <a:gd name="T95" fmla="*/ 7 h 887"/>
                <a:gd name="T96" fmla="*/ 179 w 464"/>
                <a:gd name="T97" fmla="*/ 3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4" h="887">
                  <a:moveTo>
                    <a:pt x="179" y="3"/>
                  </a:moveTo>
                  <a:lnTo>
                    <a:pt x="179" y="3"/>
                  </a:lnTo>
                  <a:lnTo>
                    <a:pt x="152" y="1"/>
                  </a:lnTo>
                  <a:lnTo>
                    <a:pt x="138" y="0"/>
                  </a:lnTo>
                  <a:lnTo>
                    <a:pt x="124" y="0"/>
                  </a:lnTo>
                  <a:lnTo>
                    <a:pt x="110" y="1"/>
                  </a:lnTo>
                  <a:lnTo>
                    <a:pt x="97" y="3"/>
                  </a:lnTo>
                  <a:lnTo>
                    <a:pt x="83" y="7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58" y="18"/>
                  </a:lnTo>
                  <a:lnTo>
                    <a:pt x="48" y="25"/>
                  </a:lnTo>
                  <a:lnTo>
                    <a:pt x="38" y="35"/>
                  </a:lnTo>
                  <a:lnTo>
                    <a:pt x="31" y="44"/>
                  </a:lnTo>
                  <a:lnTo>
                    <a:pt x="24" y="56"/>
                  </a:lnTo>
                  <a:lnTo>
                    <a:pt x="18" y="67"/>
                  </a:lnTo>
                  <a:lnTo>
                    <a:pt x="13" y="79"/>
                  </a:lnTo>
                  <a:lnTo>
                    <a:pt x="9" y="92"/>
                  </a:lnTo>
                  <a:lnTo>
                    <a:pt x="9" y="92"/>
                  </a:lnTo>
                  <a:lnTo>
                    <a:pt x="6" y="107"/>
                  </a:lnTo>
                  <a:lnTo>
                    <a:pt x="3" y="121"/>
                  </a:lnTo>
                  <a:lnTo>
                    <a:pt x="2" y="136"/>
                  </a:lnTo>
                  <a:lnTo>
                    <a:pt x="1" y="151"/>
                  </a:lnTo>
                  <a:lnTo>
                    <a:pt x="0" y="167"/>
                  </a:lnTo>
                  <a:lnTo>
                    <a:pt x="0" y="182"/>
                  </a:lnTo>
                  <a:lnTo>
                    <a:pt x="2" y="212"/>
                  </a:lnTo>
                  <a:lnTo>
                    <a:pt x="2" y="212"/>
                  </a:lnTo>
                  <a:lnTo>
                    <a:pt x="6" y="244"/>
                  </a:lnTo>
                  <a:lnTo>
                    <a:pt x="12" y="275"/>
                  </a:lnTo>
                  <a:lnTo>
                    <a:pt x="21" y="306"/>
                  </a:lnTo>
                  <a:lnTo>
                    <a:pt x="29" y="336"/>
                  </a:lnTo>
                  <a:lnTo>
                    <a:pt x="29" y="336"/>
                  </a:lnTo>
                  <a:lnTo>
                    <a:pt x="40" y="367"/>
                  </a:lnTo>
                  <a:lnTo>
                    <a:pt x="52" y="397"/>
                  </a:lnTo>
                  <a:lnTo>
                    <a:pt x="64" y="428"/>
                  </a:lnTo>
                  <a:lnTo>
                    <a:pt x="77" y="457"/>
                  </a:lnTo>
                  <a:lnTo>
                    <a:pt x="77" y="457"/>
                  </a:lnTo>
                  <a:lnTo>
                    <a:pt x="105" y="517"/>
                  </a:lnTo>
                  <a:lnTo>
                    <a:pt x="133" y="576"/>
                  </a:lnTo>
                  <a:lnTo>
                    <a:pt x="133" y="576"/>
                  </a:lnTo>
                  <a:lnTo>
                    <a:pt x="163" y="635"/>
                  </a:lnTo>
                  <a:lnTo>
                    <a:pt x="195" y="693"/>
                  </a:lnTo>
                  <a:lnTo>
                    <a:pt x="195" y="693"/>
                  </a:lnTo>
                  <a:lnTo>
                    <a:pt x="224" y="743"/>
                  </a:lnTo>
                  <a:lnTo>
                    <a:pt x="238" y="767"/>
                  </a:lnTo>
                  <a:lnTo>
                    <a:pt x="255" y="791"/>
                  </a:lnTo>
                  <a:lnTo>
                    <a:pt x="255" y="791"/>
                  </a:lnTo>
                  <a:lnTo>
                    <a:pt x="271" y="812"/>
                  </a:lnTo>
                  <a:lnTo>
                    <a:pt x="280" y="823"/>
                  </a:lnTo>
                  <a:lnTo>
                    <a:pt x="289" y="832"/>
                  </a:lnTo>
                  <a:lnTo>
                    <a:pt x="299" y="841"/>
                  </a:lnTo>
                  <a:lnTo>
                    <a:pt x="309" y="850"/>
                  </a:lnTo>
                  <a:lnTo>
                    <a:pt x="320" y="858"/>
                  </a:lnTo>
                  <a:lnTo>
                    <a:pt x="332" y="865"/>
                  </a:lnTo>
                  <a:lnTo>
                    <a:pt x="332" y="865"/>
                  </a:lnTo>
                  <a:lnTo>
                    <a:pt x="343" y="871"/>
                  </a:lnTo>
                  <a:lnTo>
                    <a:pt x="356" y="877"/>
                  </a:lnTo>
                  <a:lnTo>
                    <a:pt x="369" y="881"/>
                  </a:lnTo>
                  <a:lnTo>
                    <a:pt x="382" y="884"/>
                  </a:lnTo>
                  <a:lnTo>
                    <a:pt x="395" y="886"/>
                  </a:lnTo>
                  <a:lnTo>
                    <a:pt x="409" y="887"/>
                  </a:lnTo>
                  <a:lnTo>
                    <a:pt x="422" y="886"/>
                  </a:lnTo>
                  <a:lnTo>
                    <a:pt x="436" y="883"/>
                  </a:lnTo>
                  <a:lnTo>
                    <a:pt x="436" y="883"/>
                  </a:lnTo>
                  <a:lnTo>
                    <a:pt x="449" y="879"/>
                  </a:lnTo>
                  <a:lnTo>
                    <a:pt x="461" y="873"/>
                  </a:lnTo>
                  <a:lnTo>
                    <a:pt x="461" y="873"/>
                  </a:lnTo>
                  <a:lnTo>
                    <a:pt x="463" y="870"/>
                  </a:lnTo>
                  <a:lnTo>
                    <a:pt x="464" y="868"/>
                  </a:lnTo>
                  <a:lnTo>
                    <a:pt x="464" y="866"/>
                  </a:lnTo>
                  <a:lnTo>
                    <a:pt x="463" y="864"/>
                  </a:lnTo>
                  <a:lnTo>
                    <a:pt x="462" y="862"/>
                  </a:lnTo>
                  <a:lnTo>
                    <a:pt x="460" y="861"/>
                  </a:lnTo>
                  <a:lnTo>
                    <a:pt x="458" y="861"/>
                  </a:lnTo>
                  <a:lnTo>
                    <a:pt x="454" y="862"/>
                  </a:lnTo>
                  <a:lnTo>
                    <a:pt x="454" y="862"/>
                  </a:lnTo>
                  <a:lnTo>
                    <a:pt x="443" y="867"/>
                  </a:lnTo>
                  <a:lnTo>
                    <a:pt x="431" y="871"/>
                  </a:lnTo>
                  <a:lnTo>
                    <a:pt x="417" y="874"/>
                  </a:lnTo>
                  <a:lnTo>
                    <a:pt x="405" y="875"/>
                  </a:lnTo>
                  <a:lnTo>
                    <a:pt x="391" y="874"/>
                  </a:lnTo>
                  <a:lnTo>
                    <a:pt x="379" y="870"/>
                  </a:lnTo>
                  <a:lnTo>
                    <a:pt x="365" y="867"/>
                  </a:lnTo>
                  <a:lnTo>
                    <a:pt x="354" y="862"/>
                  </a:lnTo>
                  <a:lnTo>
                    <a:pt x="354" y="862"/>
                  </a:lnTo>
                  <a:lnTo>
                    <a:pt x="342" y="857"/>
                  </a:lnTo>
                  <a:lnTo>
                    <a:pt x="331" y="850"/>
                  </a:lnTo>
                  <a:lnTo>
                    <a:pt x="320" y="842"/>
                  </a:lnTo>
                  <a:lnTo>
                    <a:pt x="311" y="835"/>
                  </a:lnTo>
                  <a:lnTo>
                    <a:pt x="302" y="826"/>
                  </a:lnTo>
                  <a:lnTo>
                    <a:pt x="292" y="817"/>
                  </a:lnTo>
                  <a:lnTo>
                    <a:pt x="276" y="798"/>
                  </a:lnTo>
                  <a:lnTo>
                    <a:pt x="276" y="798"/>
                  </a:lnTo>
                  <a:lnTo>
                    <a:pt x="260" y="777"/>
                  </a:lnTo>
                  <a:lnTo>
                    <a:pt x="245" y="755"/>
                  </a:lnTo>
                  <a:lnTo>
                    <a:pt x="231" y="732"/>
                  </a:lnTo>
                  <a:lnTo>
                    <a:pt x="218" y="709"/>
                  </a:lnTo>
                  <a:lnTo>
                    <a:pt x="218" y="709"/>
                  </a:lnTo>
                  <a:lnTo>
                    <a:pt x="187" y="654"/>
                  </a:lnTo>
                  <a:lnTo>
                    <a:pt x="158" y="597"/>
                  </a:lnTo>
                  <a:lnTo>
                    <a:pt x="158" y="597"/>
                  </a:lnTo>
                  <a:lnTo>
                    <a:pt x="130" y="540"/>
                  </a:lnTo>
                  <a:lnTo>
                    <a:pt x="103" y="483"/>
                  </a:lnTo>
                  <a:lnTo>
                    <a:pt x="103" y="483"/>
                  </a:lnTo>
                  <a:lnTo>
                    <a:pt x="77" y="425"/>
                  </a:lnTo>
                  <a:lnTo>
                    <a:pt x="65" y="397"/>
                  </a:lnTo>
                  <a:lnTo>
                    <a:pt x="54" y="368"/>
                  </a:lnTo>
                  <a:lnTo>
                    <a:pt x="54" y="368"/>
                  </a:lnTo>
                  <a:lnTo>
                    <a:pt x="44" y="339"/>
                  </a:lnTo>
                  <a:lnTo>
                    <a:pt x="34" y="310"/>
                  </a:lnTo>
                  <a:lnTo>
                    <a:pt x="27" y="280"/>
                  </a:lnTo>
                  <a:lnTo>
                    <a:pt x="20" y="250"/>
                  </a:lnTo>
                  <a:lnTo>
                    <a:pt x="15" y="220"/>
                  </a:lnTo>
                  <a:lnTo>
                    <a:pt x="13" y="189"/>
                  </a:lnTo>
                  <a:lnTo>
                    <a:pt x="12" y="159"/>
                  </a:lnTo>
                  <a:lnTo>
                    <a:pt x="13" y="143"/>
                  </a:lnTo>
                  <a:lnTo>
                    <a:pt x="15" y="127"/>
                  </a:lnTo>
                  <a:lnTo>
                    <a:pt x="15" y="127"/>
                  </a:lnTo>
                  <a:lnTo>
                    <a:pt x="16" y="115"/>
                  </a:lnTo>
                  <a:lnTo>
                    <a:pt x="20" y="102"/>
                  </a:lnTo>
                  <a:lnTo>
                    <a:pt x="23" y="91"/>
                  </a:lnTo>
                  <a:lnTo>
                    <a:pt x="27" y="78"/>
                  </a:lnTo>
                  <a:lnTo>
                    <a:pt x="32" y="67"/>
                  </a:lnTo>
                  <a:lnTo>
                    <a:pt x="37" y="56"/>
                  </a:lnTo>
                  <a:lnTo>
                    <a:pt x="46" y="45"/>
                  </a:lnTo>
                  <a:lnTo>
                    <a:pt x="54" y="37"/>
                  </a:lnTo>
                  <a:lnTo>
                    <a:pt x="54" y="37"/>
                  </a:lnTo>
                  <a:lnTo>
                    <a:pt x="64" y="28"/>
                  </a:lnTo>
                  <a:lnTo>
                    <a:pt x="76" y="22"/>
                  </a:lnTo>
                  <a:lnTo>
                    <a:pt x="88" y="18"/>
                  </a:lnTo>
                  <a:lnTo>
                    <a:pt x="101" y="15"/>
                  </a:lnTo>
                  <a:lnTo>
                    <a:pt x="113" y="14"/>
                  </a:lnTo>
                  <a:lnTo>
                    <a:pt x="127" y="13"/>
                  </a:lnTo>
                  <a:lnTo>
                    <a:pt x="139" y="13"/>
                  </a:lnTo>
                  <a:lnTo>
                    <a:pt x="153" y="14"/>
                  </a:lnTo>
                  <a:lnTo>
                    <a:pt x="153" y="14"/>
                  </a:lnTo>
                  <a:lnTo>
                    <a:pt x="179" y="16"/>
                  </a:lnTo>
                  <a:lnTo>
                    <a:pt x="179" y="16"/>
                  </a:lnTo>
                  <a:lnTo>
                    <a:pt x="182" y="16"/>
                  </a:lnTo>
                  <a:lnTo>
                    <a:pt x="184" y="15"/>
                  </a:lnTo>
                  <a:lnTo>
                    <a:pt x="185" y="13"/>
                  </a:lnTo>
                  <a:lnTo>
                    <a:pt x="185" y="11"/>
                  </a:lnTo>
                  <a:lnTo>
                    <a:pt x="185" y="9"/>
                  </a:lnTo>
                  <a:lnTo>
                    <a:pt x="184" y="7"/>
                  </a:lnTo>
                  <a:lnTo>
                    <a:pt x="182" y="4"/>
                  </a:lnTo>
                  <a:lnTo>
                    <a:pt x="179" y="3"/>
                  </a:lnTo>
                  <a:lnTo>
                    <a:pt x="17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88A8B24C-7DAE-33A1-10C5-C071CCF00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1" y="838"/>
              <a:ext cx="761" cy="462"/>
            </a:xfrm>
            <a:custGeom>
              <a:avLst/>
              <a:gdLst>
                <a:gd name="T0" fmla="*/ 2269 w 2283"/>
                <a:gd name="T1" fmla="*/ 163 h 1386"/>
                <a:gd name="T2" fmla="*/ 2251 w 2283"/>
                <a:gd name="T3" fmla="*/ 336 h 1386"/>
                <a:gd name="T4" fmla="*/ 2208 w 2283"/>
                <a:gd name="T5" fmla="*/ 504 h 1386"/>
                <a:gd name="T6" fmla="*/ 2140 w 2283"/>
                <a:gd name="T7" fmla="*/ 664 h 1386"/>
                <a:gd name="T8" fmla="*/ 2073 w 2283"/>
                <a:gd name="T9" fmla="*/ 777 h 1386"/>
                <a:gd name="T10" fmla="*/ 1996 w 2283"/>
                <a:gd name="T11" fmla="*/ 880 h 1386"/>
                <a:gd name="T12" fmla="*/ 1876 w 2283"/>
                <a:gd name="T13" fmla="*/ 1004 h 1386"/>
                <a:gd name="T14" fmla="*/ 1738 w 2283"/>
                <a:gd name="T15" fmla="*/ 1129 h 1386"/>
                <a:gd name="T16" fmla="*/ 1591 w 2283"/>
                <a:gd name="T17" fmla="*/ 1240 h 1386"/>
                <a:gd name="T18" fmla="*/ 1507 w 2283"/>
                <a:gd name="T19" fmla="*/ 1288 h 1386"/>
                <a:gd name="T20" fmla="*/ 1421 w 2283"/>
                <a:gd name="T21" fmla="*/ 1326 h 1386"/>
                <a:gd name="T22" fmla="*/ 1331 w 2283"/>
                <a:gd name="T23" fmla="*/ 1354 h 1386"/>
                <a:gd name="T24" fmla="*/ 1236 w 2283"/>
                <a:gd name="T25" fmla="*/ 1370 h 1386"/>
                <a:gd name="T26" fmla="*/ 1164 w 2283"/>
                <a:gd name="T27" fmla="*/ 1373 h 1386"/>
                <a:gd name="T28" fmla="*/ 1067 w 2283"/>
                <a:gd name="T29" fmla="*/ 1368 h 1386"/>
                <a:gd name="T30" fmla="*/ 973 w 2283"/>
                <a:gd name="T31" fmla="*/ 1351 h 1386"/>
                <a:gd name="T32" fmla="*/ 857 w 2283"/>
                <a:gd name="T33" fmla="*/ 1318 h 1386"/>
                <a:gd name="T34" fmla="*/ 685 w 2283"/>
                <a:gd name="T35" fmla="*/ 1236 h 1386"/>
                <a:gd name="T36" fmla="*/ 527 w 2283"/>
                <a:gd name="T37" fmla="*/ 1126 h 1386"/>
                <a:gd name="T38" fmla="*/ 424 w 2283"/>
                <a:gd name="T39" fmla="*/ 1034 h 1386"/>
                <a:gd name="T40" fmla="*/ 320 w 2283"/>
                <a:gd name="T41" fmla="*/ 913 h 1386"/>
                <a:gd name="T42" fmla="*/ 282 w 2283"/>
                <a:gd name="T43" fmla="*/ 855 h 1386"/>
                <a:gd name="T44" fmla="*/ 241 w 2283"/>
                <a:gd name="T45" fmla="*/ 775 h 1386"/>
                <a:gd name="T46" fmla="*/ 182 w 2283"/>
                <a:gd name="T47" fmla="*/ 604 h 1386"/>
                <a:gd name="T48" fmla="*/ 41 w 2283"/>
                <a:gd name="T49" fmla="*/ 104 h 1386"/>
                <a:gd name="T50" fmla="*/ 9 w 2283"/>
                <a:gd name="T51" fmla="*/ 0 h 1386"/>
                <a:gd name="T52" fmla="*/ 1 w 2283"/>
                <a:gd name="T53" fmla="*/ 2 h 1386"/>
                <a:gd name="T54" fmla="*/ 120 w 2283"/>
                <a:gd name="T55" fmla="*/ 429 h 1386"/>
                <a:gd name="T56" fmla="*/ 179 w 2283"/>
                <a:gd name="T57" fmla="*/ 638 h 1386"/>
                <a:gd name="T58" fmla="*/ 238 w 2283"/>
                <a:gd name="T59" fmla="*/ 799 h 1386"/>
                <a:gd name="T60" fmla="*/ 271 w 2283"/>
                <a:gd name="T61" fmla="*/ 859 h 1386"/>
                <a:gd name="T62" fmla="*/ 335 w 2283"/>
                <a:gd name="T63" fmla="*/ 952 h 1386"/>
                <a:gd name="T64" fmla="*/ 459 w 2283"/>
                <a:gd name="T65" fmla="*/ 1083 h 1386"/>
                <a:gd name="T66" fmla="*/ 569 w 2283"/>
                <a:gd name="T67" fmla="*/ 1175 h 1386"/>
                <a:gd name="T68" fmla="*/ 732 w 2283"/>
                <a:gd name="T69" fmla="*/ 1276 h 1386"/>
                <a:gd name="T70" fmla="*/ 864 w 2283"/>
                <a:gd name="T71" fmla="*/ 1332 h 1386"/>
                <a:gd name="T72" fmla="*/ 1002 w 2283"/>
                <a:gd name="T73" fmla="*/ 1371 h 1386"/>
                <a:gd name="T74" fmla="*/ 1097 w 2283"/>
                <a:gd name="T75" fmla="*/ 1384 h 1386"/>
                <a:gd name="T76" fmla="*/ 1168 w 2283"/>
                <a:gd name="T77" fmla="*/ 1386 h 1386"/>
                <a:gd name="T78" fmla="*/ 1265 w 2283"/>
                <a:gd name="T79" fmla="*/ 1378 h 1386"/>
                <a:gd name="T80" fmla="*/ 1360 w 2283"/>
                <a:gd name="T81" fmla="*/ 1360 h 1386"/>
                <a:gd name="T82" fmla="*/ 1451 w 2283"/>
                <a:gd name="T83" fmla="*/ 1328 h 1386"/>
                <a:gd name="T84" fmla="*/ 1518 w 2283"/>
                <a:gd name="T85" fmla="*/ 1297 h 1386"/>
                <a:gd name="T86" fmla="*/ 1674 w 2283"/>
                <a:gd name="T87" fmla="*/ 1196 h 1386"/>
                <a:gd name="T88" fmla="*/ 1818 w 2283"/>
                <a:gd name="T89" fmla="*/ 1076 h 1386"/>
                <a:gd name="T90" fmla="*/ 1947 w 2283"/>
                <a:gd name="T91" fmla="*/ 953 h 1386"/>
                <a:gd name="T92" fmla="*/ 2062 w 2283"/>
                <a:gd name="T93" fmla="*/ 817 h 1386"/>
                <a:gd name="T94" fmla="*/ 2132 w 2283"/>
                <a:gd name="T95" fmla="*/ 706 h 1386"/>
                <a:gd name="T96" fmla="*/ 2206 w 2283"/>
                <a:gd name="T97" fmla="*/ 548 h 1386"/>
                <a:gd name="T98" fmla="*/ 2256 w 2283"/>
                <a:gd name="T99" fmla="*/ 380 h 1386"/>
                <a:gd name="T100" fmla="*/ 2279 w 2283"/>
                <a:gd name="T101" fmla="*/ 207 h 1386"/>
                <a:gd name="T102" fmla="*/ 2280 w 2283"/>
                <a:gd name="T103" fmla="*/ 76 h 1386"/>
                <a:gd name="T104" fmla="*/ 2276 w 2283"/>
                <a:gd name="T105" fmla="*/ 70 h 1386"/>
                <a:gd name="T106" fmla="*/ 2269 w 2283"/>
                <a:gd name="T107" fmla="*/ 74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3" h="1386">
                  <a:moveTo>
                    <a:pt x="2268" y="76"/>
                  </a:moveTo>
                  <a:lnTo>
                    <a:pt x="2268" y="76"/>
                  </a:lnTo>
                  <a:lnTo>
                    <a:pt x="2270" y="119"/>
                  </a:lnTo>
                  <a:lnTo>
                    <a:pt x="2269" y="163"/>
                  </a:lnTo>
                  <a:lnTo>
                    <a:pt x="2267" y="206"/>
                  </a:lnTo>
                  <a:lnTo>
                    <a:pt x="2264" y="250"/>
                  </a:lnTo>
                  <a:lnTo>
                    <a:pt x="2259" y="293"/>
                  </a:lnTo>
                  <a:lnTo>
                    <a:pt x="2251" y="336"/>
                  </a:lnTo>
                  <a:lnTo>
                    <a:pt x="2243" y="379"/>
                  </a:lnTo>
                  <a:lnTo>
                    <a:pt x="2233" y="421"/>
                  </a:lnTo>
                  <a:lnTo>
                    <a:pt x="2221" y="462"/>
                  </a:lnTo>
                  <a:lnTo>
                    <a:pt x="2208" y="504"/>
                  </a:lnTo>
                  <a:lnTo>
                    <a:pt x="2193" y="545"/>
                  </a:lnTo>
                  <a:lnTo>
                    <a:pt x="2176" y="585"/>
                  </a:lnTo>
                  <a:lnTo>
                    <a:pt x="2159" y="625"/>
                  </a:lnTo>
                  <a:lnTo>
                    <a:pt x="2140" y="664"/>
                  </a:lnTo>
                  <a:lnTo>
                    <a:pt x="2119" y="703"/>
                  </a:lnTo>
                  <a:lnTo>
                    <a:pt x="2097" y="741"/>
                  </a:lnTo>
                  <a:lnTo>
                    <a:pt x="2097" y="741"/>
                  </a:lnTo>
                  <a:lnTo>
                    <a:pt x="2073" y="777"/>
                  </a:lnTo>
                  <a:lnTo>
                    <a:pt x="2050" y="812"/>
                  </a:lnTo>
                  <a:lnTo>
                    <a:pt x="2024" y="847"/>
                  </a:lnTo>
                  <a:lnTo>
                    <a:pt x="1996" y="880"/>
                  </a:lnTo>
                  <a:lnTo>
                    <a:pt x="1996" y="880"/>
                  </a:lnTo>
                  <a:lnTo>
                    <a:pt x="1967" y="914"/>
                  </a:lnTo>
                  <a:lnTo>
                    <a:pt x="1937" y="945"/>
                  </a:lnTo>
                  <a:lnTo>
                    <a:pt x="1907" y="975"/>
                  </a:lnTo>
                  <a:lnTo>
                    <a:pt x="1876" y="1004"/>
                  </a:lnTo>
                  <a:lnTo>
                    <a:pt x="1876" y="1004"/>
                  </a:lnTo>
                  <a:lnTo>
                    <a:pt x="1808" y="1068"/>
                  </a:lnTo>
                  <a:lnTo>
                    <a:pt x="1774" y="1099"/>
                  </a:lnTo>
                  <a:lnTo>
                    <a:pt x="1738" y="1129"/>
                  </a:lnTo>
                  <a:lnTo>
                    <a:pt x="1703" y="1158"/>
                  </a:lnTo>
                  <a:lnTo>
                    <a:pt x="1667" y="1187"/>
                  </a:lnTo>
                  <a:lnTo>
                    <a:pt x="1629" y="1214"/>
                  </a:lnTo>
                  <a:lnTo>
                    <a:pt x="1591" y="1240"/>
                  </a:lnTo>
                  <a:lnTo>
                    <a:pt x="1591" y="1240"/>
                  </a:lnTo>
                  <a:lnTo>
                    <a:pt x="1550" y="1265"/>
                  </a:lnTo>
                  <a:lnTo>
                    <a:pt x="1529" y="1277"/>
                  </a:lnTo>
                  <a:lnTo>
                    <a:pt x="1507" y="1288"/>
                  </a:lnTo>
                  <a:lnTo>
                    <a:pt x="1487" y="1298"/>
                  </a:lnTo>
                  <a:lnTo>
                    <a:pt x="1465" y="1309"/>
                  </a:lnTo>
                  <a:lnTo>
                    <a:pt x="1443" y="1318"/>
                  </a:lnTo>
                  <a:lnTo>
                    <a:pt x="1421" y="1326"/>
                  </a:lnTo>
                  <a:lnTo>
                    <a:pt x="1398" y="1335"/>
                  </a:lnTo>
                  <a:lnTo>
                    <a:pt x="1376" y="1342"/>
                  </a:lnTo>
                  <a:lnTo>
                    <a:pt x="1354" y="1348"/>
                  </a:lnTo>
                  <a:lnTo>
                    <a:pt x="1331" y="1354"/>
                  </a:lnTo>
                  <a:lnTo>
                    <a:pt x="1307" y="1360"/>
                  </a:lnTo>
                  <a:lnTo>
                    <a:pt x="1284" y="1364"/>
                  </a:lnTo>
                  <a:lnTo>
                    <a:pt x="1260" y="1367"/>
                  </a:lnTo>
                  <a:lnTo>
                    <a:pt x="1236" y="1370"/>
                  </a:lnTo>
                  <a:lnTo>
                    <a:pt x="1236" y="1370"/>
                  </a:lnTo>
                  <a:lnTo>
                    <a:pt x="1212" y="1372"/>
                  </a:lnTo>
                  <a:lnTo>
                    <a:pt x="1188" y="1373"/>
                  </a:lnTo>
                  <a:lnTo>
                    <a:pt x="1164" y="1373"/>
                  </a:lnTo>
                  <a:lnTo>
                    <a:pt x="1139" y="1373"/>
                  </a:lnTo>
                  <a:lnTo>
                    <a:pt x="1115" y="1372"/>
                  </a:lnTo>
                  <a:lnTo>
                    <a:pt x="1091" y="1370"/>
                  </a:lnTo>
                  <a:lnTo>
                    <a:pt x="1067" y="1368"/>
                  </a:lnTo>
                  <a:lnTo>
                    <a:pt x="1043" y="1365"/>
                  </a:lnTo>
                  <a:lnTo>
                    <a:pt x="1021" y="1361"/>
                  </a:lnTo>
                  <a:lnTo>
                    <a:pt x="997" y="1356"/>
                  </a:lnTo>
                  <a:lnTo>
                    <a:pt x="973" y="1351"/>
                  </a:lnTo>
                  <a:lnTo>
                    <a:pt x="950" y="1346"/>
                  </a:lnTo>
                  <a:lnTo>
                    <a:pt x="903" y="1332"/>
                  </a:lnTo>
                  <a:lnTo>
                    <a:pt x="857" y="1318"/>
                  </a:lnTo>
                  <a:lnTo>
                    <a:pt x="857" y="1318"/>
                  </a:lnTo>
                  <a:lnTo>
                    <a:pt x="814" y="1300"/>
                  </a:lnTo>
                  <a:lnTo>
                    <a:pt x="770" y="1280"/>
                  </a:lnTo>
                  <a:lnTo>
                    <a:pt x="726" y="1258"/>
                  </a:lnTo>
                  <a:lnTo>
                    <a:pt x="685" y="1236"/>
                  </a:lnTo>
                  <a:lnTo>
                    <a:pt x="644" y="1211"/>
                  </a:lnTo>
                  <a:lnTo>
                    <a:pt x="603" y="1184"/>
                  </a:lnTo>
                  <a:lnTo>
                    <a:pt x="565" y="1156"/>
                  </a:lnTo>
                  <a:lnTo>
                    <a:pt x="527" y="1126"/>
                  </a:lnTo>
                  <a:lnTo>
                    <a:pt x="527" y="1126"/>
                  </a:lnTo>
                  <a:lnTo>
                    <a:pt x="492" y="1097"/>
                  </a:lnTo>
                  <a:lnTo>
                    <a:pt x="458" y="1067"/>
                  </a:lnTo>
                  <a:lnTo>
                    <a:pt x="424" y="1034"/>
                  </a:lnTo>
                  <a:lnTo>
                    <a:pt x="393" y="1002"/>
                  </a:lnTo>
                  <a:lnTo>
                    <a:pt x="362" y="967"/>
                  </a:lnTo>
                  <a:lnTo>
                    <a:pt x="334" y="931"/>
                  </a:lnTo>
                  <a:lnTo>
                    <a:pt x="320" y="913"/>
                  </a:lnTo>
                  <a:lnTo>
                    <a:pt x="307" y="894"/>
                  </a:lnTo>
                  <a:lnTo>
                    <a:pt x="294" y="875"/>
                  </a:lnTo>
                  <a:lnTo>
                    <a:pt x="282" y="855"/>
                  </a:lnTo>
                  <a:lnTo>
                    <a:pt x="282" y="855"/>
                  </a:lnTo>
                  <a:lnTo>
                    <a:pt x="272" y="835"/>
                  </a:lnTo>
                  <a:lnTo>
                    <a:pt x="260" y="816"/>
                  </a:lnTo>
                  <a:lnTo>
                    <a:pt x="251" y="795"/>
                  </a:lnTo>
                  <a:lnTo>
                    <a:pt x="241" y="775"/>
                  </a:lnTo>
                  <a:lnTo>
                    <a:pt x="225" y="733"/>
                  </a:lnTo>
                  <a:lnTo>
                    <a:pt x="209" y="691"/>
                  </a:lnTo>
                  <a:lnTo>
                    <a:pt x="196" y="647"/>
                  </a:lnTo>
                  <a:lnTo>
                    <a:pt x="182" y="604"/>
                  </a:lnTo>
                  <a:lnTo>
                    <a:pt x="158" y="516"/>
                  </a:lnTo>
                  <a:lnTo>
                    <a:pt x="158" y="516"/>
                  </a:lnTo>
                  <a:lnTo>
                    <a:pt x="41" y="104"/>
                  </a:lnTo>
                  <a:lnTo>
                    <a:pt x="41" y="10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7"/>
                  </a:lnTo>
                  <a:lnTo>
                    <a:pt x="1" y="7"/>
                  </a:lnTo>
                  <a:lnTo>
                    <a:pt x="120" y="429"/>
                  </a:lnTo>
                  <a:lnTo>
                    <a:pt x="120" y="429"/>
                  </a:lnTo>
                  <a:lnTo>
                    <a:pt x="150" y="534"/>
                  </a:lnTo>
                  <a:lnTo>
                    <a:pt x="179" y="638"/>
                  </a:lnTo>
                  <a:lnTo>
                    <a:pt x="179" y="638"/>
                  </a:lnTo>
                  <a:lnTo>
                    <a:pt x="191" y="680"/>
                  </a:lnTo>
                  <a:lnTo>
                    <a:pt x="206" y="720"/>
                  </a:lnTo>
                  <a:lnTo>
                    <a:pt x="221" y="760"/>
                  </a:lnTo>
                  <a:lnTo>
                    <a:pt x="238" y="799"/>
                  </a:lnTo>
                  <a:lnTo>
                    <a:pt x="238" y="799"/>
                  </a:lnTo>
                  <a:lnTo>
                    <a:pt x="249" y="820"/>
                  </a:lnTo>
                  <a:lnTo>
                    <a:pt x="259" y="840"/>
                  </a:lnTo>
                  <a:lnTo>
                    <a:pt x="271" y="859"/>
                  </a:lnTo>
                  <a:lnTo>
                    <a:pt x="282" y="878"/>
                  </a:lnTo>
                  <a:lnTo>
                    <a:pt x="294" y="897"/>
                  </a:lnTo>
                  <a:lnTo>
                    <a:pt x="307" y="916"/>
                  </a:lnTo>
                  <a:lnTo>
                    <a:pt x="335" y="952"/>
                  </a:lnTo>
                  <a:lnTo>
                    <a:pt x="363" y="986"/>
                  </a:lnTo>
                  <a:lnTo>
                    <a:pt x="394" y="1020"/>
                  </a:lnTo>
                  <a:lnTo>
                    <a:pt x="426" y="1052"/>
                  </a:lnTo>
                  <a:lnTo>
                    <a:pt x="459" y="1083"/>
                  </a:lnTo>
                  <a:lnTo>
                    <a:pt x="459" y="1083"/>
                  </a:lnTo>
                  <a:lnTo>
                    <a:pt x="494" y="1116"/>
                  </a:lnTo>
                  <a:lnTo>
                    <a:pt x="532" y="1146"/>
                  </a:lnTo>
                  <a:lnTo>
                    <a:pt x="569" y="1175"/>
                  </a:lnTo>
                  <a:lnTo>
                    <a:pt x="609" y="1202"/>
                  </a:lnTo>
                  <a:lnTo>
                    <a:pt x="649" y="1228"/>
                  </a:lnTo>
                  <a:lnTo>
                    <a:pt x="690" y="1253"/>
                  </a:lnTo>
                  <a:lnTo>
                    <a:pt x="732" y="1276"/>
                  </a:lnTo>
                  <a:lnTo>
                    <a:pt x="775" y="1297"/>
                  </a:lnTo>
                  <a:lnTo>
                    <a:pt x="775" y="1297"/>
                  </a:lnTo>
                  <a:lnTo>
                    <a:pt x="820" y="1316"/>
                  </a:lnTo>
                  <a:lnTo>
                    <a:pt x="864" y="1332"/>
                  </a:lnTo>
                  <a:lnTo>
                    <a:pt x="909" y="1348"/>
                  </a:lnTo>
                  <a:lnTo>
                    <a:pt x="955" y="1361"/>
                  </a:lnTo>
                  <a:lnTo>
                    <a:pt x="979" y="1366"/>
                  </a:lnTo>
                  <a:lnTo>
                    <a:pt x="1002" y="1371"/>
                  </a:lnTo>
                  <a:lnTo>
                    <a:pt x="1026" y="1375"/>
                  </a:lnTo>
                  <a:lnTo>
                    <a:pt x="1049" y="1378"/>
                  </a:lnTo>
                  <a:lnTo>
                    <a:pt x="1073" y="1381"/>
                  </a:lnTo>
                  <a:lnTo>
                    <a:pt x="1097" y="1384"/>
                  </a:lnTo>
                  <a:lnTo>
                    <a:pt x="1120" y="1385"/>
                  </a:lnTo>
                  <a:lnTo>
                    <a:pt x="1144" y="1386"/>
                  </a:lnTo>
                  <a:lnTo>
                    <a:pt x="1144" y="1386"/>
                  </a:lnTo>
                  <a:lnTo>
                    <a:pt x="1168" y="1386"/>
                  </a:lnTo>
                  <a:lnTo>
                    <a:pt x="1193" y="1386"/>
                  </a:lnTo>
                  <a:lnTo>
                    <a:pt x="1217" y="1384"/>
                  </a:lnTo>
                  <a:lnTo>
                    <a:pt x="1241" y="1381"/>
                  </a:lnTo>
                  <a:lnTo>
                    <a:pt x="1265" y="1378"/>
                  </a:lnTo>
                  <a:lnTo>
                    <a:pt x="1289" y="1375"/>
                  </a:lnTo>
                  <a:lnTo>
                    <a:pt x="1313" y="1371"/>
                  </a:lnTo>
                  <a:lnTo>
                    <a:pt x="1337" y="1366"/>
                  </a:lnTo>
                  <a:lnTo>
                    <a:pt x="1360" y="1360"/>
                  </a:lnTo>
                  <a:lnTo>
                    <a:pt x="1384" y="1353"/>
                  </a:lnTo>
                  <a:lnTo>
                    <a:pt x="1407" y="1345"/>
                  </a:lnTo>
                  <a:lnTo>
                    <a:pt x="1429" y="1338"/>
                  </a:lnTo>
                  <a:lnTo>
                    <a:pt x="1451" y="1328"/>
                  </a:lnTo>
                  <a:lnTo>
                    <a:pt x="1474" y="1319"/>
                  </a:lnTo>
                  <a:lnTo>
                    <a:pt x="1496" y="1309"/>
                  </a:lnTo>
                  <a:lnTo>
                    <a:pt x="1518" y="1297"/>
                  </a:lnTo>
                  <a:lnTo>
                    <a:pt x="1518" y="1297"/>
                  </a:lnTo>
                  <a:lnTo>
                    <a:pt x="1558" y="1274"/>
                  </a:lnTo>
                  <a:lnTo>
                    <a:pt x="1598" y="1250"/>
                  </a:lnTo>
                  <a:lnTo>
                    <a:pt x="1636" y="1224"/>
                  </a:lnTo>
                  <a:lnTo>
                    <a:pt x="1674" y="1196"/>
                  </a:lnTo>
                  <a:lnTo>
                    <a:pt x="1711" y="1168"/>
                  </a:lnTo>
                  <a:lnTo>
                    <a:pt x="1748" y="1138"/>
                  </a:lnTo>
                  <a:lnTo>
                    <a:pt x="1783" y="1107"/>
                  </a:lnTo>
                  <a:lnTo>
                    <a:pt x="1818" y="1076"/>
                  </a:lnTo>
                  <a:lnTo>
                    <a:pt x="1818" y="1076"/>
                  </a:lnTo>
                  <a:lnTo>
                    <a:pt x="1883" y="1016"/>
                  </a:lnTo>
                  <a:lnTo>
                    <a:pt x="1915" y="984"/>
                  </a:lnTo>
                  <a:lnTo>
                    <a:pt x="1947" y="953"/>
                  </a:lnTo>
                  <a:lnTo>
                    <a:pt x="1977" y="920"/>
                  </a:lnTo>
                  <a:lnTo>
                    <a:pt x="2007" y="886"/>
                  </a:lnTo>
                  <a:lnTo>
                    <a:pt x="2035" y="852"/>
                  </a:lnTo>
                  <a:lnTo>
                    <a:pt x="2062" y="817"/>
                  </a:lnTo>
                  <a:lnTo>
                    <a:pt x="2062" y="817"/>
                  </a:lnTo>
                  <a:lnTo>
                    <a:pt x="2086" y="780"/>
                  </a:lnTo>
                  <a:lnTo>
                    <a:pt x="2110" y="744"/>
                  </a:lnTo>
                  <a:lnTo>
                    <a:pt x="2132" y="706"/>
                  </a:lnTo>
                  <a:lnTo>
                    <a:pt x="2153" y="668"/>
                  </a:lnTo>
                  <a:lnTo>
                    <a:pt x="2171" y="628"/>
                  </a:lnTo>
                  <a:lnTo>
                    <a:pt x="2189" y="588"/>
                  </a:lnTo>
                  <a:lnTo>
                    <a:pt x="2206" y="548"/>
                  </a:lnTo>
                  <a:lnTo>
                    <a:pt x="2220" y="506"/>
                  </a:lnTo>
                  <a:lnTo>
                    <a:pt x="2234" y="464"/>
                  </a:lnTo>
                  <a:lnTo>
                    <a:pt x="2245" y="423"/>
                  </a:lnTo>
                  <a:lnTo>
                    <a:pt x="2256" y="380"/>
                  </a:lnTo>
                  <a:lnTo>
                    <a:pt x="2264" y="337"/>
                  </a:lnTo>
                  <a:lnTo>
                    <a:pt x="2271" y="293"/>
                  </a:lnTo>
                  <a:lnTo>
                    <a:pt x="2276" y="251"/>
                  </a:lnTo>
                  <a:lnTo>
                    <a:pt x="2279" y="207"/>
                  </a:lnTo>
                  <a:lnTo>
                    <a:pt x="2282" y="163"/>
                  </a:lnTo>
                  <a:lnTo>
                    <a:pt x="2282" y="163"/>
                  </a:lnTo>
                  <a:lnTo>
                    <a:pt x="2283" y="119"/>
                  </a:lnTo>
                  <a:lnTo>
                    <a:pt x="2280" y="76"/>
                  </a:lnTo>
                  <a:lnTo>
                    <a:pt x="2280" y="76"/>
                  </a:lnTo>
                  <a:lnTo>
                    <a:pt x="2280" y="74"/>
                  </a:lnTo>
                  <a:lnTo>
                    <a:pt x="2278" y="71"/>
                  </a:lnTo>
                  <a:lnTo>
                    <a:pt x="2276" y="70"/>
                  </a:lnTo>
                  <a:lnTo>
                    <a:pt x="2274" y="69"/>
                  </a:lnTo>
                  <a:lnTo>
                    <a:pt x="2272" y="70"/>
                  </a:lnTo>
                  <a:lnTo>
                    <a:pt x="2270" y="71"/>
                  </a:lnTo>
                  <a:lnTo>
                    <a:pt x="2269" y="74"/>
                  </a:lnTo>
                  <a:lnTo>
                    <a:pt x="2268" y="76"/>
                  </a:lnTo>
                  <a:lnTo>
                    <a:pt x="2268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D015F728-9693-5C97-2B2A-6E16DB3C3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752"/>
              <a:ext cx="42" cy="86"/>
            </a:xfrm>
            <a:custGeom>
              <a:avLst/>
              <a:gdLst>
                <a:gd name="T0" fmla="*/ 122 w 124"/>
                <a:gd name="T1" fmla="*/ 48 h 257"/>
                <a:gd name="T2" fmla="*/ 110 w 124"/>
                <a:gd name="T3" fmla="*/ 34 h 257"/>
                <a:gd name="T4" fmla="*/ 96 w 124"/>
                <a:gd name="T5" fmla="*/ 22 h 257"/>
                <a:gd name="T6" fmla="*/ 80 w 124"/>
                <a:gd name="T7" fmla="*/ 12 h 257"/>
                <a:gd name="T8" fmla="*/ 62 w 124"/>
                <a:gd name="T9" fmla="*/ 5 h 257"/>
                <a:gd name="T10" fmla="*/ 53 w 124"/>
                <a:gd name="T11" fmla="*/ 2 h 257"/>
                <a:gd name="T12" fmla="*/ 33 w 124"/>
                <a:gd name="T13" fmla="*/ 0 h 257"/>
                <a:gd name="T14" fmla="*/ 24 w 124"/>
                <a:gd name="T15" fmla="*/ 2 h 257"/>
                <a:gd name="T16" fmla="*/ 20 w 124"/>
                <a:gd name="T17" fmla="*/ 3 h 257"/>
                <a:gd name="T18" fmla="*/ 10 w 124"/>
                <a:gd name="T19" fmla="*/ 12 h 257"/>
                <a:gd name="T20" fmla="*/ 2 w 124"/>
                <a:gd name="T21" fmla="*/ 27 h 257"/>
                <a:gd name="T22" fmla="*/ 0 w 124"/>
                <a:gd name="T23" fmla="*/ 37 h 257"/>
                <a:gd name="T24" fmla="*/ 0 w 124"/>
                <a:gd name="T25" fmla="*/ 57 h 257"/>
                <a:gd name="T26" fmla="*/ 4 w 124"/>
                <a:gd name="T27" fmla="*/ 75 h 257"/>
                <a:gd name="T28" fmla="*/ 12 w 124"/>
                <a:gd name="T29" fmla="*/ 93 h 257"/>
                <a:gd name="T30" fmla="*/ 17 w 124"/>
                <a:gd name="T31" fmla="*/ 101 h 257"/>
                <a:gd name="T32" fmla="*/ 41 w 124"/>
                <a:gd name="T33" fmla="*/ 134 h 257"/>
                <a:gd name="T34" fmla="*/ 68 w 124"/>
                <a:gd name="T35" fmla="*/ 164 h 257"/>
                <a:gd name="T36" fmla="*/ 74 w 124"/>
                <a:gd name="T37" fmla="*/ 173 h 257"/>
                <a:gd name="T38" fmla="*/ 87 w 124"/>
                <a:gd name="T39" fmla="*/ 193 h 257"/>
                <a:gd name="T40" fmla="*/ 95 w 124"/>
                <a:gd name="T41" fmla="*/ 215 h 257"/>
                <a:gd name="T42" fmla="*/ 96 w 124"/>
                <a:gd name="T43" fmla="*/ 237 h 257"/>
                <a:gd name="T44" fmla="*/ 94 w 124"/>
                <a:gd name="T45" fmla="*/ 249 h 257"/>
                <a:gd name="T46" fmla="*/ 95 w 124"/>
                <a:gd name="T47" fmla="*/ 254 h 257"/>
                <a:gd name="T48" fmla="*/ 98 w 124"/>
                <a:gd name="T49" fmla="*/ 257 h 257"/>
                <a:gd name="T50" fmla="*/ 104 w 124"/>
                <a:gd name="T51" fmla="*/ 256 h 257"/>
                <a:gd name="T52" fmla="*/ 107 w 124"/>
                <a:gd name="T53" fmla="*/ 252 h 257"/>
                <a:gd name="T54" fmla="*/ 109 w 124"/>
                <a:gd name="T55" fmla="*/ 243 h 257"/>
                <a:gd name="T56" fmla="*/ 110 w 124"/>
                <a:gd name="T57" fmla="*/ 224 h 257"/>
                <a:gd name="T58" fmla="*/ 106 w 124"/>
                <a:gd name="T59" fmla="*/ 207 h 257"/>
                <a:gd name="T60" fmla="*/ 98 w 124"/>
                <a:gd name="T61" fmla="*/ 189 h 257"/>
                <a:gd name="T62" fmla="*/ 84 w 124"/>
                <a:gd name="T63" fmla="*/ 165 h 257"/>
                <a:gd name="T64" fmla="*/ 47 w 124"/>
                <a:gd name="T65" fmla="*/ 122 h 257"/>
                <a:gd name="T66" fmla="*/ 36 w 124"/>
                <a:gd name="T67" fmla="*/ 108 h 257"/>
                <a:gd name="T68" fmla="*/ 21 w 124"/>
                <a:gd name="T69" fmla="*/ 85 h 257"/>
                <a:gd name="T70" fmla="*/ 14 w 124"/>
                <a:gd name="T71" fmla="*/ 67 h 257"/>
                <a:gd name="T72" fmla="*/ 12 w 124"/>
                <a:gd name="T73" fmla="*/ 59 h 257"/>
                <a:gd name="T74" fmla="*/ 12 w 124"/>
                <a:gd name="T75" fmla="*/ 41 h 257"/>
                <a:gd name="T76" fmla="*/ 17 w 124"/>
                <a:gd name="T77" fmla="*/ 24 h 257"/>
                <a:gd name="T78" fmla="*/ 21 w 124"/>
                <a:gd name="T79" fmla="*/ 18 h 257"/>
                <a:gd name="T80" fmla="*/ 28 w 124"/>
                <a:gd name="T81" fmla="*/ 14 h 257"/>
                <a:gd name="T82" fmla="*/ 32 w 124"/>
                <a:gd name="T83" fmla="*/ 13 h 257"/>
                <a:gd name="T84" fmla="*/ 46 w 124"/>
                <a:gd name="T85" fmla="*/ 14 h 257"/>
                <a:gd name="T86" fmla="*/ 56 w 124"/>
                <a:gd name="T87" fmla="*/ 16 h 257"/>
                <a:gd name="T88" fmla="*/ 74 w 124"/>
                <a:gd name="T89" fmla="*/ 23 h 257"/>
                <a:gd name="T90" fmla="*/ 91 w 124"/>
                <a:gd name="T91" fmla="*/ 34 h 257"/>
                <a:gd name="T92" fmla="*/ 106 w 124"/>
                <a:gd name="T93" fmla="*/ 47 h 257"/>
                <a:gd name="T94" fmla="*/ 112 w 124"/>
                <a:gd name="T95" fmla="*/ 54 h 257"/>
                <a:gd name="T96" fmla="*/ 116 w 124"/>
                <a:gd name="T97" fmla="*/ 58 h 257"/>
                <a:gd name="T98" fmla="*/ 121 w 124"/>
                <a:gd name="T99" fmla="*/ 57 h 257"/>
                <a:gd name="T100" fmla="*/ 123 w 124"/>
                <a:gd name="T101" fmla="*/ 53 h 257"/>
                <a:gd name="T102" fmla="*/ 122 w 124"/>
                <a:gd name="T103" fmla="*/ 4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4" h="257">
                  <a:moveTo>
                    <a:pt x="122" y="48"/>
                  </a:moveTo>
                  <a:lnTo>
                    <a:pt x="122" y="48"/>
                  </a:lnTo>
                  <a:lnTo>
                    <a:pt x="117" y="41"/>
                  </a:lnTo>
                  <a:lnTo>
                    <a:pt x="110" y="34"/>
                  </a:lnTo>
                  <a:lnTo>
                    <a:pt x="104" y="27"/>
                  </a:lnTo>
                  <a:lnTo>
                    <a:pt x="96" y="22"/>
                  </a:lnTo>
                  <a:lnTo>
                    <a:pt x="88" y="17"/>
                  </a:lnTo>
                  <a:lnTo>
                    <a:pt x="80" y="12"/>
                  </a:lnTo>
                  <a:lnTo>
                    <a:pt x="71" y="9"/>
                  </a:lnTo>
                  <a:lnTo>
                    <a:pt x="62" y="5"/>
                  </a:lnTo>
                  <a:lnTo>
                    <a:pt x="62" y="5"/>
                  </a:lnTo>
                  <a:lnTo>
                    <a:pt x="53" y="2"/>
                  </a:lnTo>
                  <a:lnTo>
                    <a:pt x="43" y="1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0" y="3"/>
                  </a:lnTo>
                  <a:lnTo>
                    <a:pt x="16" y="7"/>
                  </a:lnTo>
                  <a:lnTo>
                    <a:pt x="10" y="12"/>
                  </a:lnTo>
                  <a:lnTo>
                    <a:pt x="6" y="19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0" y="37"/>
                  </a:lnTo>
                  <a:lnTo>
                    <a:pt x="0" y="47"/>
                  </a:lnTo>
                  <a:lnTo>
                    <a:pt x="0" y="57"/>
                  </a:lnTo>
                  <a:lnTo>
                    <a:pt x="2" y="66"/>
                  </a:lnTo>
                  <a:lnTo>
                    <a:pt x="4" y="75"/>
                  </a:lnTo>
                  <a:lnTo>
                    <a:pt x="8" y="85"/>
                  </a:lnTo>
                  <a:lnTo>
                    <a:pt x="12" y="93"/>
                  </a:lnTo>
                  <a:lnTo>
                    <a:pt x="17" y="101"/>
                  </a:lnTo>
                  <a:lnTo>
                    <a:pt x="17" y="101"/>
                  </a:lnTo>
                  <a:lnTo>
                    <a:pt x="29" y="118"/>
                  </a:lnTo>
                  <a:lnTo>
                    <a:pt x="41" y="134"/>
                  </a:lnTo>
                  <a:lnTo>
                    <a:pt x="55" y="149"/>
                  </a:lnTo>
                  <a:lnTo>
                    <a:pt x="68" y="164"/>
                  </a:lnTo>
                  <a:lnTo>
                    <a:pt x="68" y="164"/>
                  </a:lnTo>
                  <a:lnTo>
                    <a:pt x="74" y="173"/>
                  </a:lnTo>
                  <a:lnTo>
                    <a:pt x="81" y="184"/>
                  </a:lnTo>
                  <a:lnTo>
                    <a:pt x="87" y="193"/>
                  </a:lnTo>
                  <a:lnTo>
                    <a:pt x="91" y="203"/>
                  </a:lnTo>
                  <a:lnTo>
                    <a:pt x="95" y="215"/>
                  </a:lnTo>
                  <a:lnTo>
                    <a:pt x="96" y="226"/>
                  </a:lnTo>
                  <a:lnTo>
                    <a:pt x="96" y="237"/>
                  </a:lnTo>
                  <a:lnTo>
                    <a:pt x="94" y="249"/>
                  </a:lnTo>
                  <a:lnTo>
                    <a:pt x="94" y="249"/>
                  </a:lnTo>
                  <a:lnTo>
                    <a:pt x="94" y="251"/>
                  </a:lnTo>
                  <a:lnTo>
                    <a:pt x="95" y="254"/>
                  </a:lnTo>
                  <a:lnTo>
                    <a:pt x="96" y="256"/>
                  </a:lnTo>
                  <a:lnTo>
                    <a:pt x="98" y="257"/>
                  </a:lnTo>
                  <a:lnTo>
                    <a:pt x="101" y="257"/>
                  </a:lnTo>
                  <a:lnTo>
                    <a:pt x="104" y="256"/>
                  </a:lnTo>
                  <a:lnTo>
                    <a:pt x="106" y="255"/>
                  </a:lnTo>
                  <a:lnTo>
                    <a:pt x="107" y="252"/>
                  </a:lnTo>
                  <a:lnTo>
                    <a:pt x="107" y="252"/>
                  </a:lnTo>
                  <a:lnTo>
                    <a:pt x="109" y="243"/>
                  </a:lnTo>
                  <a:lnTo>
                    <a:pt x="110" y="233"/>
                  </a:lnTo>
                  <a:lnTo>
                    <a:pt x="110" y="224"/>
                  </a:lnTo>
                  <a:lnTo>
                    <a:pt x="108" y="215"/>
                  </a:lnTo>
                  <a:lnTo>
                    <a:pt x="106" y="207"/>
                  </a:lnTo>
                  <a:lnTo>
                    <a:pt x="103" y="197"/>
                  </a:lnTo>
                  <a:lnTo>
                    <a:pt x="98" y="189"/>
                  </a:lnTo>
                  <a:lnTo>
                    <a:pt x="94" y="182"/>
                  </a:lnTo>
                  <a:lnTo>
                    <a:pt x="84" y="165"/>
                  </a:lnTo>
                  <a:lnTo>
                    <a:pt x="71" y="150"/>
                  </a:lnTo>
                  <a:lnTo>
                    <a:pt x="47" y="122"/>
                  </a:lnTo>
                  <a:lnTo>
                    <a:pt x="47" y="122"/>
                  </a:lnTo>
                  <a:lnTo>
                    <a:pt x="36" y="108"/>
                  </a:lnTo>
                  <a:lnTo>
                    <a:pt x="26" y="92"/>
                  </a:lnTo>
                  <a:lnTo>
                    <a:pt x="21" y="85"/>
                  </a:lnTo>
                  <a:lnTo>
                    <a:pt x="17" y="76"/>
                  </a:lnTo>
                  <a:lnTo>
                    <a:pt x="14" y="67"/>
                  </a:lnTo>
                  <a:lnTo>
                    <a:pt x="12" y="59"/>
                  </a:lnTo>
                  <a:lnTo>
                    <a:pt x="12" y="59"/>
                  </a:lnTo>
                  <a:lnTo>
                    <a:pt x="12" y="49"/>
                  </a:lnTo>
                  <a:lnTo>
                    <a:pt x="12" y="41"/>
                  </a:lnTo>
                  <a:lnTo>
                    <a:pt x="14" y="32"/>
                  </a:lnTo>
                  <a:lnTo>
                    <a:pt x="17" y="24"/>
                  </a:lnTo>
                  <a:lnTo>
                    <a:pt x="17" y="24"/>
                  </a:lnTo>
                  <a:lnTo>
                    <a:pt x="21" y="18"/>
                  </a:lnTo>
                  <a:lnTo>
                    <a:pt x="24" y="16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32" y="13"/>
                  </a:lnTo>
                  <a:lnTo>
                    <a:pt x="37" y="13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6" y="16"/>
                  </a:lnTo>
                  <a:lnTo>
                    <a:pt x="65" y="19"/>
                  </a:lnTo>
                  <a:lnTo>
                    <a:pt x="74" y="23"/>
                  </a:lnTo>
                  <a:lnTo>
                    <a:pt x="83" y="28"/>
                  </a:lnTo>
                  <a:lnTo>
                    <a:pt x="91" y="34"/>
                  </a:lnTo>
                  <a:lnTo>
                    <a:pt x="98" y="40"/>
                  </a:lnTo>
                  <a:lnTo>
                    <a:pt x="106" y="47"/>
                  </a:lnTo>
                  <a:lnTo>
                    <a:pt x="112" y="54"/>
                  </a:lnTo>
                  <a:lnTo>
                    <a:pt x="112" y="54"/>
                  </a:lnTo>
                  <a:lnTo>
                    <a:pt x="114" y="57"/>
                  </a:lnTo>
                  <a:lnTo>
                    <a:pt x="116" y="58"/>
                  </a:lnTo>
                  <a:lnTo>
                    <a:pt x="119" y="58"/>
                  </a:lnTo>
                  <a:lnTo>
                    <a:pt x="121" y="57"/>
                  </a:lnTo>
                  <a:lnTo>
                    <a:pt x="122" y="54"/>
                  </a:lnTo>
                  <a:lnTo>
                    <a:pt x="123" y="53"/>
                  </a:lnTo>
                  <a:lnTo>
                    <a:pt x="124" y="51"/>
                  </a:lnTo>
                  <a:lnTo>
                    <a:pt x="122" y="48"/>
                  </a:lnTo>
                  <a:lnTo>
                    <a:pt x="122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19E34C8-9A08-8ADC-7A9E-EAD9C5119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2" y="715"/>
              <a:ext cx="50" cy="92"/>
            </a:xfrm>
            <a:custGeom>
              <a:avLst/>
              <a:gdLst>
                <a:gd name="T0" fmla="*/ 13 w 150"/>
                <a:gd name="T1" fmla="*/ 78 h 274"/>
                <a:gd name="T2" fmla="*/ 98 w 150"/>
                <a:gd name="T3" fmla="*/ 24 h 274"/>
                <a:gd name="T4" fmla="*/ 114 w 150"/>
                <a:gd name="T5" fmla="*/ 14 h 274"/>
                <a:gd name="T6" fmla="*/ 119 w 150"/>
                <a:gd name="T7" fmla="*/ 12 h 274"/>
                <a:gd name="T8" fmla="*/ 128 w 150"/>
                <a:gd name="T9" fmla="*/ 14 h 274"/>
                <a:gd name="T10" fmla="*/ 133 w 150"/>
                <a:gd name="T11" fmla="*/ 22 h 274"/>
                <a:gd name="T12" fmla="*/ 136 w 150"/>
                <a:gd name="T13" fmla="*/ 31 h 274"/>
                <a:gd name="T14" fmla="*/ 138 w 150"/>
                <a:gd name="T15" fmla="*/ 51 h 274"/>
                <a:gd name="T16" fmla="*/ 136 w 150"/>
                <a:gd name="T17" fmla="*/ 60 h 274"/>
                <a:gd name="T18" fmla="*/ 130 w 150"/>
                <a:gd name="T19" fmla="*/ 81 h 274"/>
                <a:gd name="T20" fmla="*/ 121 w 150"/>
                <a:gd name="T21" fmla="*/ 100 h 274"/>
                <a:gd name="T22" fmla="*/ 96 w 150"/>
                <a:gd name="T23" fmla="*/ 133 h 274"/>
                <a:gd name="T24" fmla="*/ 69 w 150"/>
                <a:gd name="T25" fmla="*/ 162 h 274"/>
                <a:gd name="T26" fmla="*/ 43 w 150"/>
                <a:gd name="T27" fmla="*/ 192 h 274"/>
                <a:gd name="T28" fmla="*/ 29 w 150"/>
                <a:gd name="T29" fmla="*/ 209 h 274"/>
                <a:gd name="T30" fmla="*/ 12 w 150"/>
                <a:gd name="T31" fmla="*/ 236 h 274"/>
                <a:gd name="T32" fmla="*/ 3 w 150"/>
                <a:gd name="T33" fmla="*/ 256 h 274"/>
                <a:gd name="T34" fmla="*/ 0 w 150"/>
                <a:gd name="T35" fmla="*/ 267 h 274"/>
                <a:gd name="T36" fmla="*/ 0 w 150"/>
                <a:gd name="T37" fmla="*/ 272 h 274"/>
                <a:gd name="T38" fmla="*/ 4 w 150"/>
                <a:gd name="T39" fmla="*/ 274 h 274"/>
                <a:gd name="T40" fmla="*/ 9 w 150"/>
                <a:gd name="T41" fmla="*/ 274 h 274"/>
                <a:gd name="T42" fmla="*/ 12 w 150"/>
                <a:gd name="T43" fmla="*/ 270 h 274"/>
                <a:gd name="T44" fmla="*/ 15 w 150"/>
                <a:gd name="T45" fmla="*/ 259 h 274"/>
                <a:gd name="T46" fmla="*/ 24 w 150"/>
                <a:gd name="T47" fmla="*/ 240 h 274"/>
                <a:gd name="T48" fmla="*/ 41 w 150"/>
                <a:gd name="T49" fmla="*/ 214 h 274"/>
                <a:gd name="T50" fmla="*/ 68 w 150"/>
                <a:gd name="T51" fmla="*/ 182 h 274"/>
                <a:gd name="T52" fmla="*/ 97 w 150"/>
                <a:gd name="T53" fmla="*/ 151 h 274"/>
                <a:gd name="T54" fmla="*/ 110 w 150"/>
                <a:gd name="T55" fmla="*/ 135 h 274"/>
                <a:gd name="T56" fmla="*/ 130 w 150"/>
                <a:gd name="T57" fmla="*/ 108 h 274"/>
                <a:gd name="T58" fmla="*/ 141 w 150"/>
                <a:gd name="T59" fmla="*/ 88 h 274"/>
                <a:gd name="T60" fmla="*/ 148 w 150"/>
                <a:gd name="T61" fmla="*/ 67 h 274"/>
                <a:gd name="T62" fmla="*/ 150 w 150"/>
                <a:gd name="T63" fmla="*/ 57 h 274"/>
                <a:gd name="T64" fmla="*/ 149 w 150"/>
                <a:gd name="T65" fmla="*/ 35 h 274"/>
                <a:gd name="T66" fmla="*/ 143 w 150"/>
                <a:gd name="T67" fmla="*/ 14 h 274"/>
                <a:gd name="T68" fmla="*/ 138 w 150"/>
                <a:gd name="T69" fmla="*/ 6 h 274"/>
                <a:gd name="T70" fmla="*/ 130 w 150"/>
                <a:gd name="T71" fmla="*/ 1 h 274"/>
                <a:gd name="T72" fmla="*/ 120 w 150"/>
                <a:gd name="T73" fmla="*/ 0 h 274"/>
                <a:gd name="T74" fmla="*/ 108 w 150"/>
                <a:gd name="T75" fmla="*/ 3 h 274"/>
                <a:gd name="T76" fmla="*/ 96 w 150"/>
                <a:gd name="T77" fmla="*/ 10 h 274"/>
                <a:gd name="T78" fmla="*/ 84 w 150"/>
                <a:gd name="T79" fmla="*/ 19 h 274"/>
                <a:gd name="T80" fmla="*/ 58 w 150"/>
                <a:gd name="T81" fmla="*/ 34 h 274"/>
                <a:gd name="T82" fmla="*/ 6 w 150"/>
                <a:gd name="T83" fmla="*/ 66 h 274"/>
                <a:gd name="T84" fmla="*/ 4 w 150"/>
                <a:gd name="T85" fmla="*/ 71 h 274"/>
                <a:gd name="T86" fmla="*/ 5 w 150"/>
                <a:gd name="T87" fmla="*/ 75 h 274"/>
                <a:gd name="T88" fmla="*/ 9 w 150"/>
                <a:gd name="T89" fmla="*/ 78 h 274"/>
                <a:gd name="T90" fmla="*/ 13 w 150"/>
                <a:gd name="T91" fmla="*/ 78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0" h="274">
                  <a:moveTo>
                    <a:pt x="13" y="78"/>
                  </a:moveTo>
                  <a:lnTo>
                    <a:pt x="13" y="78"/>
                  </a:lnTo>
                  <a:lnTo>
                    <a:pt x="98" y="24"/>
                  </a:lnTo>
                  <a:lnTo>
                    <a:pt x="98" y="24"/>
                  </a:lnTo>
                  <a:lnTo>
                    <a:pt x="108" y="17"/>
                  </a:lnTo>
                  <a:lnTo>
                    <a:pt x="114" y="14"/>
                  </a:lnTo>
                  <a:lnTo>
                    <a:pt x="119" y="12"/>
                  </a:lnTo>
                  <a:lnTo>
                    <a:pt x="119" y="12"/>
                  </a:lnTo>
                  <a:lnTo>
                    <a:pt x="124" y="12"/>
                  </a:lnTo>
                  <a:lnTo>
                    <a:pt x="128" y="14"/>
                  </a:lnTo>
                  <a:lnTo>
                    <a:pt x="131" y="17"/>
                  </a:lnTo>
                  <a:lnTo>
                    <a:pt x="133" y="22"/>
                  </a:lnTo>
                  <a:lnTo>
                    <a:pt x="133" y="22"/>
                  </a:lnTo>
                  <a:lnTo>
                    <a:pt x="136" y="31"/>
                  </a:lnTo>
                  <a:lnTo>
                    <a:pt x="138" y="41"/>
                  </a:lnTo>
                  <a:lnTo>
                    <a:pt x="138" y="51"/>
                  </a:lnTo>
                  <a:lnTo>
                    <a:pt x="136" y="60"/>
                  </a:lnTo>
                  <a:lnTo>
                    <a:pt x="136" y="60"/>
                  </a:lnTo>
                  <a:lnTo>
                    <a:pt x="134" y="71"/>
                  </a:lnTo>
                  <a:lnTo>
                    <a:pt x="130" y="81"/>
                  </a:lnTo>
                  <a:lnTo>
                    <a:pt x="126" y="90"/>
                  </a:lnTo>
                  <a:lnTo>
                    <a:pt x="121" y="100"/>
                  </a:lnTo>
                  <a:lnTo>
                    <a:pt x="109" y="116"/>
                  </a:lnTo>
                  <a:lnTo>
                    <a:pt x="96" y="133"/>
                  </a:lnTo>
                  <a:lnTo>
                    <a:pt x="96" y="133"/>
                  </a:lnTo>
                  <a:lnTo>
                    <a:pt x="69" y="162"/>
                  </a:lnTo>
                  <a:lnTo>
                    <a:pt x="56" y="177"/>
                  </a:lnTo>
                  <a:lnTo>
                    <a:pt x="43" y="192"/>
                  </a:lnTo>
                  <a:lnTo>
                    <a:pt x="43" y="192"/>
                  </a:lnTo>
                  <a:lnTo>
                    <a:pt x="29" y="209"/>
                  </a:lnTo>
                  <a:lnTo>
                    <a:pt x="17" y="227"/>
                  </a:lnTo>
                  <a:lnTo>
                    <a:pt x="12" y="236"/>
                  </a:lnTo>
                  <a:lnTo>
                    <a:pt x="7" y="246"/>
                  </a:lnTo>
                  <a:lnTo>
                    <a:pt x="3" y="256"/>
                  </a:lnTo>
                  <a:lnTo>
                    <a:pt x="0" y="267"/>
                  </a:lnTo>
                  <a:lnTo>
                    <a:pt x="0" y="267"/>
                  </a:lnTo>
                  <a:lnTo>
                    <a:pt x="0" y="269"/>
                  </a:lnTo>
                  <a:lnTo>
                    <a:pt x="0" y="272"/>
                  </a:lnTo>
                  <a:lnTo>
                    <a:pt x="2" y="273"/>
                  </a:lnTo>
                  <a:lnTo>
                    <a:pt x="4" y="274"/>
                  </a:lnTo>
                  <a:lnTo>
                    <a:pt x="6" y="274"/>
                  </a:lnTo>
                  <a:lnTo>
                    <a:pt x="9" y="274"/>
                  </a:lnTo>
                  <a:lnTo>
                    <a:pt x="11" y="272"/>
                  </a:lnTo>
                  <a:lnTo>
                    <a:pt x="12" y="270"/>
                  </a:lnTo>
                  <a:lnTo>
                    <a:pt x="12" y="270"/>
                  </a:lnTo>
                  <a:lnTo>
                    <a:pt x="15" y="259"/>
                  </a:lnTo>
                  <a:lnTo>
                    <a:pt x="19" y="250"/>
                  </a:lnTo>
                  <a:lnTo>
                    <a:pt x="24" y="240"/>
                  </a:lnTo>
                  <a:lnTo>
                    <a:pt x="29" y="231"/>
                  </a:lnTo>
                  <a:lnTo>
                    <a:pt x="41" y="214"/>
                  </a:lnTo>
                  <a:lnTo>
                    <a:pt x="53" y="198"/>
                  </a:lnTo>
                  <a:lnTo>
                    <a:pt x="68" y="182"/>
                  </a:lnTo>
                  <a:lnTo>
                    <a:pt x="82" y="166"/>
                  </a:lnTo>
                  <a:lnTo>
                    <a:pt x="97" y="151"/>
                  </a:lnTo>
                  <a:lnTo>
                    <a:pt x="110" y="135"/>
                  </a:lnTo>
                  <a:lnTo>
                    <a:pt x="110" y="135"/>
                  </a:lnTo>
                  <a:lnTo>
                    <a:pt x="124" y="118"/>
                  </a:lnTo>
                  <a:lnTo>
                    <a:pt x="130" y="108"/>
                  </a:lnTo>
                  <a:lnTo>
                    <a:pt x="135" y="99"/>
                  </a:lnTo>
                  <a:lnTo>
                    <a:pt x="141" y="88"/>
                  </a:lnTo>
                  <a:lnTo>
                    <a:pt x="145" y="78"/>
                  </a:lnTo>
                  <a:lnTo>
                    <a:pt x="148" y="67"/>
                  </a:lnTo>
                  <a:lnTo>
                    <a:pt x="150" y="57"/>
                  </a:lnTo>
                  <a:lnTo>
                    <a:pt x="150" y="57"/>
                  </a:lnTo>
                  <a:lnTo>
                    <a:pt x="150" y="47"/>
                  </a:lnTo>
                  <a:lnTo>
                    <a:pt x="149" y="35"/>
                  </a:lnTo>
                  <a:lnTo>
                    <a:pt x="147" y="25"/>
                  </a:lnTo>
                  <a:lnTo>
                    <a:pt x="143" y="14"/>
                  </a:lnTo>
                  <a:lnTo>
                    <a:pt x="141" y="10"/>
                  </a:lnTo>
                  <a:lnTo>
                    <a:pt x="138" y="6"/>
                  </a:lnTo>
                  <a:lnTo>
                    <a:pt x="133" y="3"/>
                  </a:lnTo>
                  <a:lnTo>
                    <a:pt x="130" y="1"/>
                  </a:lnTo>
                  <a:lnTo>
                    <a:pt x="125" y="0"/>
                  </a:lnTo>
                  <a:lnTo>
                    <a:pt x="120" y="0"/>
                  </a:lnTo>
                  <a:lnTo>
                    <a:pt x="115" y="1"/>
                  </a:lnTo>
                  <a:lnTo>
                    <a:pt x="108" y="3"/>
                  </a:lnTo>
                  <a:lnTo>
                    <a:pt x="108" y="3"/>
                  </a:lnTo>
                  <a:lnTo>
                    <a:pt x="96" y="10"/>
                  </a:lnTo>
                  <a:lnTo>
                    <a:pt x="84" y="19"/>
                  </a:lnTo>
                  <a:lnTo>
                    <a:pt x="84" y="19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5" y="69"/>
                  </a:lnTo>
                  <a:lnTo>
                    <a:pt x="4" y="71"/>
                  </a:lnTo>
                  <a:lnTo>
                    <a:pt x="4" y="73"/>
                  </a:lnTo>
                  <a:lnTo>
                    <a:pt x="5" y="75"/>
                  </a:lnTo>
                  <a:lnTo>
                    <a:pt x="6" y="77"/>
                  </a:lnTo>
                  <a:lnTo>
                    <a:pt x="9" y="78"/>
                  </a:lnTo>
                  <a:lnTo>
                    <a:pt x="11" y="79"/>
                  </a:lnTo>
                  <a:lnTo>
                    <a:pt x="13" y="78"/>
                  </a:lnTo>
                  <a:lnTo>
                    <a:pt x="13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5C40F8E7-E26B-C55B-D5DA-D0F499253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" y="742"/>
              <a:ext cx="54" cy="217"/>
            </a:xfrm>
            <a:custGeom>
              <a:avLst/>
              <a:gdLst>
                <a:gd name="T0" fmla="*/ 111 w 162"/>
                <a:gd name="T1" fmla="*/ 6 h 650"/>
                <a:gd name="T2" fmla="*/ 116 w 162"/>
                <a:gd name="T3" fmla="*/ 81 h 650"/>
                <a:gd name="T4" fmla="*/ 117 w 162"/>
                <a:gd name="T5" fmla="*/ 158 h 650"/>
                <a:gd name="T6" fmla="*/ 114 w 162"/>
                <a:gd name="T7" fmla="*/ 196 h 650"/>
                <a:gd name="T8" fmla="*/ 110 w 162"/>
                <a:gd name="T9" fmla="*/ 233 h 650"/>
                <a:gd name="T10" fmla="*/ 102 w 162"/>
                <a:gd name="T11" fmla="*/ 270 h 650"/>
                <a:gd name="T12" fmla="*/ 89 w 162"/>
                <a:gd name="T13" fmla="*/ 306 h 650"/>
                <a:gd name="T14" fmla="*/ 82 w 162"/>
                <a:gd name="T15" fmla="*/ 324 h 650"/>
                <a:gd name="T16" fmla="*/ 56 w 162"/>
                <a:gd name="T17" fmla="*/ 374 h 650"/>
                <a:gd name="T18" fmla="*/ 29 w 162"/>
                <a:gd name="T19" fmla="*/ 423 h 650"/>
                <a:gd name="T20" fmla="*/ 21 w 162"/>
                <a:gd name="T21" fmla="*/ 441 h 650"/>
                <a:gd name="T22" fmla="*/ 7 w 162"/>
                <a:gd name="T23" fmla="*/ 475 h 650"/>
                <a:gd name="T24" fmla="*/ 1 w 162"/>
                <a:gd name="T25" fmla="*/ 503 h 650"/>
                <a:gd name="T26" fmla="*/ 0 w 162"/>
                <a:gd name="T27" fmla="*/ 513 h 650"/>
                <a:gd name="T28" fmla="*/ 1 w 162"/>
                <a:gd name="T29" fmla="*/ 529 h 650"/>
                <a:gd name="T30" fmla="*/ 4 w 162"/>
                <a:gd name="T31" fmla="*/ 545 h 650"/>
                <a:gd name="T32" fmla="*/ 10 w 162"/>
                <a:gd name="T33" fmla="*/ 560 h 650"/>
                <a:gd name="T34" fmla="*/ 19 w 162"/>
                <a:gd name="T35" fmla="*/ 574 h 650"/>
                <a:gd name="T36" fmla="*/ 32 w 162"/>
                <a:gd name="T37" fmla="*/ 590 h 650"/>
                <a:gd name="T38" fmla="*/ 47 w 162"/>
                <a:gd name="T39" fmla="*/ 603 h 650"/>
                <a:gd name="T40" fmla="*/ 80 w 162"/>
                <a:gd name="T41" fmla="*/ 623 h 650"/>
                <a:gd name="T42" fmla="*/ 116 w 162"/>
                <a:gd name="T43" fmla="*/ 639 h 650"/>
                <a:gd name="T44" fmla="*/ 154 w 162"/>
                <a:gd name="T45" fmla="*/ 650 h 650"/>
                <a:gd name="T46" fmla="*/ 159 w 162"/>
                <a:gd name="T47" fmla="*/ 649 h 650"/>
                <a:gd name="T48" fmla="*/ 162 w 162"/>
                <a:gd name="T49" fmla="*/ 646 h 650"/>
                <a:gd name="T50" fmla="*/ 161 w 162"/>
                <a:gd name="T51" fmla="*/ 641 h 650"/>
                <a:gd name="T52" fmla="*/ 158 w 162"/>
                <a:gd name="T53" fmla="*/ 638 h 650"/>
                <a:gd name="T54" fmla="*/ 125 w 162"/>
                <a:gd name="T55" fmla="*/ 628 h 650"/>
                <a:gd name="T56" fmla="*/ 91 w 162"/>
                <a:gd name="T57" fmla="*/ 616 h 650"/>
                <a:gd name="T58" fmla="*/ 61 w 162"/>
                <a:gd name="T59" fmla="*/ 599 h 650"/>
                <a:gd name="T60" fmla="*/ 35 w 162"/>
                <a:gd name="T61" fmla="*/ 575 h 650"/>
                <a:gd name="T62" fmla="*/ 27 w 162"/>
                <a:gd name="T63" fmla="*/ 563 h 650"/>
                <a:gd name="T64" fmla="*/ 20 w 162"/>
                <a:gd name="T65" fmla="*/ 549 h 650"/>
                <a:gd name="T66" fmla="*/ 14 w 162"/>
                <a:gd name="T67" fmla="*/ 534 h 650"/>
                <a:gd name="T68" fmla="*/ 12 w 162"/>
                <a:gd name="T69" fmla="*/ 519 h 650"/>
                <a:gd name="T70" fmla="*/ 12 w 162"/>
                <a:gd name="T71" fmla="*/ 509 h 650"/>
                <a:gd name="T72" fmla="*/ 15 w 162"/>
                <a:gd name="T73" fmla="*/ 490 h 650"/>
                <a:gd name="T74" fmla="*/ 25 w 162"/>
                <a:gd name="T75" fmla="*/ 463 h 650"/>
                <a:gd name="T76" fmla="*/ 32 w 162"/>
                <a:gd name="T77" fmla="*/ 446 h 650"/>
                <a:gd name="T78" fmla="*/ 65 w 162"/>
                <a:gd name="T79" fmla="*/ 381 h 650"/>
                <a:gd name="T80" fmla="*/ 91 w 162"/>
                <a:gd name="T81" fmla="*/ 334 h 650"/>
                <a:gd name="T82" fmla="*/ 99 w 162"/>
                <a:gd name="T83" fmla="*/ 317 h 650"/>
                <a:gd name="T84" fmla="*/ 111 w 162"/>
                <a:gd name="T85" fmla="*/ 282 h 650"/>
                <a:gd name="T86" fmla="*/ 120 w 162"/>
                <a:gd name="T87" fmla="*/ 247 h 650"/>
                <a:gd name="T88" fmla="*/ 126 w 162"/>
                <a:gd name="T89" fmla="*/ 211 h 650"/>
                <a:gd name="T90" fmla="*/ 129 w 162"/>
                <a:gd name="T91" fmla="*/ 174 h 650"/>
                <a:gd name="T92" fmla="*/ 130 w 162"/>
                <a:gd name="T93" fmla="*/ 153 h 650"/>
                <a:gd name="T94" fmla="*/ 129 w 162"/>
                <a:gd name="T95" fmla="*/ 90 h 650"/>
                <a:gd name="T96" fmla="*/ 124 w 162"/>
                <a:gd name="T97" fmla="*/ 6 h 650"/>
                <a:gd name="T98" fmla="*/ 123 w 162"/>
                <a:gd name="T99" fmla="*/ 3 h 650"/>
                <a:gd name="T100" fmla="*/ 118 w 162"/>
                <a:gd name="T101" fmla="*/ 0 h 650"/>
                <a:gd name="T102" fmla="*/ 114 w 162"/>
                <a:gd name="T103" fmla="*/ 0 h 650"/>
                <a:gd name="T104" fmla="*/ 111 w 162"/>
                <a:gd name="T105" fmla="*/ 3 h 650"/>
                <a:gd name="T106" fmla="*/ 111 w 162"/>
                <a:gd name="T107" fmla="*/ 6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2" h="650">
                  <a:moveTo>
                    <a:pt x="111" y="6"/>
                  </a:moveTo>
                  <a:lnTo>
                    <a:pt x="111" y="6"/>
                  </a:lnTo>
                  <a:lnTo>
                    <a:pt x="113" y="44"/>
                  </a:lnTo>
                  <a:lnTo>
                    <a:pt x="116" y="81"/>
                  </a:lnTo>
                  <a:lnTo>
                    <a:pt x="117" y="120"/>
                  </a:lnTo>
                  <a:lnTo>
                    <a:pt x="117" y="158"/>
                  </a:lnTo>
                  <a:lnTo>
                    <a:pt x="116" y="177"/>
                  </a:lnTo>
                  <a:lnTo>
                    <a:pt x="114" y="196"/>
                  </a:lnTo>
                  <a:lnTo>
                    <a:pt x="112" y="215"/>
                  </a:lnTo>
                  <a:lnTo>
                    <a:pt x="110" y="233"/>
                  </a:lnTo>
                  <a:lnTo>
                    <a:pt x="106" y="252"/>
                  </a:lnTo>
                  <a:lnTo>
                    <a:pt x="102" y="270"/>
                  </a:lnTo>
                  <a:lnTo>
                    <a:pt x="96" y="289"/>
                  </a:lnTo>
                  <a:lnTo>
                    <a:pt x="89" y="306"/>
                  </a:lnTo>
                  <a:lnTo>
                    <a:pt x="89" y="306"/>
                  </a:lnTo>
                  <a:lnTo>
                    <a:pt x="82" y="324"/>
                  </a:lnTo>
                  <a:lnTo>
                    <a:pt x="74" y="341"/>
                  </a:lnTo>
                  <a:lnTo>
                    <a:pt x="56" y="374"/>
                  </a:lnTo>
                  <a:lnTo>
                    <a:pt x="37" y="406"/>
                  </a:lnTo>
                  <a:lnTo>
                    <a:pt x="29" y="423"/>
                  </a:lnTo>
                  <a:lnTo>
                    <a:pt x="21" y="441"/>
                  </a:lnTo>
                  <a:lnTo>
                    <a:pt x="21" y="441"/>
                  </a:lnTo>
                  <a:lnTo>
                    <a:pt x="13" y="458"/>
                  </a:lnTo>
                  <a:lnTo>
                    <a:pt x="7" y="475"/>
                  </a:lnTo>
                  <a:lnTo>
                    <a:pt x="2" y="494"/>
                  </a:lnTo>
                  <a:lnTo>
                    <a:pt x="1" y="503"/>
                  </a:lnTo>
                  <a:lnTo>
                    <a:pt x="0" y="513"/>
                  </a:lnTo>
                  <a:lnTo>
                    <a:pt x="0" y="513"/>
                  </a:lnTo>
                  <a:lnTo>
                    <a:pt x="0" y="521"/>
                  </a:lnTo>
                  <a:lnTo>
                    <a:pt x="1" y="529"/>
                  </a:lnTo>
                  <a:lnTo>
                    <a:pt x="2" y="537"/>
                  </a:lnTo>
                  <a:lnTo>
                    <a:pt x="4" y="545"/>
                  </a:lnTo>
                  <a:lnTo>
                    <a:pt x="7" y="552"/>
                  </a:lnTo>
                  <a:lnTo>
                    <a:pt x="10" y="560"/>
                  </a:lnTo>
                  <a:lnTo>
                    <a:pt x="19" y="574"/>
                  </a:lnTo>
                  <a:lnTo>
                    <a:pt x="19" y="574"/>
                  </a:lnTo>
                  <a:lnTo>
                    <a:pt x="25" y="583"/>
                  </a:lnTo>
                  <a:lnTo>
                    <a:pt x="32" y="590"/>
                  </a:lnTo>
                  <a:lnTo>
                    <a:pt x="39" y="597"/>
                  </a:lnTo>
                  <a:lnTo>
                    <a:pt x="47" y="603"/>
                  </a:lnTo>
                  <a:lnTo>
                    <a:pt x="62" y="614"/>
                  </a:lnTo>
                  <a:lnTo>
                    <a:pt x="80" y="623"/>
                  </a:lnTo>
                  <a:lnTo>
                    <a:pt x="98" y="632"/>
                  </a:lnTo>
                  <a:lnTo>
                    <a:pt x="116" y="639"/>
                  </a:lnTo>
                  <a:lnTo>
                    <a:pt x="154" y="650"/>
                  </a:lnTo>
                  <a:lnTo>
                    <a:pt x="154" y="650"/>
                  </a:lnTo>
                  <a:lnTo>
                    <a:pt x="157" y="650"/>
                  </a:lnTo>
                  <a:lnTo>
                    <a:pt x="159" y="649"/>
                  </a:lnTo>
                  <a:lnTo>
                    <a:pt x="161" y="648"/>
                  </a:lnTo>
                  <a:lnTo>
                    <a:pt x="162" y="646"/>
                  </a:lnTo>
                  <a:lnTo>
                    <a:pt x="162" y="644"/>
                  </a:lnTo>
                  <a:lnTo>
                    <a:pt x="161" y="641"/>
                  </a:lnTo>
                  <a:lnTo>
                    <a:pt x="160" y="640"/>
                  </a:lnTo>
                  <a:lnTo>
                    <a:pt x="158" y="638"/>
                  </a:lnTo>
                  <a:lnTo>
                    <a:pt x="158" y="638"/>
                  </a:lnTo>
                  <a:lnTo>
                    <a:pt x="125" y="628"/>
                  </a:lnTo>
                  <a:lnTo>
                    <a:pt x="108" y="622"/>
                  </a:lnTo>
                  <a:lnTo>
                    <a:pt x="91" y="616"/>
                  </a:lnTo>
                  <a:lnTo>
                    <a:pt x="76" y="608"/>
                  </a:lnTo>
                  <a:lnTo>
                    <a:pt x="61" y="599"/>
                  </a:lnTo>
                  <a:lnTo>
                    <a:pt x="48" y="588"/>
                  </a:lnTo>
                  <a:lnTo>
                    <a:pt x="35" y="575"/>
                  </a:lnTo>
                  <a:lnTo>
                    <a:pt x="35" y="575"/>
                  </a:lnTo>
                  <a:lnTo>
                    <a:pt x="27" y="563"/>
                  </a:lnTo>
                  <a:lnTo>
                    <a:pt x="23" y="557"/>
                  </a:lnTo>
                  <a:lnTo>
                    <a:pt x="20" y="549"/>
                  </a:lnTo>
                  <a:lnTo>
                    <a:pt x="17" y="542"/>
                  </a:lnTo>
                  <a:lnTo>
                    <a:pt x="14" y="534"/>
                  </a:lnTo>
                  <a:lnTo>
                    <a:pt x="13" y="526"/>
                  </a:lnTo>
                  <a:lnTo>
                    <a:pt x="12" y="519"/>
                  </a:lnTo>
                  <a:lnTo>
                    <a:pt x="12" y="519"/>
                  </a:lnTo>
                  <a:lnTo>
                    <a:pt x="12" y="509"/>
                  </a:lnTo>
                  <a:lnTo>
                    <a:pt x="13" y="499"/>
                  </a:lnTo>
                  <a:lnTo>
                    <a:pt x="15" y="490"/>
                  </a:lnTo>
                  <a:lnTo>
                    <a:pt x="19" y="482"/>
                  </a:lnTo>
                  <a:lnTo>
                    <a:pt x="25" y="463"/>
                  </a:lnTo>
                  <a:lnTo>
                    <a:pt x="32" y="446"/>
                  </a:lnTo>
                  <a:lnTo>
                    <a:pt x="32" y="446"/>
                  </a:lnTo>
                  <a:lnTo>
                    <a:pt x="49" y="414"/>
                  </a:lnTo>
                  <a:lnTo>
                    <a:pt x="65" y="381"/>
                  </a:lnTo>
                  <a:lnTo>
                    <a:pt x="83" y="349"/>
                  </a:lnTo>
                  <a:lnTo>
                    <a:pt x="91" y="334"/>
                  </a:lnTo>
                  <a:lnTo>
                    <a:pt x="99" y="317"/>
                  </a:lnTo>
                  <a:lnTo>
                    <a:pt x="99" y="317"/>
                  </a:lnTo>
                  <a:lnTo>
                    <a:pt x="105" y="299"/>
                  </a:lnTo>
                  <a:lnTo>
                    <a:pt x="111" y="282"/>
                  </a:lnTo>
                  <a:lnTo>
                    <a:pt x="115" y="265"/>
                  </a:lnTo>
                  <a:lnTo>
                    <a:pt x="120" y="247"/>
                  </a:lnTo>
                  <a:lnTo>
                    <a:pt x="123" y="228"/>
                  </a:lnTo>
                  <a:lnTo>
                    <a:pt x="126" y="211"/>
                  </a:lnTo>
                  <a:lnTo>
                    <a:pt x="128" y="192"/>
                  </a:lnTo>
                  <a:lnTo>
                    <a:pt x="129" y="174"/>
                  </a:lnTo>
                  <a:lnTo>
                    <a:pt x="129" y="174"/>
                  </a:lnTo>
                  <a:lnTo>
                    <a:pt x="130" y="153"/>
                  </a:lnTo>
                  <a:lnTo>
                    <a:pt x="130" y="132"/>
                  </a:lnTo>
                  <a:lnTo>
                    <a:pt x="129" y="90"/>
                  </a:lnTo>
                  <a:lnTo>
                    <a:pt x="127" y="48"/>
                  </a:lnTo>
                  <a:lnTo>
                    <a:pt x="124" y="6"/>
                  </a:lnTo>
                  <a:lnTo>
                    <a:pt x="124" y="6"/>
                  </a:lnTo>
                  <a:lnTo>
                    <a:pt x="123" y="3"/>
                  </a:lnTo>
                  <a:lnTo>
                    <a:pt x="121" y="2"/>
                  </a:lnTo>
                  <a:lnTo>
                    <a:pt x="118" y="0"/>
                  </a:lnTo>
                  <a:lnTo>
                    <a:pt x="116" y="0"/>
                  </a:lnTo>
                  <a:lnTo>
                    <a:pt x="114" y="0"/>
                  </a:lnTo>
                  <a:lnTo>
                    <a:pt x="112" y="2"/>
                  </a:lnTo>
                  <a:lnTo>
                    <a:pt x="111" y="3"/>
                  </a:lnTo>
                  <a:lnTo>
                    <a:pt x="111" y="6"/>
                  </a:lnTo>
                  <a:lnTo>
                    <a:pt x="11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82B005E6-8CB8-67F0-7E16-A7D4F6640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5" y="608"/>
              <a:ext cx="181" cy="54"/>
            </a:xfrm>
            <a:custGeom>
              <a:avLst/>
              <a:gdLst>
                <a:gd name="T0" fmla="*/ 0 w 543"/>
                <a:gd name="T1" fmla="*/ 164 h 164"/>
                <a:gd name="T2" fmla="*/ 28 w 543"/>
                <a:gd name="T3" fmla="*/ 153 h 164"/>
                <a:gd name="T4" fmla="*/ 34 w 543"/>
                <a:gd name="T5" fmla="*/ 151 h 164"/>
                <a:gd name="T6" fmla="*/ 41 w 543"/>
                <a:gd name="T7" fmla="*/ 148 h 164"/>
                <a:gd name="T8" fmla="*/ 53 w 543"/>
                <a:gd name="T9" fmla="*/ 142 h 164"/>
                <a:gd name="T10" fmla="*/ 79 w 543"/>
                <a:gd name="T11" fmla="*/ 131 h 164"/>
                <a:gd name="T12" fmla="*/ 109 w 543"/>
                <a:gd name="T13" fmla="*/ 115 h 164"/>
                <a:gd name="T14" fmla="*/ 154 w 543"/>
                <a:gd name="T15" fmla="*/ 95 h 164"/>
                <a:gd name="T16" fmla="*/ 167 w 543"/>
                <a:gd name="T17" fmla="*/ 89 h 164"/>
                <a:gd name="T18" fmla="*/ 182 w 543"/>
                <a:gd name="T19" fmla="*/ 83 h 164"/>
                <a:gd name="T20" fmla="*/ 199 w 543"/>
                <a:gd name="T21" fmla="*/ 77 h 164"/>
                <a:gd name="T22" fmla="*/ 215 w 543"/>
                <a:gd name="T23" fmla="*/ 71 h 164"/>
                <a:gd name="T24" fmla="*/ 231 w 543"/>
                <a:gd name="T25" fmla="*/ 65 h 164"/>
                <a:gd name="T26" fmla="*/ 244 w 543"/>
                <a:gd name="T27" fmla="*/ 62 h 164"/>
                <a:gd name="T28" fmla="*/ 256 w 543"/>
                <a:gd name="T29" fmla="*/ 58 h 164"/>
                <a:gd name="T30" fmla="*/ 258 w 543"/>
                <a:gd name="T31" fmla="*/ 57 h 164"/>
                <a:gd name="T32" fmla="*/ 265 w 543"/>
                <a:gd name="T33" fmla="*/ 56 h 164"/>
                <a:gd name="T34" fmla="*/ 290 w 543"/>
                <a:gd name="T35" fmla="*/ 50 h 164"/>
                <a:gd name="T36" fmla="*/ 353 w 543"/>
                <a:gd name="T37" fmla="*/ 38 h 164"/>
                <a:gd name="T38" fmla="*/ 365 w 543"/>
                <a:gd name="T39" fmla="*/ 37 h 164"/>
                <a:gd name="T40" fmla="*/ 378 w 543"/>
                <a:gd name="T41" fmla="*/ 36 h 164"/>
                <a:gd name="T42" fmla="*/ 397 w 543"/>
                <a:gd name="T43" fmla="*/ 34 h 164"/>
                <a:gd name="T44" fmla="*/ 425 w 543"/>
                <a:gd name="T45" fmla="*/ 32 h 164"/>
                <a:gd name="T46" fmla="*/ 458 w 543"/>
                <a:gd name="T47" fmla="*/ 31 h 164"/>
                <a:gd name="T48" fmla="*/ 486 w 543"/>
                <a:gd name="T49" fmla="*/ 29 h 164"/>
                <a:gd name="T50" fmla="*/ 500 w 543"/>
                <a:gd name="T51" fmla="*/ 27 h 164"/>
                <a:gd name="T52" fmla="*/ 507 w 543"/>
                <a:gd name="T53" fmla="*/ 26 h 164"/>
                <a:gd name="T54" fmla="*/ 514 w 543"/>
                <a:gd name="T55" fmla="*/ 26 h 164"/>
                <a:gd name="T56" fmla="*/ 543 w 543"/>
                <a:gd name="T57" fmla="*/ 22 h 164"/>
                <a:gd name="T58" fmla="*/ 515 w 543"/>
                <a:gd name="T59" fmla="*/ 11 h 164"/>
                <a:gd name="T60" fmla="*/ 508 w 543"/>
                <a:gd name="T61" fmla="*/ 9 h 164"/>
                <a:gd name="T62" fmla="*/ 502 w 543"/>
                <a:gd name="T63" fmla="*/ 8 h 164"/>
                <a:gd name="T64" fmla="*/ 488 w 543"/>
                <a:gd name="T65" fmla="*/ 5 h 164"/>
                <a:gd name="T66" fmla="*/ 473 w 543"/>
                <a:gd name="T67" fmla="*/ 2 h 164"/>
                <a:gd name="T68" fmla="*/ 458 w 543"/>
                <a:gd name="T69" fmla="*/ 1 h 164"/>
                <a:gd name="T70" fmla="*/ 441 w 543"/>
                <a:gd name="T71" fmla="*/ 0 h 164"/>
                <a:gd name="T72" fmla="*/ 423 w 543"/>
                <a:gd name="T73" fmla="*/ 0 h 164"/>
                <a:gd name="T74" fmla="*/ 395 w 543"/>
                <a:gd name="T75" fmla="*/ 2 h 164"/>
                <a:gd name="T76" fmla="*/ 375 w 543"/>
                <a:gd name="T77" fmla="*/ 3 h 164"/>
                <a:gd name="T78" fmla="*/ 362 w 543"/>
                <a:gd name="T79" fmla="*/ 4 h 164"/>
                <a:gd name="T80" fmla="*/ 348 w 543"/>
                <a:gd name="T81" fmla="*/ 6 h 164"/>
                <a:gd name="T82" fmla="*/ 284 w 543"/>
                <a:gd name="T83" fmla="*/ 17 h 164"/>
                <a:gd name="T84" fmla="*/ 258 w 543"/>
                <a:gd name="T85" fmla="*/ 24 h 164"/>
                <a:gd name="T86" fmla="*/ 250 w 543"/>
                <a:gd name="T87" fmla="*/ 26 h 164"/>
                <a:gd name="T88" fmla="*/ 247 w 543"/>
                <a:gd name="T89" fmla="*/ 27 h 164"/>
                <a:gd name="T90" fmla="*/ 235 w 543"/>
                <a:gd name="T91" fmla="*/ 31 h 164"/>
                <a:gd name="T92" fmla="*/ 222 w 543"/>
                <a:gd name="T93" fmla="*/ 34 h 164"/>
                <a:gd name="T94" fmla="*/ 205 w 543"/>
                <a:gd name="T95" fmla="*/ 39 h 164"/>
                <a:gd name="T96" fmla="*/ 187 w 543"/>
                <a:gd name="T97" fmla="*/ 46 h 164"/>
                <a:gd name="T98" fmla="*/ 171 w 543"/>
                <a:gd name="T99" fmla="*/ 52 h 164"/>
                <a:gd name="T100" fmla="*/ 154 w 543"/>
                <a:gd name="T101" fmla="*/ 59 h 164"/>
                <a:gd name="T102" fmla="*/ 141 w 543"/>
                <a:gd name="T103" fmla="*/ 64 h 164"/>
                <a:gd name="T104" fmla="*/ 94 w 543"/>
                <a:gd name="T105" fmla="*/ 87 h 164"/>
                <a:gd name="T106" fmla="*/ 78 w 543"/>
                <a:gd name="T107" fmla="*/ 96 h 164"/>
                <a:gd name="T108" fmla="*/ 65 w 543"/>
                <a:gd name="T109" fmla="*/ 105 h 164"/>
                <a:gd name="T110" fmla="*/ 52 w 543"/>
                <a:gd name="T111" fmla="*/ 113 h 164"/>
                <a:gd name="T112" fmla="*/ 41 w 543"/>
                <a:gd name="T113" fmla="*/ 123 h 164"/>
                <a:gd name="T114" fmla="*/ 30 w 543"/>
                <a:gd name="T115" fmla="*/ 132 h 164"/>
                <a:gd name="T116" fmla="*/ 25 w 543"/>
                <a:gd name="T117" fmla="*/ 137 h 164"/>
                <a:gd name="T118" fmla="*/ 20 w 543"/>
                <a:gd name="T119" fmla="*/ 142 h 164"/>
                <a:gd name="T120" fmla="*/ 0 w 543"/>
                <a:gd name="T12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3" h="164">
                  <a:moveTo>
                    <a:pt x="0" y="164"/>
                  </a:moveTo>
                  <a:lnTo>
                    <a:pt x="0" y="164"/>
                  </a:lnTo>
                  <a:lnTo>
                    <a:pt x="28" y="153"/>
                  </a:lnTo>
                  <a:lnTo>
                    <a:pt x="28" y="153"/>
                  </a:lnTo>
                  <a:lnTo>
                    <a:pt x="34" y="151"/>
                  </a:lnTo>
                  <a:lnTo>
                    <a:pt x="34" y="151"/>
                  </a:lnTo>
                  <a:lnTo>
                    <a:pt x="41" y="148"/>
                  </a:lnTo>
                  <a:lnTo>
                    <a:pt x="41" y="148"/>
                  </a:lnTo>
                  <a:lnTo>
                    <a:pt x="53" y="142"/>
                  </a:lnTo>
                  <a:lnTo>
                    <a:pt x="53" y="142"/>
                  </a:lnTo>
                  <a:lnTo>
                    <a:pt x="79" y="131"/>
                  </a:lnTo>
                  <a:lnTo>
                    <a:pt x="79" y="131"/>
                  </a:lnTo>
                  <a:lnTo>
                    <a:pt x="109" y="115"/>
                  </a:lnTo>
                  <a:lnTo>
                    <a:pt x="109" y="115"/>
                  </a:lnTo>
                  <a:lnTo>
                    <a:pt x="125" y="108"/>
                  </a:lnTo>
                  <a:lnTo>
                    <a:pt x="154" y="95"/>
                  </a:lnTo>
                  <a:lnTo>
                    <a:pt x="154" y="95"/>
                  </a:lnTo>
                  <a:lnTo>
                    <a:pt x="167" y="89"/>
                  </a:lnTo>
                  <a:lnTo>
                    <a:pt x="182" y="83"/>
                  </a:lnTo>
                  <a:lnTo>
                    <a:pt x="182" y="83"/>
                  </a:lnTo>
                  <a:lnTo>
                    <a:pt x="199" y="77"/>
                  </a:lnTo>
                  <a:lnTo>
                    <a:pt x="199" y="77"/>
                  </a:lnTo>
                  <a:lnTo>
                    <a:pt x="215" y="71"/>
                  </a:lnTo>
                  <a:lnTo>
                    <a:pt x="215" y="71"/>
                  </a:lnTo>
                  <a:lnTo>
                    <a:pt x="231" y="65"/>
                  </a:lnTo>
                  <a:lnTo>
                    <a:pt x="231" y="65"/>
                  </a:lnTo>
                  <a:lnTo>
                    <a:pt x="244" y="62"/>
                  </a:lnTo>
                  <a:lnTo>
                    <a:pt x="244" y="62"/>
                  </a:lnTo>
                  <a:lnTo>
                    <a:pt x="256" y="58"/>
                  </a:lnTo>
                  <a:lnTo>
                    <a:pt x="256" y="58"/>
                  </a:lnTo>
                  <a:lnTo>
                    <a:pt x="258" y="57"/>
                  </a:lnTo>
                  <a:lnTo>
                    <a:pt x="258" y="57"/>
                  </a:lnTo>
                  <a:lnTo>
                    <a:pt x="265" y="56"/>
                  </a:lnTo>
                  <a:lnTo>
                    <a:pt x="265" y="56"/>
                  </a:lnTo>
                  <a:lnTo>
                    <a:pt x="290" y="50"/>
                  </a:lnTo>
                  <a:lnTo>
                    <a:pt x="290" y="50"/>
                  </a:lnTo>
                  <a:lnTo>
                    <a:pt x="323" y="43"/>
                  </a:lnTo>
                  <a:lnTo>
                    <a:pt x="353" y="38"/>
                  </a:lnTo>
                  <a:lnTo>
                    <a:pt x="353" y="38"/>
                  </a:lnTo>
                  <a:lnTo>
                    <a:pt x="365" y="37"/>
                  </a:lnTo>
                  <a:lnTo>
                    <a:pt x="365" y="37"/>
                  </a:lnTo>
                  <a:lnTo>
                    <a:pt x="378" y="36"/>
                  </a:lnTo>
                  <a:lnTo>
                    <a:pt x="378" y="36"/>
                  </a:lnTo>
                  <a:lnTo>
                    <a:pt x="397" y="34"/>
                  </a:lnTo>
                  <a:lnTo>
                    <a:pt x="397" y="34"/>
                  </a:lnTo>
                  <a:lnTo>
                    <a:pt x="425" y="32"/>
                  </a:lnTo>
                  <a:lnTo>
                    <a:pt x="425" y="32"/>
                  </a:lnTo>
                  <a:lnTo>
                    <a:pt x="458" y="31"/>
                  </a:lnTo>
                  <a:lnTo>
                    <a:pt x="458" y="31"/>
                  </a:lnTo>
                  <a:lnTo>
                    <a:pt x="486" y="29"/>
                  </a:lnTo>
                  <a:lnTo>
                    <a:pt x="486" y="29"/>
                  </a:lnTo>
                  <a:lnTo>
                    <a:pt x="500" y="27"/>
                  </a:lnTo>
                  <a:lnTo>
                    <a:pt x="500" y="27"/>
                  </a:lnTo>
                  <a:lnTo>
                    <a:pt x="507" y="26"/>
                  </a:lnTo>
                  <a:lnTo>
                    <a:pt x="507" y="26"/>
                  </a:lnTo>
                  <a:lnTo>
                    <a:pt x="514" y="26"/>
                  </a:lnTo>
                  <a:lnTo>
                    <a:pt x="514" y="26"/>
                  </a:lnTo>
                  <a:lnTo>
                    <a:pt x="543" y="22"/>
                  </a:lnTo>
                  <a:lnTo>
                    <a:pt x="543" y="22"/>
                  </a:lnTo>
                  <a:lnTo>
                    <a:pt x="515" y="11"/>
                  </a:lnTo>
                  <a:lnTo>
                    <a:pt x="515" y="11"/>
                  </a:lnTo>
                  <a:lnTo>
                    <a:pt x="508" y="9"/>
                  </a:lnTo>
                  <a:lnTo>
                    <a:pt x="508" y="9"/>
                  </a:lnTo>
                  <a:lnTo>
                    <a:pt x="502" y="8"/>
                  </a:lnTo>
                  <a:lnTo>
                    <a:pt x="502" y="8"/>
                  </a:lnTo>
                  <a:lnTo>
                    <a:pt x="488" y="5"/>
                  </a:lnTo>
                  <a:lnTo>
                    <a:pt x="488" y="5"/>
                  </a:lnTo>
                  <a:lnTo>
                    <a:pt x="473" y="2"/>
                  </a:lnTo>
                  <a:lnTo>
                    <a:pt x="473" y="2"/>
                  </a:lnTo>
                  <a:lnTo>
                    <a:pt x="458" y="1"/>
                  </a:lnTo>
                  <a:lnTo>
                    <a:pt x="458" y="1"/>
                  </a:lnTo>
                  <a:lnTo>
                    <a:pt x="441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395" y="2"/>
                  </a:lnTo>
                  <a:lnTo>
                    <a:pt x="395" y="2"/>
                  </a:lnTo>
                  <a:lnTo>
                    <a:pt x="375" y="3"/>
                  </a:lnTo>
                  <a:lnTo>
                    <a:pt x="375" y="3"/>
                  </a:lnTo>
                  <a:lnTo>
                    <a:pt x="362" y="4"/>
                  </a:lnTo>
                  <a:lnTo>
                    <a:pt x="362" y="4"/>
                  </a:lnTo>
                  <a:lnTo>
                    <a:pt x="348" y="6"/>
                  </a:lnTo>
                  <a:lnTo>
                    <a:pt x="348" y="6"/>
                  </a:lnTo>
                  <a:lnTo>
                    <a:pt x="316" y="11"/>
                  </a:lnTo>
                  <a:lnTo>
                    <a:pt x="284" y="17"/>
                  </a:lnTo>
                  <a:lnTo>
                    <a:pt x="284" y="17"/>
                  </a:lnTo>
                  <a:lnTo>
                    <a:pt x="258" y="24"/>
                  </a:lnTo>
                  <a:lnTo>
                    <a:pt x="258" y="24"/>
                  </a:lnTo>
                  <a:lnTo>
                    <a:pt x="250" y="26"/>
                  </a:lnTo>
                  <a:lnTo>
                    <a:pt x="250" y="26"/>
                  </a:lnTo>
                  <a:lnTo>
                    <a:pt x="247" y="27"/>
                  </a:lnTo>
                  <a:lnTo>
                    <a:pt x="247" y="27"/>
                  </a:lnTo>
                  <a:lnTo>
                    <a:pt x="235" y="31"/>
                  </a:lnTo>
                  <a:lnTo>
                    <a:pt x="235" y="31"/>
                  </a:lnTo>
                  <a:lnTo>
                    <a:pt x="222" y="34"/>
                  </a:lnTo>
                  <a:lnTo>
                    <a:pt x="222" y="34"/>
                  </a:lnTo>
                  <a:lnTo>
                    <a:pt x="205" y="39"/>
                  </a:lnTo>
                  <a:lnTo>
                    <a:pt x="205" y="39"/>
                  </a:lnTo>
                  <a:lnTo>
                    <a:pt x="187" y="46"/>
                  </a:lnTo>
                  <a:lnTo>
                    <a:pt x="187" y="46"/>
                  </a:lnTo>
                  <a:lnTo>
                    <a:pt x="171" y="52"/>
                  </a:lnTo>
                  <a:lnTo>
                    <a:pt x="171" y="52"/>
                  </a:lnTo>
                  <a:lnTo>
                    <a:pt x="154" y="59"/>
                  </a:lnTo>
                  <a:lnTo>
                    <a:pt x="141" y="64"/>
                  </a:lnTo>
                  <a:lnTo>
                    <a:pt x="141" y="64"/>
                  </a:lnTo>
                  <a:lnTo>
                    <a:pt x="110" y="79"/>
                  </a:lnTo>
                  <a:lnTo>
                    <a:pt x="94" y="87"/>
                  </a:lnTo>
                  <a:lnTo>
                    <a:pt x="94" y="87"/>
                  </a:lnTo>
                  <a:lnTo>
                    <a:pt x="78" y="96"/>
                  </a:lnTo>
                  <a:lnTo>
                    <a:pt x="65" y="105"/>
                  </a:lnTo>
                  <a:lnTo>
                    <a:pt x="65" y="105"/>
                  </a:lnTo>
                  <a:lnTo>
                    <a:pt x="52" y="113"/>
                  </a:lnTo>
                  <a:lnTo>
                    <a:pt x="52" y="113"/>
                  </a:lnTo>
                  <a:lnTo>
                    <a:pt x="41" y="123"/>
                  </a:lnTo>
                  <a:lnTo>
                    <a:pt x="41" y="123"/>
                  </a:lnTo>
                  <a:lnTo>
                    <a:pt x="30" y="132"/>
                  </a:lnTo>
                  <a:lnTo>
                    <a:pt x="30" y="132"/>
                  </a:lnTo>
                  <a:lnTo>
                    <a:pt x="25" y="137"/>
                  </a:lnTo>
                  <a:lnTo>
                    <a:pt x="25" y="137"/>
                  </a:lnTo>
                  <a:lnTo>
                    <a:pt x="20" y="142"/>
                  </a:lnTo>
                  <a:lnTo>
                    <a:pt x="20" y="142"/>
                  </a:lnTo>
                  <a:lnTo>
                    <a:pt x="0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44F54580-1234-99DC-1667-D3F209EA7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6" y="1214"/>
              <a:ext cx="254" cy="489"/>
            </a:xfrm>
            <a:custGeom>
              <a:avLst/>
              <a:gdLst>
                <a:gd name="T0" fmla="*/ 0 w 760"/>
                <a:gd name="T1" fmla="*/ 6 h 1469"/>
                <a:gd name="T2" fmla="*/ 22 w 760"/>
                <a:gd name="T3" fmla="*/ 188 h 1469"/>
                <a:gd name="T4" fmla="*/ 39 w 760"/>
                <a:gd name="T5" fmla="*/ 316 h 1469"/>
                <a:gd name="T6" fmla="*/ 46 w 760"/>
                <a:gd name="T7" fmla="*/ 359 h 1469"/>
                <a:gd name="T8" fmla="*/ 55 w 760"/>
                <a:gd name="T9" fmla="*/ 397 h 1469"/>
                <a:gd name="T10" fmla="*/ 69 w 760"/>
                <a:gd name="T11" fmla="*/ 435 h 1469"/>
                <a:gd name="T12" fmla="*/ 86 w 760"/>
                <a:gd name="T13" fmla="*/ 471 h 1469"/>
                <a:gd name="T14" fmla="*/ 107 w 760"/>
                <a:gd name="T15" fmla="*/ 506 h 1469"/>
                <a:gd name="T16" fmla="*/ 130 w 760"/>
                <a:gd name="T17" fmla="*/ 538 h 1469"/>
                <a:gd name="T18" fmla="*/ 180 w 760"/>
                <a:gd name="T19" fmla="*/ 600 h 1469"/>
                <a:gd name="T20" fmla="*/ 205 w 760"/>
                <a:gd name="T21" fmla="*/ 632 h 1469"/>
                <a:gd name="T22" fmla="*/ 252 w 760"/>
                <a:gd name="T23" fmla="*/ 696 h 1469"/>
                <a:gd name="T24" fmla="*/ 298 w 760"/>
                <a:gd name="T25" fmla="*/ 762 h 1469"/>
                <a:gd name="T26" fmla="*/ 383 w 760"/>
                <a:gd name="T27" fmla="*/ 898 h 1469"/>
                <a:gd name="T28" fmla="*/ 424 w 760"/>
                <a:gd name="T29" fmla="*/ 966 h 1469"/>
                <a:gd name="T30" fmla="*/ 505 w 760"/>
                <a:gd name="T31" fmla="*/ 1104 h 1469"/>
                <a:gd name="T32" fmla="*/ 546 w 760"/>
                <a:gd name="T33" fmla="*/ 1173 h 1469"/>
                <a:gd name="T34" fmla="*/ 632 w 760"/>
                <a:gd name="T35" fmla="*/ 1307 h 1469"/>
                <a:gd name="T36" fmla="*/ 677 w 760"/>
                <a:gd name="T37" fmla="*/ 1372 h 1469"/>
                <a:gd name="T38" fmla="*/ 725 w 760"/>
                <a:gd name="T39" fmla="*/ 1436 h 1469"/>
                <a:gd name="T40" fmla="*/ 749 w 760"/>
                <a:gd name="T41" fmla="*/ 1467 h 1469"/>
                <a:gd name="T42" fmla="*/ 751 w 760"/>
                <a:gd name="T43" fmla="*/ 1469 h 1469"/>
                <a:gd name="T44" fmla="*/ 756 w 760"/>
                <a:gd name="T45" fmla="*/ 1469 h 1469"/>
                <a:gd name="T46" fmla="*/ 760 w 760"/>
                <a:gd name="T47" fmla="*/ 1465 h 1469"/>
                <a:gd name="T48" fmla="*/ 760 w 760"/>
                <a:gd name="T49" fmla="*/ 1460 h 1469"/>
                <a:gd name="T50" fmla="*/ 759 w 760"/>
                <a:gd name="T51" fmla="*/ 1458 h 1469"/>
                <a:gd name="T52" fmla="*/ 710 w 760"/>
                <a:gd name="T53" fmla="*/ 1396 h 1469"/>
                <a:gd name="T54" fmla="*/ 664 w 760"/>
                <a:gd name="T55" fmla="*/ 1331 h 1469"/>
                <a:gd name="T56" fmla="*/ 578 w 760"/>
                <a:gd name="T57" fmla="*/ 1199 h 1469"/>
                <a:gd name="T58" fmla="*/ 536 w 760"/>
                <a:gd name="T59" fmla="*/ 1131 h 1469"/>
                <a:gd name="T60" fmla="*/ 414 w 760"/>
                <a:gd name="T61" fmla="*/ 926 h 1469"/>
                <a:gd name="T62" fmla="*/ 373 w 760"/>
                <a:gd name="T63" fmla="*/ 858 h 1469"/>
                <a:gd name="T64" fmla="*/ 287 w 760"/>
                <a:gd name="T65" fmla="*/ 725 h 1469"/>
                <a:gd name="T66" fmla="*/ 242 w 760"/>
                <a:gd name="T67" fmla="*/ 660 h 1469"/>
                <a:gd name="T68" fmla="*/ 218 w 760"/>
                <a:gd name="T69" fmla="*/ 629 h 1469"/>
                <a:gd name="T70" fmla="*/ 145 w 760"/>
                <a:gd name="T71" fmla="*/ 536 h 1469"/>
                <a:gd name="T72" fmla="*/ 132 w 760"/>
                <a:gd name="T73" fmla="*/ 520 h 1469"/>
                <a:gd name="T74" fmla="*/ 109 w 760"/>
                <a:gd name="T75" fmla="*/ 487 h 1469"/>
                <a:gd name="T76" fmla="*/ 90 w 760"/>
                <a:gd name="T77" fmla="*/ 453 h 1469"/>
                <a:gd name="T78" fmla="*/ 74 w 760"/>
                <a:gd name="T79" fmla="*/ 415 h 1469"/>
                <a:gd name="T80" fmla="*/ 68 w 760"/>
                <a:gd name="T81" fmla="*/ 396 h 1469"/>
                <a:gd name="T82" fmla="*/ 57 w 760"/>
                <a:gd name="T83" fmla="*/ 356 h 1469"/>
                <a:gd name="T84" fmla="*/ 50 w 760"/>
                <a:gd name="T85" fmla="*/ 314 h 1469"/>
                <a:gd name="T86" fmla="*/ 40 w 760"/>
                <a:gd name="T87" fmla="*/ 229 h 1469"/>
                <a:gd name="T88" fmla="*/ 18 w 760"/>
                <a:gd name="T89" fmla="*/ 51 h 1469"/>
                <a:gd name="T90" fmla="*/ 13 w 760"/>
                <a:gd name="T91" fmla="*/ 6 h 1469"/>
                <a:gd name="T92" fmla="*/ 12 w 760"/>
                <a:gd name="T93" fmla="*/ 3 h 1469"/>
                <a:gd name="T94" fmla="*/ 9 w 760"/>
                <a:gd name="T95" fmla="*/ 0 h 1469"/>
                <a:gd name="T96" fmla="*/ 3 w 760"/>
                <a:gd name="T97" fmla="*/ 0 h 1469"/>
                <a:gd name="T98" fmla="*/ 0 w 760"/>
                <a:gd name="T99" fmla="*/ 3 h 1469"/>
                <a:gd name="T100" fmla="*/ 0 w 760"/>
                <a:gd name="T101" fmla="*/ 6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60" h="1469">
                  <a:moveTo>
                    <a:pt x="0" y="6"/>
                  </a:moveTo>
                  <a:lnTo>
                    <a:pt x="0" y="6"/>
                  </a:lnTo>
                  <a:lnTo>
                    <a:pt x="22" y="188"/>
                  </a:lnTo>
                  <a:lnTo>
                    <a:pt x="22" y="188"/>
                  </a:lnTo>
                  <a:lnTo>
                    <a:pt x="32" y="273"/>
                  </a:lnTo>
                  <a:lnTo>
                    <a:pt x="39" y="316"/>
                  </a:lnTo>
                  <a:lnTo>
                    <a:pt x="46" y="359"/>
                  </a:lnTo>
                  <a:lnTo>
                    <a:pt x="46" y="359"/>
                  </a:lnTo>
                  <a:lnTo>
                    <a:pt x="50" y="379"/>
                  </a:lnTo>
                  <a:lnTo>
                    <a:pt x="55" y="397"/>
                  </a:lnTo>
                  <a:lnTo>
                    <a:pt x="62" y="417"/>
                  </a:lnTo>
                  <a:lnTo>
                    <a:pt x="69" y="435"/>
                  </a:lnTo>
                  <a:lnTo>
                    <a:pt x="77" y="454"/>
                  </a:lnTo>
                  <a:lnTo>
                    <a:pt x="86" y="471"/>
                  </a:lnTo>
                  <a:lnTo>
                    <a:pt x="96" y="489"/>
                  </a:lnTo>
                  <a:lnTo>
                    <a:pt x="107" y="506"/>
                  </a:lnTo>
                  <a:lnTo>
                    <a:pt x="107" y="506"/>
                  </a:lnTo>
                  <a:lnTo>
                    <a:pt x="130" y="538"/>
                  </a:lnTo>
                  <a:lnTo>
                    <a:pt x="155" y="569"/>
                  </a:lnTo>
                  <a:lnTo>
                    <a:pt x="180" y="600"/>
                  </a:lnTo>
                  <a:lnTo>
                    <a:pt x="205" y="632"/>
                  </a:lnTo>
                  <a:lnTo>
                    <a:pt x="205" y="632"/>
                  </a:lnTo>
                  <a:lnTo>
                    <a:pt x="229" y="664"/>
                  </a:lnTo>
                  <a:lnTo>
                    <a:pt x="252" y="696"/>
                  </a:lnTo>
                  <a:lnTo>
                    <a:pt x="275" y="729"/>
                  </a:lnTo>
                  <a:lnTo>
                    <a:pt x="298" y="762"/>
                  </a:lnTo>
                  <a:lnTo>
                    <a:pt x="340" y="830"/>
                  </a:lnTo>
                  <a:lnTo>
                    <a:pt x="383" y="898"/>
                  </a:lnTo>
                  <a:lnTo>
                    <a:pt x="383" y="898"/>
                  </a:lnTo>
                  <a:lnTo>
                    <a:pt x="424" y="966"/>
                  </a:lnTo>
                  <a:lnTo>
                    <a:pt x="464" y="1035"/>
                  </a:lnTo>
                  <a:lnTo>
                    <a:pt x="505" y="1104"/>
                  </a:lnTo>
                  <a:lnTo>
                    <a:pt x="546" y="1173"/>
                  </a:lnTo>
                  <a:lnTo>
                    <a:pt x="546" y="1173"/>
                  </a:lnTo>
                  <a:lnTo>
                    <a:pt x="588" y="1240"/>
                  </a:lnTo>
                  <a:lnTo>
                    <a:pt x="632" y="1307"/>
                  </a:lnTo>
                  <a:lnTo>
                    <a:pt x="655" y="1339"/>
                  </a:lnTo>
                  <a:lnTo>
                    <a:pt x="677" y="1372"/>
                  </a:lnTo>
                  <a:lnTo>
                    <a:pt x="701" y="1404"/>
                  </a:lnTo>
                  <a:lnTo>
                    <a:pt x="725" y="1436"/>
                  </a:lnTo>
                  <a:lnTo>
                    <a:pt x="725" y="1436"/>
                  </a:lnTo>
                  <a:lnTo>
                    <a:pt x="749" y="1467"/>
                  </a:lnTo>
                  <a:lnTo>
                    <a:pt x="749" y="1467"/>
                  </a:lnTo>
                  <a:lnTo>
                    <a:pt x="751" y="1469"/>
                  </a:lnTo>
                  <a:lnTo>
                    <a:pt x="753" y="1469"/>
                  </a:lnTo>
                  <a:lnTo>
                    <a:pt x="756" y="1469"/>
                  </a:lnTo>
                  <a:lnTo>
                    <a:pt x="758" y="1468"/>
                  </a:lnTo>
                  <a:lnTo>
                    <a:pt x="760" y="1465"/>
                  </a:lnTo>
                  <a:lnTo>
                    <a:pt x="760" y="1463"/>
                  </a:lnTo>
                  <a:lnTo>
                    <a:pt x="760" y="1460"/>
                  </a:lnTo>
                  <a:lnTo>
                    <a:pt x="759" y="1458"/>
                  </a:lnTo>
                  <a:lnTo>
                    <a:pt x="759" y="1458"/>
                  </a:lnTo>
                  <a:lnTo>
                    <a:pt x="734" y="1427"/>
                  </a:lnTo>
                  <a:lnTo>
                    <a:pt x="710" y="1396"/>
                  </a:lnTo>
                  <a:lnTo>
                    <a:pt x="687" y="1363"/>
                  </a:lnTo>
                  <a:lnTo>
                    <a:pt x="664" y="1331"/>
                  </a:lnTo>
                  <a:lnTo>
                    <a:pt x="619" y="1265"/>
                  </a:lnTo>
                  <a:lnTo>
                    <a:pt x="578" y="1199"/>
                  </a:lnTo>
                  <a:lnTo>
                    <a:pt x="578" y="1199"/>
                  </a:lnTo>
                  <a:lnTo>
                    <a:pt x="536" y="1131"/>
                  </a:lnTo>
                  <a:lnTo>
                    <a:pt x="495" y="1062"/>
                  </a:lnTo>
                  <a:lnTo>
                    <a:pt x="414" y="926"/>
                  </a:lnTo>
                  <a:lnTo>
                    <a:pt x="414" y="926"/>
                  </a:lnTo>
                  <a:lnTo>
                    <a:pt x="373" y="858"/>
                  </a:lnTo>
                  <a:lnTo>
                    <a:pt x="331" y="791"/>
                  </a:lnTo>
                  <a:lnTo>
                    <a:pt x="287" y="725"/>
                  </a:lnTo>
                  <a:lnTo>
                    <a:pt x="264" y="692"/>
                  </a:lnTo>
                  <a:lnTo>
                    <a:pt x="242" y="660"/>
                  </a:lnTo>
                  <a:lnTo>
                    <a:pt x="242" y="660"/>
                  </a:lnTo>
                  <a:lnTo>
                    <a:pt x="218" y="629"/>
                  </a:lnTo>
                  <a:lnTo>
                    <a:pt x="194" y="598"/>
                  </a:lnTo>
                  <a:lnTo>
                    <a:pt x="145" y="536"/>
                  </a:lnTo>
                  <a:lnTo>
                    <a:pt x="145" y="536"/>
                  </a:lnTo>
                  <a:lnTo>
                    <a:pt x="132" y="520"/>
                  </a:lnTo>
                  <a:lnTo>
                    <a:pt x="121" y="504"/>
                  </a:lnTo>
                  <a:lnTo>
                    <a:pt x="109" y="487"/>
                  </a:lnTo>
                  <a:lnTo>
                    <a:pt x="99" y="470"/>
                  </a:lnTo>
                  <a:lnTo>
                    <a:pt x="90" y="453"/>
                  </a:lnTo>
                  <a:lnTo>
                    <a:pt x="81" y="434"/>
                  </a:lnTo>
                  <a:lnTo>
                    <a:pt x="74" y="415"/>
                  </a:lnTo>
                  <a:lnTo>
                    <a:pt x="68" y="396"/>
                  </a:lnTo>
                  <a:lnTo>
                    <a:pt x="68" y="396"/>
                  </a:lnTo>
                  <a:lnTo>
                    <a:pt x="63" y="375"/>
                  </a:lnTo>
                  <a:lnTo>
                    <a:pt x="57" y="356"/>
                  </a:lnTo>
                  <a:lnTo>
                    <a:pt x="53" y="335"/>
                  </a:lnTo>
                  <a:lnTo>
                    <a:pt x="50" y="314"/>
                  </a:lnTo>
                  <a:lnTo>
                    <a:pt x="45" y="272"/>
                  </a:lnTo>
                  <a:lnTo>
                    <a:pt x="40" y="229"/>
                  </a:lnTo>
                  <a:lnTo>
                    <a:pt x="40" y="229"/>
                  </a:lnTo>
                  <a:lnTo>
                    <a:pt x="18" y="51"/>
                  </a:lnTo>
                  <a:lnTo>
                    <a:pt x="18" y="51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CB960F9D-3F35-07D3-7850-BC35E5E8B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1" y="1092"/>
              <a:ext cx="330" cy="614"/>
            </a:xfrm>
            <a:custGeom>
              <a:avLst/>
              <a:gdLst>
                <a:gd name="T0" fmla="*/ 865 w 992"/>
                <a:gd name="T1" fmla="*/ 492 h 1844"/>
                <a:gd name="T2" fmla="*/ 867 w 992"/>
                <a:gd name="T3" fmla="*/ 555 h 1844"/>
                <a:gd name="T4" fmla="*/ 870 w 992"/>
                <a:gd name="T5" fmla="*/ 606 h 1844"/>
                <a:gd name="T6" fmla="*/ 875 w 992"/>
                <a:gd name="T7" fmla="*/ 628 h 1844"/>
                <a:gd name="T8" fmla="*/ 885 w 992"/>
                <a:gd name="T9" fmla="*/ 646 h 1844"/>
                <a:gd name="T10" fmla="*/ 913 w 992"/>
                <a:gd name="T11" fmla="*/ 665 h 1844"/>
                <a:gd name="T12" fmla="*/ 945 w 992"/>
                <a:gd name="T13" fmla="*/ 679 h 1844"/>
                <a:gd name="T14" fmla="*/ 966 w 992"/>
                <a:gd name="T15" fmla="*/ 691 h 1844"/>
                <a:gd name="T16" fmla="*/ 978 w 992"/>
                <a:gd name="T17" fmla="*/ 707 h 1844"/>
                <a:gd name="T18" fmla="*/ 979 w 992"/>
                <a:gd name="T19" fmla="*/ 725 h 1844"/>
                <a:gd name="T20" fmla="*/ 973 w 992"/>
                <a:gd name="T21" fmla="*/ 737 h 1844"/>
                <a:gd name="T22" fmla="*/ 907 w 992"/>
                <a:gd name="T23" fmla="*/ 826 h 1844"/>
                <a:gd name="T24" fmla="*/ 836 w 992"/>
                <a:gd name="T25" fmla="*/ 914 h 1844"/>
                <a:gd name="T26" fmla="*/ 762 w 992"/>
                <a:gd name="T27" fmla="*/ 1001 h 1844"/>
                <a:gd name="T28" fmla="*/ 641 w 992"/>
                <a:gd name="T29" fmla="*/ 1120 h 1844"/>
                <a:gd name="T30" fmla="*/ 512 w 992"/>
                <a:gd name="T31" fmla="*/ 1228 h 1844"/>
                <a:gd name="T32" fmla="*/ 427 w 992"/>
                <a:gd name="T33" fmla="*/ 1302 h 1844"/>
                <a:gd name="T34" fmla="*/ 315 w 992"/>
                <a:gd name="T35" fmla="*/ 1413 h 1844"/>
                <a:gd name="T36" fmla="*/ 244 w 992"/>
                <a:gd name="T37" fmla="*/ 1492 h 1844"/>
                <a:gd name="T38" fmla="*/ 145 w 992"/>
                <a:gd name="T39" fmla="*/ 1615 h 1844"/>
                <a:gd name="T40" fmla="*/ 55 w 992"/>
                <a:gd name="T41" fmla="*/ 1745 h 1844"/>
                <a:gd name="T42" fmla="*/ 1 w 992"/>
                <a:gd name="T43" fmla="*/ 1835 h 1844"/>
                <a:gd name="T44" fmla="*/ 0 w 992"/>
                <a:gd name="T45" fmla="*/ 1840 h 1844"/>
                <a:gd name="T46" fmla="*/ 5 w 992"/>
                <a:gd name="T47" fmla="*/ 1844 h 1844"/>
                <a:gd name="T48" fmla="*/ 11 w 992"/>
                <a:gd name="T49" fmla="*/ 1841 h 1844"/>
                <a:gd name="T50" fmla="*/ 67 w 992"/>
                <a:gd name="T51" fmla="*/ 1750 h 1844"/>
                <a:gd name="T52" fmla="*/ 158 w 992"/>
                <a:gd name="T53" fmla="*/ 1618 h 1844"/>
                <a:gd name="T54" fmla="*/ 259 w 992"/>
                <a:gd name="T55" fmla="*/ 1493 h 1844"/>
                <a:gd name="T56" fmla="*/ 331 w 992"/>
                <a:gd name="T57" fmla="*/ 1414 h 1844"/>
                <a:gd name="T58" fmla="*/ 407 w 992"/>
                <a:gd name="T59" fmla="*/ 1339 h 1844"/>
                <a:gd name="T60" fmla="*/ 531 w 992"/>
                <a:gd name="T61" fmla="*/ 1228 h 1844"/>
                <a:gd name="T62" fmla="*/ 618 w 992"/>
                <a:gd name="T63" fmla="*/ 1156 h 1844"/>
                <a:gd name="T64" fmla="*/ 723 w 992"/>
                <a:gd name="T65" fmla="*/ 1059 h 1844"/>
                <a:gd name="T66" fmla="*/ 782 w 992"/>
                <a:gd name="T67" fmla="*/ 998 h 1844"/>
                <a:gd name="T68" fmla="*/ 889 w 992"/>
                <a:gd name="T69" fmla="*/ 867 h 1844"/>
                <a:gd name="T70" fmla="*/ 956 w 992"/>
                <a:gd name="T71" fmla="*/ 781 h 1844"/>
                <a:gd name="T72" fmla="*/ 985 w 992"/>
                <a:gd name="T73" fmla="*/ 741 h 1844"/>
                <a:gd name="T74" fmla="*/ 992 w 992"/>
                <a:gd name="T75" fmla="*/ 720 h 1844"/>
                <a:gd name="T76" fmla="*/ 989 w 992"/>
                <a:gd name="T77" fmla="*/ 703 h 1844"/>
                <a:gd name="T78" fmla="*/ 980 w 992"/>
                <a:gd name="T79" fmla="*/ 687 h 1844"/>
                <a:gd name="T80" fmla="*/ 952 w 992"/>
                <a:gd name="T81" fmla="*/ 668 h 1844"/>
                <a:gd name="T82" fmla="*/ 910 w 992"/>
                <a:gd name="T83" fmla="*/ 650 h 1844"/>
                <a:gd name="T84" fmla="*/ 900 w 992"/>
                <a:gd name="T85" fmla="*/ 641 h 1844"/>
                <a:gd name="T86" fmla="*/ 888 w 992"/>
                <a:gd name="T87" fmla="*/ 627 h 1844"/>
                <a:gd name="T88" fmla="*/ 881 w 992"/>
                <a:gd name="T89" fmla="*/ 595 h 1844"/>
                <a:gd name="T90" fmla="*/ 880 w 992"/>
                <a:gd name="T91" fmla="*/ 556 h 1844"/>
                <a:gd name="T92" fmla="*/ 869 w 992"/>
                <a:gd name="T93" fmla="*/ 6 h 1844"/>
                <a:gd name="T94" fmla="*/ 867 w 992"/>
                <a:gd name="T95" fmla="*/ 1 h 1844"/>
                <a:gd name="T96" fmla="*/ 860 w 992"/>
                <a:gd name="T97" fmla="*/ 0 h 1844"/>
                <a:gd name="T98" fmla="*/ 856 w 992"/>
                <a:gd name="T99" fmla="*/ 6 h 1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2" h="1844">
                  <a:moveTo>
                    <a:pt x="856" y="6"/>
                  </a:moveTo>
                  <a:lnTo>
                    <a:pt x="856" y="6"/>
                  </a:lnTo>
                  <a:lnTo>
                    <a:pt x="865" y="492"/>
                  </a:lnTo>
                  <a:lnTo>
                    <a:pt x="865" y="492"/>
                  </a:lnTo>
                  <a:lnTo>
                    <a:pt x="867" y="555"/>
                  </a:lnTo>
                  <a:lnTo>
                    <a:pt x="867" y="555"/>
                  </a:lnTo>
                  <a:lnTo>
                    <a:pt x="867" y="581"/>
                  </a:lnTo>
                  <a:lnTo>
                    <a:pt x="869" y="593"/>
                  </a:lnTo>
                  <a:lnTo>
                    <a:pt x="870" y="606"/>
                  </a:lnTo>
                  <a:lnTo>
                    <a:pt x="870" y="606"/>
                  </a:lnTo>
                  <a:lnTo>
                    <a:pt x="872" y="617"/>
                  </a:lnTo>
                  <a:lnTo>
                    <a:pt x="875" y="628"/>
                  </a:lnTo>
                  <a:lnTo>
                    <a:pt x="879" y="637"/>
                  </a:lnTo>
                  <a:lnTo>
                    <a:pt x="885" y="646"/>
                  </a:lnTo>
                  <a:lnTo>
                    <a:pt x="885" y="646"/>
                  </a:lnTo>
                  <a:lnTo>
                    <a:pt x="893" y="654"/>
                  </a:lnTo>
                  <a:lnTo>
                    <a:pt x="903" y="660"/>
                  </a:lnTo>
                  <a:lnTo>
                    <a:pt x="913" y="665"/>
                  </a:lnTo>
                  <a:lnTo>
                    <a:pt x="924" y="669"/>
                  </a:lnTo>
                  <a:lnTo>
                    <a:pt x="924" y="669"/>
                  </a:lnTo>
                  <a:lnTo>
                    <a:pt x="945" y="679"/>
                  </a:lnTo>
                  <a:lnTo>
                    <a:pt x="957" y="684"/>
                  </a:lnTo>
                  <a:lnTo>
                    <a:pt x="966" y="691"/>
                  </a:lnTo>
                  <a:lnTo>
                    <a:pt x="966" y="691"/>
                  </a:lnTo>
                  <a:lnTo>
                    <a:pt x="971" y="697"/>
                  </a:lnTo>
                  <a:lnTo>
                    <a:pt x="975" y="702"/>
                  </a:lnTo>
                  <a:lnTo>
                    <a:pt x="978" y="707"/>
                  </a:lnTo>
                  <a:lnTo>
                    <a:pt x="979" y="713"/>
                  </a:lnTo>
                  <a:lnTo>
                    <a:pt x="980" y="718"/>
                  </a:lnTo>
                  <a:lnTo>
                    <a:pt x="979" y="725"/>
                  </a:lnTo>
                  <a:lnTo>
                    <a:pt x="977" y="731"/>
                  </a:lnTo>
                  <a:lnTo>
                    <a:pt x="973" y="737"/>
                  </a:lnTo>
                  <a:lnTo>
                    <a:pt x="973" y="737"/>
                  </a:lnTo>
                  <a:lnTo>
                    <a:pt x="957" y="759"/>
                  </a:lnTo>
                  <a:lnTo>
                    <a:pt x="940" y="782"/>
                  </a:lnTo>
                  <a:lnTo>
                    <a:pt x="907" y="826"/>
                  </a:lnTo>
                  <a:lnTo>
                    <a:pt x="907" y="826"/>
                  </a:lnTo>
                  <a:lnTo>
                    <a:pt x="872" y="871"/>
                  </a:lnTo>
                  <a:lnTo>
                    <a:pt x="836" y="914"/>
                  </a:lnTo>
                  <a:lnTo>
                    <a:pt x="800" y="958"/>
                  </a:lnTo>
                  <a:lnTo>
                    <a:pt x="762" y="1001"/>
                  </a:lnTo>
                  <a:lnTo>
                    <a:pt x="762" y="1001"/>
                  </a:lnTo>
                  <a:lnTo>
                    <a:pt x="723" y="1042"/>
                  </a:lnTo>
                  <a:lnTo>
                    <a:pt x="682" y="1081"/>
                  </a:lnTo>
                  <a:lnTo>
                    <a:pt x="641" y="1120"/>
                  </a:lnTo>
                  <a:lnTo>
                    <a:pt x="598" y="1156"/>
                  </a:lnTo>
                  <a:lnTo>
                    <a:pt x="598" y="1156"/>
                  </a:lnTo>
                  <a:lnTo>
                    <a:pt x="512" y="1228"/>
                  </a:lnTo>
                  <a:lnTo>
                    <a:pt x="469" y="1265"/>
                  </a:lnTo>
                  <a:lnTo>
                    <a:pt x="427" y="1302"/>
                  </a:lnTo>
                  <a:lnTo>
                    <a:pt x="427" y="1302"/>
                  </a:lnTo>
                  <a:lnTo>
                    <a:pt x="389" y="1337"/>
                  </a:lnTo>
                  <a:lnTo>
                    <a:pt x="351" y="1375"/>
                  </a:lnTo>
                  <a:lnTo>
                    <a:pt x="315" y="1413"/>
                  </a:lnTo>
                  <a:lnTo>
                    <a:pt x="279" y="1452"/>
                  </a:lnTo>
                  <a:lnTo>
                    <a:pt x="279" y="1452"/>
                  </a:lnTo>
                  <a:lnTo>
                    <a:pt x="244" y="1492"/>
                  </a:lnTo>
                  <a:lnTo>
                    <a:pt x="210" y="1531"/>
                  </a:lnTo>
                  <a:lnTo>
                    <a:pt x="177" y="1573"/>
                  </a:lnTo>
                  <a:lnTo>
                    <a:pt x="145" y="1615"/>
                  </a:lnTo>
                  <a:lnTo>
                    <a:pt x="114" y="1657"/>
                  </a:lnTo>
                  <a:lnTo>
                    <a:pt x="84" y="1701"/>
                  </a:lnTo>
                  <a:lnTo>
                    <a:pt x="55" y="1745"/>
                  </a:lnTo>
                  <a:lnTo>
                    <a:pt x="28" y="1790"/>
                  </a:lnTo>
                  <a:lnTo>
                    <a:pt x="28" y="1790"/>
                  </a:lnTo>
                  <a:lnTo>
                    <a:pt x="1" y="1835"/>
                  </a:lnTo>
                  <a:lnTo>
                    <a:pt x="1" y="1835"/>
                  </a:lnTo>
                  <a:lnTo>
                    <a:pt x="0" y="1838"/>
                  </a:lnTo>
                  <a:lnTo>
                    <a:pt x="0" y="1840"/>
                  </a:lnTo>
                  <a:lnTo>
                    <a:pt x="1" y="1842"/>
                  </a:lnTo>
                  <a:lnTo>
                    <a:pt x="3" y="1843"/>
                  </a:lnTo>
                  <a:lnTo>
                    <a:pt x="5" y="1844"/>
                  </a:lnTo>
                  <a:lnTo>
                    <a:pt x="7" y="1844"/>
                  </a:lnTo>
                  <a:lnTo>
                    <a:pt x="10" y="1843"/>
                  </a:lnTo>
                  <a:lnTo>
                    <a:pt x="11" y="1841"/>
                  </a:lnTo>
                  <a:lnTo>
                    <a:pt x="11" y="1841"/>
                  </a:lnTo>
                  <a:lnTo>
                    <a:pt x="38" y="1795"/>
                  </a:lnTo>
                  <a:lnTo>
                    <a:pt x="67" y="1750"/>
                  </a:lnTo>
                  <a:lnTo>
                    <a:pt x="97" y="1705"/>
                  </a:lnTo>
                  <a:lnTo>
                    <a:pt x="127" y="1661"/>
                  </a:lnTo>
                  <a:lnTo>
                    <a:pt x="158" y="1618"/>
                  </a:lnTo>
                  <a:lnTo>
                    <a:pt x="191" y="1575"/>
                  </a:lnTo>
                  <a:lnTo>
                    <a:pt x="225" y="1533"/>
                  </a:lnTo>
                  <a:lnTo>
                    <a:pt x="259" y="1493"/>
                  </a:lnTo>
                  <a:lnTo>
                    <a:pt x="259" y="1493"/>
                  </a:lnTo>
                  <a:lnTo>
                    <a:pt x="294" y="1453"/>
                  </a:lnTo>
                  <a:lnTo>
                    <a:pt x="331" y="1414"/>
                  </a:lnTo>
                  <a:lnTo>
                    <a:pt x="368" y="1376"/>
                  </a:lnTo>
                  <a:lnTo>
                    <a:pt x="407" y="1339"/>
                  </a:lnTo>
                  <a:lnTo>
                    <a:pt x="407" y="1339"/>
                  </a:lnTo>
                  <a:lnTo>
                    <a:pt x="447" y="1301"/>
                  </a:lnTo>
                  <a:lnTo>
                    <a:pt x="489" y="1265"/>
                  </a:lnTo>
                  <a:lnTo>
                    <a:pt x="531" y="1228"/>
                  </a:lnTo>
                  <a:lnTo>
                    <a:pt x="574" y="1193"/>
                  </a:lnTo>
                  <a:lnTo>
                    <a:pt x="574" y="1193"/>
                  </a:lnTo>
                  <a:lnTo>
                    <a:pt x="618" y="1156"/>
                  </a:lnTo>
                  <a:lnTo>
                    <a:pt x="660" y="1119"/>
                  </a:lnTo>
                  <a:lnTo>
                    <a:pt x="703" y="1080"/>
                  </a:lnTo>
                  <a:lnTo>
                    <a:pt x="723" y="1059"/>
                  </a:lnTo>
                  <a:lnTo>
                    <a:pt x="744" y="1039"/>
                  </a:lnTo>
                  <a:lnTo>
                    <a:pt x="744" y="1039"/>
                  </a:lnTo>
                  <a:lnTo>
                    <a:pt x="782" y="998"/>
                  </a:lnTo>
                  <a:lnTo>
                    <a:pt x="819" y="955"/>
                  </a:lnTo>
                  <a:lnTo>
                    <a:pt x="855" y="912"/>
                  </a:lnTo>
                  <a:lnTo>
                    <a:pt x="889" y="867"/>
                  </a:lnTo>
                  <a:lnTo>
                    <a:pt x="889" y="867"/>
                  </a:lnTo>
                  <a:lnTo>
                    <a:pt x="956" y="781"/>
                  </a:lnTo>
                  <a:lnTo>
                    <a:pt x="956" y="781"/>
                  </a:lnTo>
                  <a:lnTo>
                    <a:pt x="970" y="762"/>
                  </a:lnTo>
                  <a:lnTo>
                    <a:pt x="979" y="752"/>
                  </a:lnTo>
                  <a:lnTo>
                    <a:pt x="985" y="741"/>
                  </a:lnTo>
                  <a:lnTo>
                    <a:pt x="990" y="731"/>
                  </a:lnTo>
                  <a:lnTo>
                    <a:pt x="991" y="725"/>
                  </a:lnTo>
                  <a:lnTo>
                    <a:pt x="992" y="720"/>
                  </a:lnTo>
                  <a:lnTo>
                    <a:pt x="992" y="714"/>
                  </a:lnTo>
                  <a:lnTo>
                    <a:pt x="991" y="708"/>
                  </a:lnTo>
                  <a:lnTo>
                    <a:pt x="989" y="703"/>
                  </a:lnTo>
                  <a:lnTo>
                    <a:pt x="986" y="697"/>
                  </a:lnTo>
                  <a:lnTo>
                    <a:pt x="986" y="697"/>
                  </a:lnTo>
                  <a:lnTo>
                    <a:pt x="980" y="687"/>
                  </a:lnTo>
                  <a:lnTo>
                    <a:pt x="971" y="680"/>
                  </a:lnTo>
                  <a:lnTo>
                    <a:pt x="962" y="674"/>
                  </a:lnTo>
                  <a:lnTo>
                    <a:pt x="952" y="668"/>
                  </a:lnTo>
                  <a:lnTo>
                    <a:pt x="931" y="660"/>
                  </a:lnTo>
                  <a:lnTo>
                    <a:pt x="921" y="655"/>
                  </a:lnTo>
                  <a:lnTo>
                    <a:pt x="910" y="650"/>
                  </a:lnTo>
                  <a:lnTo>
                    <a:pt x="910" y="650"/>
                  </a:lnTo>
                  <a:lnTo>
                    <a:pt x="904" y="647"/>
                  </a:lnTo>
                  <a:lnTo>
                    <a:pt x="900" y="641"/>
                  </a:lnTo>
                  <a:lnTo>
                    <a:pt x="895" y="637"/>
                  </a:lnTo>
                  <a:lnTo>
                    <a:pt x="891" y="632"/>
                  </a:lnTo>
                  <a:lnTo>
                    <a:pt x="888" y="627"/>
                  </a:lnTo>
                  <a:lnTo>
                    <a:pt x="886" y="621"/>
                  </a:lnTo>
                  <a:lnTo>
                    <a:pt x="882" y="609"/>
                  </a:lnTo>
                  <a:lnTo>
                    <a:pt x="881" y="595"/>
                  </a:lnTo>
                  <a:lnTo>
                    <a:pt x="880" y="583"/>
                  </a:lnTo>
                  <a:lnTo>
                    <a:pt x="880" y="556"/>
                  </a:lnTo>
                  <a:lnTo>
                    <a:pt x="880" y="55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69" y="6"/>
                  </a:lnTo>
                  <a:lnTo>
                    <a:pt x="869" y="6"/>
                  </a:lnTo>
                  <a:lnTo>
                    <a:pt x="869" y="4"/>
                  </a:lnTo>
                  <a:lnTo>
                    <a:pt x="867" y="1"/>
                  </a:lnTo>
                  <a:lnTo>
                    <a:pt x="865" y="0"/>
                  </a:lnTo>
                  <a:lnTo>
                    <a:pt x="862" y="0"/>
                  </a:lnTo>
                  <a:lnTo>
                    <a:pt x="860" y="0"/>
                  </a:lnTo>
                  <a:lnTo>
                    <a:pt x="858" y="1"/>
                  </a:lnTo>
                  <a:lnTo>
                    <a:pt x="857" y="4"/>
                  </a:lnTo>
                  <a:lnTo>
                    <a:pt x="856" y="6"/>
                  </a:lnTo>
                  <a:lnTo>
                    <a:pt x="85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6C690767-B469-55EF-95B7-747686DC2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6" y="1712"/>
              <a:ext cx="8" cy="363"/>
            </a:xfrm>
            <a:custGeom>
              <a:avLst/>
              <a:gdLst>
                <a:gd name="T0" fmla="*/ 0 w 22"/>
                <a:gd name="T1" fmla="*/ 6 h 1088"/>
                <a:gd name="T2" fmla="*/ 0 w 22"/>
                <a:gd name="T3" fmla="*/ 6 h 1088"/>
                <a:gd name="T4" fmla="*/ 3 w 22"/>
                <a:gd name="T5" fmla="*/ 111 h 1088"/>
                <a:gd name="T6" fmla="*/ 7 w 22"/>
                <a:gd name="T7" fmla="*/ 216 h 1088"/>
                <a:gd name="T8" fmla="*/ 8 w 22"/>
                <a:gd name="T9" fmla="*/ 322 h 1088"/>
                <a:gd name="T10" fmla="*/ 10 w 22"/>
                <a:gd name="T11" fmla="*/ 426 h 1088"/>
                <a:gd name="T12" fmla="*/ 10 w 22"/>
                <a:gd name="T13" fmla="*/ 426 h 1088"/>
                <a:gd name="T14" fmla="*/ 10 w 22"/>
                <a:gd name="T15" fmla="*/ 531 h 1088"/>
                <a:gd name="T16" fmla="*/ 10 w 22"/>
                <a:gd name="T17" fmla="*/ 635 h 1088"/>
                <a:gd name="T18" fmla="*/ 9 w 22"/>
                <a:gd name="T19" fmla="*/ 741 h 1088"/>
                <a:gd name="T20" fmla="*/ 7 w 22"/>
                <a:gd name="T21" fmla="*/ 845 h 1088"/>
                <a:gd name="T22" fmla="*/ 7 w 22"/>
                <a:gd name="T23" fmla="*/ 845 h 1088"/>
                <a:gd name="T24" fmla="*/ 4 w 22"/>
                <a:gd name="T25" fmla="*/ 963 h 1088"/>
                <a:gd name="T26" fmla="*/ 0 w 22"/>
                <a:gd name="T27" fmla="*/ 1081 h 1088"/>
                <a:gd name="T28" fmla="*/ 0 w 22"/>
                <a:gd name="T29" fmla="*/ 1081 h 1088"/>
                <a:gd name="T30" fmla="*/ 0 w 22"/>
                <a:gd name="T31" fmla="*/ 1084 h 1088"/>
                <a:gd name="T32" fmla="*/ 2 w 22"/>
                <a:gd name="T33" fmla="*/ 1086 h 1088"/>
                <a:gd name="T34" fmla="*/ 4 w 22"/>
                <a:gd name="T35" fmla="*/ 1087 h 1088"/>
                <a:gd name="T36" fmla="*/ 7 w 22"/>
                <a:gd name="T37" fmla="*/ 1088 h 1088"/>
                <a:gd name="T38" fmla="*/ 9 w 22"/>
                <a:gd name="T39" fmla="*/ 1087 h 1088"/>
                <a:gd name="T40" fmla="*/ 11 w 22"/>
                <a:gd name="T41" fmla="*/ 1086 h 1088"/>
                <a:gd name="T42" fmla="*/ 12 w 22"/>
                <a:gd name="T43" fmla="*/ 1084 h 1088"/>
                <a:gd name="T44" fmla="*/ 13 w 22"/>
                <a:gd name="T45" fmla="*/ 1081 h 1088"/>
                <a:gd name="T46" fmla="*/ 13 w 22"/>
                <a:gd name="T47" fmla="*/ 1081 h 1088"/>
                <a:gd name="T48" fmla="*/ 16 w 22"/>
                <a:gd name="T49" fmla="*/ 976 h 1088"/>
                <a:gd name="T50" fmla="*/ 19 w 22"/>
                <a:gd name="T51" fmla="*/ 871 h 1088"/>
                <a:gd name="T52" fmla="*/ 20 w 22"/>
                <a:gd name="T53" fmla="*/ 766 h 1088"/>
                <a:gd name="T54" fmla="*/ 22 w 22"/>
                <a:gd name="T55" fmla="*/ 660 h 1088"/>
                <a:gd name="T56" fmla="*/ 22 w 22"/>
                <a:gd name="T57" fmla="*/ 660 h 1088"/>
                <a:gd name="T58" fmla="*/ 22 w 22"/>
                <a:gd name="T59" fmla="*/ 556 h 1088"/>
                <a:gd name="T60" fmla="*/ 22 w 22"/>
                <a:gd name="T61" fmla="*/ 451 h 1088"/>
                <a:gd name="T62" fmla="*/ 21 w 22"/>
                <a:gd name="T63" fmla="*/ 347 h 1088"/>
                <a:gd name="T64" fmla="*/ 19 w 22"/>
                <a:gd name="T65" fmla="*/ 241 h 1088"/>
                <a:gd name="T66" fmla="*/ 19 w 22"/>
                <a:gd name="T67" fmla="*/ 241 h 1088"/>
                <a:gd name="T68" fmla="*/ 16 w 22"/>
                <a:gd name="T69" fmla="*/ 124 h 1088"/>
                <a:gd name="T70" fmla="*/ 13 w 22"/>
                <a:gd name="T71" fmla="*/ 6 h 1088"/>
                <a:gd name="T72" fmla="*/ 13 w 22"/>
                <a:gd name="T73" fmla="*/ 6 h 1088"/>
                <a:gd name="T74" fmla="*/ 12 w 22"/>
                <a:gd name="T75" fmla="*/ 3 h 1088"/>
                <a:gd name="T76" fmla="*/ 11 w 22"/>
                <a:gd name="T77" fmla="*/ 1 h 1088"/>
                <a:gd name="T78" fmla="*/ 9 w 22"/>
                <a:gd name="T79" fmla="*/ 0 h 1088"/>
                <a:gd name="T80" fmla="*/ 7 w 22"/>
                <a:gd name="T81" fmla="*/ 0 h 1088"/>
                <a:gd name="T82" fmla="*/ 3 w 22"/>
                <a:gd name="T83" fmla="*/ 0 h 1088"/>
                <a:gd name="T84" fmla="*/ 1 w 22"/>
                <a:gd name="T85" fmla="*/ 1 h 1088"/>
                <a:gd name="T86" fmla="*/ 0 w 22"/>
                <a:gd name="T87" fmla="*/ 3 h 1088"/>
                <a:gd name="T88" fmla="*/ 0 w 22"/>
                <a:gd name="T89" fmla="*/ 6 h 1088"/>
                <a:gd name="T90" fmla="*/ 0 w 22"/>
                <a:gd name="T91" fmla="*/ 6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" h="1088">
                  <a:moveTo>
                    <a:pt x="0" y="6"/>
                  </a:moveTo>
                  <a:lnTo>
                    <a:pt x="0" y="6"/>
                  </a:lnTo>
                  <a:lnTo>
                    <a:pt x="3" y="111"/>
                  </a:lnTo>
                  <a:lnTo>
                    <a:pt x="7" y="216"/>
                  </a:lnTo>
                  <a:lnTo>
                    <a:pt x="8" y="322"/>
                  </a:lnTo>
                  <a:lnTo>
                    <a:pt x="10" y="426"/>
                  </a:lnTo>
                  <a:lnTo>
                    <a:pt x="10" y="426"/>
                  </a:lnTo>
                  <a:lnTo>
                    <a:pt x="10" y="531"/>
                  </a:lnTo>
                  <a:lnTo>
                    <a:pt x="10" y="635"/>
                  </a:lnTo>
                  <a:lnTo>
                    <a:pt x="9" y="741"/>
                  </a:lnTo>
                  <a:lnTo>
                    <a:pt x="7" y="845"/>
                  </a:lnTo>
                  <a:lnTo>
                    <a:pt x="7" y="845"/>
                  </a:lnTo>
                  <a:lnTo>
                    <a:pt x="4" y="963"/>
                  </a:lnTo>
                  <a:lnTo>
                    <a:pt x="0" y="1081"/>
                  </a:lnTo>
                  <a:lnTo>
                    <a:pt x="0" y="1081"/>
                  </a:lnTo>
                  <a:lnTo>
                    <a:pt x="0" y="1084"/>
                  </a:lnTo>
                  <a:lnTo>
                    <a:pt x="2" y="1086"/>
                  </a:lnTo>
                  <a:lnTo>
                    <a:pt x="4" y="1087"/>
                  </a:lnTo>
                  <a:lnTo>
                    <a:pt x="7" y="1088"/>
                  </a:lnTo>
                  <a:lnTo>
                    <a:pt x="9" y="1087"/>
                  </a:lnTo>
                  <a:lnTo>
                    <a:pt x="11" y="1086"/>
                  </a:lnTo>
                  <a:lnTo>
                    <a:pt x="12" y="1084"/>
                  </a:lnTo>
                  <a:lnTo>
                    <a:pt x="13" y="1081"/>
                  </a:lnTo>
                  <a:lnTo>
                    <a:pt x="13" y="1081"/>
                  </a:lnTo>
                  <a:lnTo>
                    <a:pt x="16" y="976"/>
                  </a:lnTo>
                  <a:lnTo>
                    <a:pt x="19" y="871"/>
                  </a:lnTo>
                  <a:lnTo>
                    <a:pt x="20" y="766"/>
                  </a:lnTo>
                  <a:lnTo>
                    <a:pt x="22" y="660"/>
                  </a:lnTo>
                  <a:lnTo>
                    <a:pt x="22" y="660"/>
                  </a:lnTo>
                  <a:lnTo>
                    <a:pt x="22" y="556"/>
                  </a:lnTo>
                  <a:lnTo>
                    <a:pt x="22" y="451"/>
                  </a:lnTo>
                  <a:lnTo>
                    <a:pt x="21" y="347"/>
                  </a:lnTo>
                  <a:lnTo>
                    <a:pt x="19" y="241"/>
                  </a:lnTo>
                  <a:lnTo>
                    <a:pt x="19" y="241"/>
                  </a:lnTo>
                  <a:lnTo>
                    <a:pt x="16" y="12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F2F9A616-7002-AA0E-6CC3-B7DEB52BE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" y="1376"/>
              <a:ext cx="252" cy="306"/>
            </a:xfrm>
            <a:custGeom>
              <a:avLst/>
              <a:gdLst>
                <a:gd name="T0" fmla="*/ 0 w 756"/>
                <a:gd name="T1" fmla="*/ 6 h 916"/>
                <a:gd name="T2" fmla="*/ 10 w 756"/>
                <a:gd name="T3" fmla="*/ 193 h 916"/>
                <a:gd name="T4" fmla="*/ 24 w 756"/>
                <a:gd name="T5" fmla="*/ 379 h 916"/>
                <a:gd name="T6" fmla="*/ 34 w 756"/>
                <a:gd name="T7" fmla="*/ 471 h 916"/>
                <a:gd name="T8" fmla="*/ 55 w 756"/>
                <a:gd name="T9" fmla="*/ 653 h 916"/>
                <a:gd name="T10" fmla="*/ 68 w 756"/>
                <a:gd name="T11" fmla="*/ 745 h 916"/>
                <a:gd name="T12" fmla="*/ 75 w 756"/>
                <a:gd name="T13" fmla="*/ 789 h 916"/>
                <a:gd name="T14" fmla="*/ 86 w 756"/>
                <a:gd name="T15" fmla="*/ 833 h 916"/>
                <a:gd name="T16" fmla="*/ 101 w 756"/>
                <a:gd name="T17" fmla="*/ 874 h 916"/>
                <a:gd name="T18" fmla="*/ 123 w 756"/>
                <a:gd name="T19" fmla="*/ 913 h 916"/>
                <a:gd name="T20" fmla="*/ 125 w 756"/>
                <a:gd name="T21" fmla="*/ 915 h 916"/>
                <a:gd name="T22" fmla="*/ 131 w 756"/>
                <a:gd name="T23" fmla="*/ 916 h 916"/>
                <a:gd name="T24" fmla="*/ 134 w 756"/>
                <a:gd name="T25" fmla="*/ 915 h 916"/>
                <a:gd name="T26" fmla="*/ 181 w 756"/>
                <a:gd name="T27" fmla="*/ 866 h 916"/>
                <a:gd name="T28" fmla="*/ 233 w 756"/>
                <a:gd name="T29" fmla="*/ 821 h 916"/>
                <a:gd name="T30" fmla="*/ 289 w 756"/>
                <a:gd name="T31" fmla="*/ 781 h 916"/>
                <a:gd name="T32" fmla="*/ 346 w 756"/>
                <a:gd name="T33" fmla="*/ 744 h 916"/>
                <a:gd name="T34" fmla="*/ 375 w 756"/>
                <a:gd name="T35" fmla="*/ 726 h 916"/>
                <a:gd name="T36" fmla="*/ 436 w 756"/>
                <a:gd name="T37" fmla="*/ 696 h 916"/>
                <a:gd name="T38" fmla="*/ 500 w 756"/>
                <a:gd name="T39" fmla="*/ 670 h 916"/>
                <a:gd name="T40" fmla="*/ 564 w 756"/>
                <a:gd name="T41" fmla="*/ 648 h 916"/>
                <a:gd name="T42" fmla="*/ 598 w 756"/>
                <a:gd name="T43" fmla="*/ 639 h 916"/>
                <a:gd name="T44" fmla="*/ 672 w 756"/>
                <a:gd name="T45" fmla="*/ 623 h 916"/>
                <a:gd name="T46" fmla="*/ 749 w 756"/>
                <a:gd name="T47" fmla="*/ 613 h 916"/>
                <a:gd name="T48" fmla="*/ 752 w 756"/>
                <a:gd name="T49" fmla="*/ 613 h 916"/>
                <a:gd name="T50" fmla="*/ 755 w 756"/>
                <a:gd name="T51" fmla="*/ 609 h 916"/>
                <a:gd name="T52" fmla="*/ 755 w 756"/>
                <a:gd name="T53" fmla="*/ 604 h 916"/>
                <a:gd name="T54" fmla="*/ 752 w 756"/>
                <a:gd name="T55" fmla="*/ 601 h 916"/>
                <a:gd name="T56" fmla="*/ 749 w 756"/>
                <a:gd name="T57" fmla="*/ 600 h 916"/>
                <a:gd name="T58" fmla="*/ 681 w 756"/>
                <a:gd name="T59" fmla="*/ 610 h 916"/>
                <a:gd name="T60" fmla="*/ 612 w 756"/>
                <a:gd name="T61" fmla="*/ 622 h 916"/>
                <a:gd name="T62" fmla="*/ 545 w 756"/>
                <a:gd name="T63" fmla="*/ 641 h 916"/>
                <a:gd name="T64" fmla="*/ 479 w 756"/>
                <a:gd name="T65" fmla="*/ 664 h 916"/>
                <a:gd name="T66" fmla="*/ 448 w 756"/>
                <a:gd name="T67" fmla="*/ 677 h 916"/>
                <a:gd name="T68" fmla="*/ 385 w 756"/>
                <a:gd name="T69" fmla="*/ 708 h 916"/>
                <a:gd name="T70" fmla="*/ 325 w 756"/>
                <a:gd name="T71" fmla="*/ 742 h 916"/>
                <a:gd name="T72" fmla="*/ 268 w 756"/>
                <a:gd name="T73" fmla="*/ 779 h 916"/>
                <a:gd name="T74" fmla="*/ 240 w 756"/>
                <a:gd name="T75" fmla="*/ 800 h 916"/>
                <a:gd name="T76" fmla="*/ 180 w 756"/>
                <a:gd name="T77" fmla="*/ 850 h 916"/>
                <a:gd name="T78" fmla="*/ 124 w 756"/>
                <a:gd name="T79" fmla="*/ 906 h 916"/>
                <a:gd name="T80" fmla="*/ 135 w 756"/>
                <a:gd name="T81" fmla="*/ 907 h 916"/>
                <a:gd name="T82" fmla="*/ 124 w 756"/>
                <a:gd name="T83" fmla="*/ 890 h 916"/>
                <a:gd name="T84" fmla="*/ 107 w 756"/>
                <a:gd name="T85" fmla="*/ 854 h 916"/>
                <a:gd name="T86" fmla="*/ 95 w 756"/>
                <a:gd name="T87" fmla="*/ 817 h 916"/>
                <a:gd name="T88" fmla="*/ 83 w 756"/>
                <a:gd name="T89" fmla="*/ 759 h 916"/>
                <a:gd name="T90" fmla="*/ 75 w 756"/>
                <a:gd name="T91" fmla="*/ 715 h 916"/>
                <a:gd name="T92" fmla="*/ 59 w 756"/>
                <a:gd name="T93" fmla="*/ 582 h 916"/>
                <a:gd name="T94" fmla="*/ 48 w 756"/>
                <a:gd name="T95" fmla="*/ 491 h 916"/>
                <a:gd name="T96" fmla="*/ 31 w 756"/>
                <a:gd name="T97" fmla="*/ 306 h 916"/>
                <a:gd name="T98" fmla="*/ 23 w 756"/>
                <a:gd name="T99" fmla="*/ 215 h 916"/>
                <a:gd name="T100" fmla="*/ 13 w 756"/>
                <a:gd name="T101" fmla="*/ 6 h 916"/>
                <a:gd name="T102" fmla="*/ 12 w 756"/>
                <a:gd name="T103" fmla="*/ 3 h 916"/>
                <a:gd name="T104" fmla="*/ 9 w 756"/>
                <a:gd name="T105" fmla="*/ 1 h 916"/>
                <a:gd name="T106" fmla="*/ 4 w 756"/>
                <a:gd name="T107" fmla="*/ 1 h 916"/>
                <a:gd name="T108" fmla="*/ 0 w 756"/>
                <a:gd name="T109" fmla="*/ 3 h 916"/>
                <a:gd name="T110" fmla="*/ 0 w 756"/>
                <a:gd name="T111" fmla="*/ 6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56" h="916">
                  <a:moveTo>
                    <a:pt x="0" y="6"/>
                  </a:moveTo>
                  <a:lnTo>
                    <a:pt x="0" y="6"/>
                  </a:lnTo>
                  <a:lnTo>
                    <a:pt x="5" y="100"/>
                  </a:lnTo>
                  <a:lnTo>
                    <a:pt x="10" y="193"/>
                  </a:lnTo>
                  <a:lnTo>
                    <a:pt x="16" y="285"/>
                  </a:lnTo>
                  <a:lnTo>
                    <a:pt x="24" y="379"/>
                  </a:lnTo>
                  <a:lnTo>
                    <a:pt x="24" y="379"/>
                  </a:lnTo>
                  <a:lnTo>
                    <a:pt x="34" y="471"/>
                  </a:lnTo>
                  <a:lnTo>
                    <a:pt x="43" y="562"/>
                  </a:lnTo>
                  <a:lnTo>
                    <a:pt x="55" y="653"/>
                  </a:lnTo>
                  <a:lnTo>
                    <a:pt x="68" y="745"/>
                  </a:lnTo>
                  <a:lnTo>
                    <a:pt x="68" y="745"/>
                  </a:lnTo>
                  <a:lnTo>
                    <a:pt x="71" y="767"/>
                  </a:lnTo>
                  <a:lnTo>
                    <a:pt x="75" y="789"/>
                  </a:lnTo>
                  <a:lnTo>
                    <a:pt x="81" y="811"/>
                  </a:lnTo>
                  <a:lnTo>
                    <a:pt x="86" y="833"/>
                  </a:lnTo>
                  <a:lnTo>
                    <a:pt x="93" y="853"/>
                  </a:lnTo>
                  <a:lnTo>
                    <a:pt x="101" y="874"/>
                  </a:lnTo>
                  <a:lnTo>
                    <a:pt x="112" y="894"/>
                  </a:lnTo>
                  <a:lnTo>
                    <a:pt x="123" y="913"/>
                  </a:lnTo>
                  <a:lnTo>
                    <a:pt x="123" y="913"/>
                  </a:lnTo>
                  <a:lnTo>
                    <a:pt x="125" y="915"/>
                  </a:lnTo>
                  <a:lnTo>
                    <a:pt x="128" y="916"/>
                  </a:lnTo>
                  <a:lnTo>
                    <a:pt x="131" y="916"/>
                  </a:lnTo>
                  <a:lnTo>
                    <a:pt x="134" y="915"/>
                  </a:lnTo>
                  <a:lnTo>
                    <a:pt x="134" y="915"/>
                  </a:lnTo>
                  <a:lnTo>
                    <a:pt x="157" y="890"/>
                  </a:lnTo>
                  <a:lnTo>
                    <a:pt x="181" y="866"/>
                  </a:lnTo>
                  <a:lnTo>
                    <a:pt x="207" y="843"/>
                  </a:lnTo>
                  <a:lnTo>
                    <a:pt x="233" y="821"/>
                  </a:lnTo>
                  <a:lnTo>
                    <a:pt x="260" y="800"/>
                  </a:lnTo>
                  <a:lnTo>
                    <a:pt x="289" y="781"/>
                  </a:lnTo>
                  <a:lnTo>
                    <a:pt x="317" y="762"/>
                  </a:lnTo>
                  <a:lnTo>
                    <a:pt x="346" y="744"/>
                  </a:lnTo>
                  <a:lnTo>
                    <a:pt x="346" y="744"/>
                  </a:lnTo>
                  <a:lnTo>
                    <a:pt x="375" y="726"/>
                  </a:lnTo>
                  <a:lnTo>
                    <a:pt x="406" y="711"/>
                  </a:lnTo>
                  <a:lnTo>
                    <a:pt x="436" y="696"/>
                  </a:lnTo>
                  <a:lnTo>
                    <a:pt x="468" y="683"/>
                  </a:lnTo>
                  <a:lnTo>
                    <a:pt x="500" y="670"/>
                  </a:lnTo>
                  <a:lnTo>
                    <a:pt x="532" y="659"/>
                  </a:lnTo>
                  <a:lnTo>
                    <a:pt x="564" y="648"/>
                  </a:lnTo>
                  <a:lnTo>
                    <a:pt x="598" y="639"/>
                  </a:lnTo>
                  <a:lnTo>
                    <a:pt x="598" y="639"/>
                  </a:lnTo>
                  <a:lnTo>
                    <a:pt x="635" y="630"/>
                  </a:lnTo>
                  <a:lnTo>
                    <a:pt x="672" y="623"/>
                  </a:lnTo>
                  <a:lnTo>
                    <a:pt x="711" y="617"/>
                  </a:lnTo>
                  <a:lnTo>
                    <a:pt x="749" y="613"/>
                  </a:lnTo>
                  <a:lnTo>
                    <a:pt x="749" y="613"/>
                  </a:lnTo>
                  <a:lnTo>
                    <a:pt x="752" y="613"/>
                  </a:lnTo>
                  <a:lnTo>
                    <a:pt x="754" y="611"/>
                  </a:lnTo>
                  <a:lnTo>
                    <a:pt x="755" y="609"/>
                  </a:lnTo>
                  <a:lnTo>
                    <a:pt x="756" y="606"/>
                  </a:lnTo>
                  <a:lnTo>
                    <a:pt x="755" y="604"/>
                  </a:lnTo>
                  <a:lnTo>
                    <a:pt x="754" y="602"/>
                  </a:lnTo>
                  <a:lnTo>
                    <a:pt x="752" y="601"/>
                  </a:lnTo>
                  <a:lnTo>
                    <a:pt x="749" y="600"/>
                  </a:lnTo>
                  <a:lnTo>
                    <a:pt x="749" y="600"/>
                  </a:lnTo>
                  <a:lnTo>
                    <a:pt x="715" y="604"/>
                  </a:lnTo>
                  <a:lnTo>
                    <a:pt x="681" y="610"/>
                  </a:lnTo>
                  <a:lnTo>
                    <a:pt x="646" y="615"/>
                  </a:lnTo>
                  <a:lnTo>
                    <a:pt x="612" y="622"/>
                  </a:lnTo>
                  <a:lnTo>
                    <a:pt x="579" y="631"/>
                  </a:lnTo>
                  <a:lnTo>
                    <a:pt x="545" y="641"/>
                  </a:lnTo>
                  <a:lnTo>
                    <a:pt x="512" y="652"/>
                  </a:lnTo>
                  <a:lnTo>
                    <a:pt x="479" y="664"/>
                  </a:lnTo>
                  <a:lnTo>
                    <a:pt x="479" y="664"/>
                  </a:lnTo>
                  <a:lnTo>
                    <a:pt x="448" y="677"/>
                  </a:lnTo>
                  <a:lnTo>
                    <a:pt x="416" y="692"/>
                  </a:lnTo>
                  <a:lnTo>
                    <a:pt x="385" y="708"/>
                  </a:lnTo>
                  <a:lnTo>
                    <a:pt x="355" y="724"/>
                  </a:lnTo>
                  <a:lnTo>
                    <a:pt x="325" y="742"/>
                  </a:lnTo>
                  <a:lnTo>
                    <a:pt x="296" y="760"/>
                  </a:lnTo>
                  <a:lnTo>
                    <a:pt x="268" y="779"/>
                  </a:lnTo>
                  <a:lnTo>
                    <a:pt x="240" y="800"/>
                  </a:lnTo>
                  <a:lnTo>
                    <a:pt x="240" y="800"/>
                  </a:lnTo>
                  <a:lnTo>
                    <a:pt x="210" y="825"/>
                  </a:lnTo>
                  <a:lnTo>
                    <a:pt x="180" y="850"/>
                  </a:lnTo>
                  <a:lnTo>
                    <a:pt x="151" y="877"/>
                  </a:lnTo>
                  <a:lnTo>
                    <a:pt x="124" y="906"/>
                  </a:lnTo>
                  <a:lnTo>
                    <a:pt x="124" y="906"/>
                  </a:lnTo>
                  <a:lnTo>
                    <a:pt x="135" y="907"/>
                  </a:lnTo>
                  <a:lnTo>
                    <a:pt x="135" y="907"/>
                  </a:lnTo>
                  <a:lnTo>
                    <a:pt x="124" y="890"/>
                  </a:lnTo>
                  <a:lnTo>
                    <a:pt x="115" y="873"/>
                  </a:lnTo>
                  <a:lnTo>
                    <a:pt x="107" y="854"/>
                  </a:lnTo>
                  <a:lnTo>
                    <a:pt x="100" y="836"/>
                  </a:lnTo>
                  <a:lnTo>
                    <a:pt x="95" y="817"/>
                  </a:lnTo>
                  <a:lnTo>
                    <a:pt x="90" y="798"/>
                  </a:lnTo>
                  <a:lnTo>
                    <a:pt x="83" y="759"/>
                  </a:lnTo>
                  <a:lnTo>
                    <a:pt x="83" y="759"/>
                  </a:lnTo>
                  <a:lnTo>
                    <a:pt x="75" y="715"/>
                  </a:lnTo>
                  <a:lnTo>
                    <a:pt x="70" y="671"/>
                  </a:lnTo>
                  <a:lnTo>
                    <a:pt x="59" y="582"/>
                  </a:lnTo>
                  <a:lnTo>
                    <a:pt x="59" y="582"/>
                  </a:lnTo>
                  <a:lnTo>
                    <a:pt x="48" y="491"/>
                  </a:lnTo>
                  <a:lnTo>
                    <a:pt x="39" y="399"/>
                  </a:lnTo>
                  <a:lnTo>
                    <a:pt x="31" y="306"/>
                  </a:lnTo>
                  <a:lnTo>
                    <a:pt x="23" y="215"/>
                  </a:lnTo>
                  <a:lnTo>
                    <a:pt x="23" y="215"/>
                  </a:lnTo>
                  <a:lnTo>
                    <a:pt x="17" y="110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0CBDB5C8-C740-7A8B-4776-CE2E338CD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" y="1209"/>
              <a:ext cx="370" cy="540"/>
            </a:xfrm>
            <a:custGeom>
              <a:avLst/>
              <a:gdLst>
                <a:gd name="T0" fmla="*/ 637 w 1111"/>
                <a:gd name="T1" fmla="*/ 65 h 1620"/>
                <a:gd name="T2" fmla="*/ 875 w 1111"/>
                <a:gd name="T3" fmla="*/ 236 h 1620"/>
                <a:gd name="T4" fmla="*/ 944 w 1111"/>
                <a:gd name="T5" fmla="*/ 290 h 1620"/>
                <a:gd name="T6" fmla="*/ 1011 w 1111"/>
                <a:gd name="T7" fmla="*/ 349 h 1620"/>
                <a:gd name="T8" fmla="*/ 1038 w 1111"/>
                <a:gd name="T9" fmla="*/ 377 h 1620"/>
                <a:gd name="T10" fmla="*/ 1072 w 1111"/>
                <a:gd name="T11" fmla="*/ 425 h 1620"/>
                <a:gd name="T12" fmla="*/ 1094 w 1111"/>
                <a:gd name="T13" fmla="*/ 479 h 1620"/>
                <a:gd name="T14" fmla="*/ 1097 w 1111"/>
                <a:gd name="T15" fmla="*/ 502 h 1620"/>
                <a:gd name="T16" fmla="*/ 1097 w 1111"/>
                <a:gd name="T17" fmla="*/ 535 h 1620"/>
                <a:gd name="T18" fmla="*/ 1085 w 1111"/>
                <a:gd name="T19" fmla="*/ 591 h 1620"/>
                <a:gd name="T20" fmla="*/ 1060 w 1111"/>
                <a:gd name="T21" fmla="*/ 654 h 1620"/>
                <a:gd name="T22" fmla="*/ 900 w 1111"/>
                <a:gd name="T23" fmla="*/ 1021 h 1620"/>
                <a:gd name="T24" fmla="*/ 732 w 1111"/>
                <a:gd name="T25" fmla="*/ 1385 h 1620"/>
                <a:gd name="T26" fmla="*/ 625 w 1111"/>
                <a:gd name="T27" fmla="*/ 1611 h 1620"/>
                <a:gd name="T28" fmla="*/ 635 w 1111"/>
                <a:gd name="T29" fmla="*/ 1611 h 1620"/>
                <a:gd name="T30" fmla="*/ 572 w 1111"/>
                <a:gd name="T31" fmla="*/ 1512 h 1620"/>
                <a:gd name="T32" fmla="*/ 496 w 1111"/>
                <a:gd name="T33" fmla="*/ 1422 h 1620"/>
                <a:gd name="T34" fmla="*/ 440 w 1111"/>
                <a:gd name="T35" fmla="*/ 1368 h 1620"/>
                <a:gd name="T36" fmla="*/ 348 w 1111"/>
                <a:gd name="T37" fmla="*/ 1297 h 1620"/>
                <a:gd name="T38" fmla="*/ 247 w 1111"/>
                <a:gd name="T39" fmla="*/ 1238 h 1620"/>
                <a:gd name="T40" fmla="*/ 176 w 1111"/>
                <a:gd name="T41" fmla="*/ 1205 h 1620"/>
                <a:gd name="T42" fmla="*/ 51 w 1111"/>
                <a:gd name="T43" fmla="*/ 1165 h 1620"/>
                <a:gd name="T44" fmla="*/ 5 w 1111"/>
                <a:gd name="T45" fmla="*/ 1155 h 1620"/>
                <a:gd name="T46" fmla="*/ 1 w 1111"/>
                <a:gd name="T47" fmla="*/ 1161 h 1620"/>
                <a:gd name="T48" fmla="*/ 2 w 1111"/>
                <a:gd name="T49" fmla="*/ 1167 h 1620"/>
                <a:gd name="T50" fmla="*/ 42 w 1111"/>
                <a:gd name="T51" fmla="*/ 1175 h 1620"/>
                <a:gd name="T52" fmla="*/ 153 w 1111"/>
                <a:gd name="T53" fmla="*/ 1210 h 1620"/>
                <a:gd name="T54" fmla="*/ 258 w 1111"/>
                <a:gd name="T55" fmla="*/ 1258 h 1620"/>
                <a:gd name="T56" fmla="*/ 324 w 1111"/>
                <a:gd name="T57" fmla="*/ 1296 h 1620"/>
                <a:gd name="T58" fmla="*/ 417 w 1111"/>
                <a:gd name="T59" fmla="*/ 1365 h 1620"/>
                <a:gd name="T60" fmla="*/ 501 w 1111"/>
                <a:gd name="T61" fmla="*/ 1445 h 1620"/>
                <a:gd name="T62" fmla="*/ 553 w 1111"/>
                <a:gd name="T63" fmla="*/ 1508 h 1620"/>
                <a:gd name="T64" fmla="*/ 625 w 1111"/>
                <a:gd name="T65" fmla="*/ 1617 h 1620"/>
                <a:gd name="T66" fmla="*/ 630 w 1111"/>
                <a:gd name="T67" fmla="*/ 1620 h 1620"/>
                <a:gd name="T68" fmla="*/ 635 w 1111"/>
                <a:gd name="T69" fmla="*/ 1617 h 1620"/>
                <a:gd name="T70" fmla="*/ 809 w 1111"/>
                <a:gd name="T71" fmla="*/ 1249 h 1620"/>
                <a:gd name="T72" fmla="*/ 978 w 1111"/>
                <a:gd name="T73" fmla="*/ 876 h 1620"/>
                <a:gd name="T74" fmla="*/ 1077 w 1111"/>
                <a:gd name="T75" fmla="*/ 646 h 1620"/>
                <a:gd name="T76" fmla="*/ 1102 w 1111"/>
                <a:gd name="T77" fmla="*/ 579 h 1620"/>
                <a:gd name="T78" fmla="*/ 1111 w 1111"/>
                <a:gd name="T79" fmla="*/ 533 h 1620"/>
                <a:gd name="T80" fmla="*/ 1111 w 1111"/>
                <a:gd name="T81" fmla="*/ 509 h 1620"/>
                <a:gd name="T82" fmla="*/ 1098 w 1111"/>
                <a:gd name="T83" fmla="*/ 450 h 1620"/>
                <a:gd name="T84" fmla="*/ 1070 w 1111"/>
                <a:gd name="T85" fmla="*/ 397 h 1620"/>
                <a:gd name="T86" fmla="*/ 1031 w 1111"/>
                <a:gd name="T87" fmla="*/ 350 h 1620"/>
                <a:gd name="T88" fmla="*/ 986 w 1111"/>
                <a:gd name="T89" fmla="*/ 308 h 1620"/>
                <a:gd name="T90" fmla="*/ 923 w 1111"/>
                <a:gd name="T91" fmla="*/ 258 h 1620"/>
                <a:gd name="T92" fmla="*/ 685 w 1111"/>
                <a:gd name="T93" fmla="*/ 83 h 1620"/>
                <a:gd name="T94" fmla="*/ 562 w 1111"/>
                <a:gd name="T95" fmla="*/ 1 h 1620"/>
                <a:gd name="T96" fmla="*/ 558 w 1111"/>
                <a:gd name="T97" fmla="*/ 1 h 1620"/>
                <a:gd name="T98" fmla="*/ 554 w 1111"/>
                <a:gd name="T99" fmla="*/ 6 h 1620"/>
                <a:gd name="T100" fmla="*/ 556 w 1111"/>
                <a:gd name="T101" fmla="*/ 12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11" h="1620">
                  <a:moveTo>
                    <a:pt x="556" y="12"/>
                  </a:moveTo>
                  <a:lnTo>
                    <a:pt x="556" y="12"/>
                  </a:lnTo>
                  <a:lnTo>
                    <a:pt x="637" y="65"/>
                  </a:lnTo>
                  <a:lnTo>
                    <a:pt x="717" y="121"/>
                  </a:lnTo>
                  <a:lnTo>
                    <a:pt x="797" y="178"/>
                  </a:lnTo>
                  <a:lnTo>
                    <a:pt x="875" y="236"/>
                  </a:lnTo>
                  <a:lnTo>
                    <a:pt x="875" y="236"/>
                  </a:lnTo>
                  <a:lnTo>
                    <a:pt x="910" y="262"/>
                  </a:lnTo>
                  <a:lnTo>
                    <a:pt x="944" y="290"/>
                  </a:lnTo>
                  <a:lnTo>
                    <a:pt x="979" y="319"/>
                  </a:lnTo>
                  <a:lnTo>
                    <a:pt x="995" y="333"/>
                  </a:lnTo>
                  <a:lnTo>
                    <a:pt x="1011" y="349"/>
                  </a:lnTo>
                  <a:lnTo>
                    <a:pt x="1011" y="349"/>
                  </a:lnTo>
                  <a:lnTo>
                    <a:pt x="1024" y="362"/>
                  </a:lnTo>
                  <a:lnTo>
                    <a:pt x="1038" y="377"/>
                  </a:lnTo>
                  <a:lnTo>
                    <a:pt x="1050" y="393"/>
                  </a:lnTo>
                  <a:lnTo>
                    <a:pt x="1062" y="408"/>
                  </a:lnTo>
                  <a:lnTo>
                    <a:pt x="1072" y="425"/>
                  </a:lnTo>
                  <a:lnTo>
                    <a:pt x="1081" y="442"/>
                  </a:lnTo>
                  <a:lnTo>
                    <a:pt x="1088" y="460"/>
                  </a:lnTo>
                  <a:lnTo>
                    <a:pt x="1094" y="479"/>
                  </a:lnTo>
                  <a:lnTo>
                    <a:pt x="1094" y="479"/>
                  </a:lnTo>
                  <a:lnTo>
                    <a:pt x="1096" y="491"/>
                  </a:lnTo>
                  <a:lnTo>
                    <a:pt x="1097" y="502"/>
                  </a:lnTo>
                  <a:lnTo>
                    <a:pt x="1098" y="513"/>
                  </a:lnTo>
                  <a:lnTo>
                    <a:pt x="1098" y="524"/>
                  </a:lnTo>
                  <a:lnTo>
                    <a:pt x="1097" y="535"/>
                  </a:lnTo>
                  <a:lnTo>
                    <a:pt x="1096" y="547"/>
                  </a:lnTo>
                  <a:lnTo>
                    <a:pt x="1091" y="569"/>
                  </a:lnTo>
                  <a:lnTo>
                    <a:pt x="1085" y="591"/>
                  </a:lnTo>
                  <a:lnTo>
                    <a:pt x="1077" y="611"/>
                  </a:lnTo>
                  <a:lnTo>
                    <a:pt x="1060" y="654"/>
                  </a:lnTo>
                  <a:lnTo>
                    <a:pt x="1060" y="654"/>
                  </a:lnTo>
                  <a:lnTo>
                    <a:pt x="981" y="838"/>
                  </a:lnTo>
                  <a:lnTo>
                    <a:pt x="981" y="838"/>
                  </a:lnTo>
                  <a:lnTo>
                    <a:pt x="900" y="1021"/>
                  </a:lnTo>
                  <a:lnTo>
                    <a:pt x="816" y="1203"/>
                  </a:lnTo>
                  <a:lnTo>
                    <a:pt x="816" y="1203"/>
                  </a:lnTo>
                  <a:lnTo>
                    <a:pt x="732" y="1385"/>
                  </a:lnTo>
                  <a:lnTo>
                    <a:pt x="647" y="1565"/>
                  </a:lnTo>
                  <a:lnTo>
                    <a:pt x="647" y="1565"/>
                  </a:lnTo>
                  <a:lnTo>
                    <a:pt x="625" y="1611"/>
                  </a:lnTo>
                  <a:lnTo>
                    <a:pt x="625" y="1611"/>
                  </a:lnTo>
                  <a:lnTo>
                    <a:pt x="635" y="1611"/>
                  </a:lnTo>
                  <a:lnTo>
                    <a:pt x="635" y="1611"/>
                  </a:lnTo>
                  <a:lnTo>
                    <a:pt x="615" y="1577"/>
                  </a:lnTo>
                  <a:lnTo>
                    <a:pt x="595" y="1544"/>
                  </a:lnTo>
                  <a:lnTo>
                    <a:pt x="572" y="1512"/>
                  </a:lnTo>
                  <a:lnTo>
                    <a:pt x="548" y="1481"/>
                  </a:lnTo>
                  <a:lnTo>
                    <a:pt x="523" y="1451"/>
                  </a:lnTo>
                  <a:lnTo>
                    <a:pt x="496" y="1422"/>
                  </a:lnTo>
                  <a:lnTo>
                    <a:pt x="469" y="1395"/>
                  </a:lnTo>
                  <a:lnTo>
                    <a:pt x="440" y="1368"/>
                  </a:lnTo>
                  <a:lnTo>
                    <a:pt x="440" y="1368"/>
                  </a:lnTo>
                  <a:lnTo>
                    <a:pt x="411" y="1343"/>
                  </a:lnTo>
                  <a:lnTo>
                    <a:pt x="379" y="1319"/>
                  </a:lnTo>
                  <a:lnTo>
                    <a:pt x="348" y="1297"/>
                  </a:lnTo>
                  <a:lnTo>
                    <a:pt x="315" y="1275"/>
                  </a:lnTo>
                  <a:lnTo>
                    <a:pt x="282" y="1255"/>
                  </a:lnTo>
                  <a:lnTo>
                    <a:pt x="247" y="1238"/>
                  </a:lnTo>
                  <a:lnTo>
                    <a:pt x="212" y="1221"/>
                  </a:lnTo>
                  <a:lnTo>
                    <a:pt x="176" y="1205"/>
                  </a:lnTo>
                  <a:lnTo>
                    <a:pt x="176" y="1205"/>
                  </a:lnTo>
                  <a:lnTo>
                    <a:pt x="136" y="1190"/>
                  </a:lnTo>
                  <a:lnTo>
                    <a:pt x="93" y="1176"/>
                  </a:lnTo>
                  <a:lnTo>
                    <a:pt x="51" y="1165"/>
                  </a:lnTo>
                  <a:lnTo>
                    <a:pt x="8" y="1155"/>
                  </a:lnTo>
                  <a:lnTo>
                    <a:pt x="8" y="1155"/>
                  </a:lnTo>
                  <a:lnTo>
                    <a:pt x="5" y="1155"/>
                  </a:lnTo>
                  <a:lnTo>
                    <a:pt x="3" y="1156"/>
                  </a:lnTo>
                  <a:lnTo>
                    <a:pt x="2" y="1159"/>
                  </a:lnTo>
                  <a:lnTo>
                    <a:pt x="1" y="1161"/>
                  </a:lnTo>
                  <a:lnTo>
                    <a:pt x="0" y="1163"/>
                  </a:lnTo>
                  <a:lnTo>
                    <a:pt x="1" y="1165"/>
                  </a:lnTo>
                  <a:lnTo>
                    <a:pt x="2" y="1167"/>
                  </a:lnTo>
                  <a:lnTo>
                    <a:pt x="5" y="1168"/>
                  </a:lnTo>
                  <a:lnTo>
                    <a:pt x="5" y="1168"/>
                  </a:lnTo>
                  <a:lnTo>
                    <a:pt x="42" y="1175"/>
                  </a:lnTo>
                  <a:lnTo>
                    <a:pt x="80" y="1185"/>
                  </a:lnTo>
                  <a:lnTo>
                    <a:pt x="116" y="1196"/>
                  </a:lnTo>
                  <a:lnTo>
                    <a:pt x="153" y="1210"/>
                  </a:lnTo>
                  <a:lnTo>
                    <a:pt x="189" y="1224"/>
                  </a:lnTo>
                  <a:lnTo>
                    <a:pt x="223" y="1240"/>
                  </a:lnTo>
                  <a:lnTo>
                    <a:pt x="258" y="1258"/>
                  </a:lnTo>
                  <a:lnTo>
                    <a:pt x="292" y="1276"/>
                  </a:lnTo>
                  <a:lnTo>
                    <a:pt x="292" y="1276"/>
                  </a:lnTo>
                  <a:lnTo>
                    <a:pt x="324" y="1296"/>
                  </a:lnTo>
                  <a:lnTo>
                    <a:pt x="356" y="1318"/>
                  </a:lnTo>
                  <a:lnTo>
                    <a:pt x="388" y="1341"/>
                  </a:lnTo>
                  <a:lnTo>
                    <a:pt x="417" y="1365"/>
                  </a:lnTo>
                  <a:lnTo>
                    <a:pt x="446" y="1391"/>
                  </a:lnTo>
                  <a:lnTo>
                    <a:pt x="474" y="1417"/>
                  </a:lnTo>
                  <a:lnTo>
                    <a:pt x="501" y="1445"/>
                  </a:lnTo>
                  <a:lnTo>
                    <a:pt x="526" y="1474"/>
                  </a:lnTo>
                  <a:lnTo>
                    <a:pt x="526" y="1474"/>
                  </a:lnTo>
                  <a:lnTo>
                    <a:pt x="553" y="1508"/>
                  </a:lnTo>
                  <a:lnTo>
                    <a:pt x="579" y="1543"/>
                  </a:lnTo>
                  <a:lnTo>
                    <a:pt x="603" y="1580"/>
                  </a:lnTo>
                  <a:lnTo>
                    <a:pt x="625" y="1617"/>
                  </a:lnTo>
                  <a:lnTo>
                    <a:pt x="625" y="1617"/>
                  </a:lnTo>
                  <a:lnTo>
                    <a:pt x="627" y="1619"/>
                  </a:lnTo>
                  <a:lnTo>
                    <a:pt x="630" y="1620"/>
                  </a:lnTo>
                  <a:lnTo>
                    <a:pt x="633" y="1619"/>
                  </a:lnTo>
                  <a:lnTo>
                    <a:pt x="635" y="1617"/>
                  </a:lnTo>
                  <a:lnTo>
                    <a:pt x="635" y="1617"/>
                  </a:lnTo>
                  <a:lnTo>
                    <a:pt x="723" y="1434"/>
                  </a:lnTo>
                  <a:lnTo>
                    <a:pt x="809" y="1249"/>
                  </a:lnTo>
                  <a:lnTo>
                    <a:pt x="809" y="1249"/>
                  </a:lnTo>
                  <a:lnTo>
                    <a:pt x="894" y="1063"/>
                  </a:lnTo>
                  <a:lnTo>
                    <a:pt x="978" y="876"/>
                  </a:lnTo>
                  <a:lnTo>
                    <a:pt x="978" y="876"/>
                  </a:lnTo>
                  <a:lnTo>
                    <a:pt x="1059" y="689"/>
                  </a:lnTo>
                  <a:lnTo>
                    <a:pt x="1059" y="689"/>
                  </a:lnTo>
                  <a:lnTo>
                    <a:pt x="1077" y="646"/>
                  </a:lnTo>
                  <a:lnTo>
                    <a:pt x="1087" y="624"/>
                  </a:lnTo>
                  <a:lnTo>
                    <a:pt x="1095" y="602"/>
                  </a:lnTo>
                  <a:lnTo>
                    <a:pt x="1102" y="579"/>
                  </a:lnTo>
                  <a:lnTo>
                    <a:pt x="1108" y="556"/>
                  </a:lnTo>
                  <a:lnTo>
                    <a:pt x="1110" y="545"/>
                  </a:lnTo>
                  <a:lnTo>
                    <a:pt x="1111" y="533"/>
                  </a:lnTo>
                  <a:lnTo>
                    <a:pt x="1111" y="521"/>
                  </a:lnTo>
                  <a:lnTo>
                    <a:pt x="1111" y="509"/>
                  </a:lnTo>
                  <a:lnTo>
                    <a:pt x="1111" y="509"/>
                  </a:lnTo>
                  <a:lnTo>
                    <a:pt x="1109" y="488"/>
                  </a:lnTo>
                  <a:lnTo>
                    <a:pt x="1104" y="469"/>
                  </a:lnTo>
                  <a:lnTo>
                    <a:pt x="1098" y="450"/>
                  </a:lnTo>
                  <a:lnTo>
                    <a:pt x="1090" y="432"/>
                  </a:lnTo>
                  <a:lnTo>
                    <a:pt x="1081" y="414"/>
                  </a:lnTo>
                  <a:lnTo>
                    <a:pt x="1070" y="397"/>
                  </a:lnTo>
                  <a:lnTo>
                    <a:pt x="1058" y="381"/>
                  </a:lnTo>
                  <a:lnTo>
                    <a:pt x="1045" y="365"/>
                  </a:lnTo>
                  <a:lnTo>
                    <a:pt x="1031" y="350"/>
                  </a:lnTo>
                  <a:lnTo>
                    <a:pt x="1016" y="335"/>
                  </a:lnTo>
                  <a:lnTo>
                    <a:pt x="1001" y="322"/>
                  </a:lnTo>
                  <a:lnTo>
                    <a:pt x="986" y="308"/>
                  </a:lnTo>
                  <a:lnTo>
                    <a:pt x="954" y="282"/>
                  </a:lnTo>
                  <a:lnTo>
                    <a:pt x="923" y="258"/>
                  </a:lnTo>
                  <a:lnTo>
                    <a:pt x="923" y="258"/>
                  </a:lnTo>
                  <a:lnTo>
                    <a:pt x="845" y="198"/>
                  </a:lnTo>
                  <a:lnTo>
                    <a:pt x="765" y="139"/>
                  </a:lnTo>
                  <a:lnTo>
                    <a:pt x="685" y="83"/>
                  </a:lnTo>
                  <a:lnTo>
                    <a:pt x="604" y="28"/>
                  </a:lnTo>
                  <a:lnTo>
                    <a:pt x="604" y="28"/>
                  </a:lnTo>
                  <a:lnTo>
                    <a:pt x="562" y="1"/>
                  </a:lnTo>
                  <a:lnTo>
                    <a:pt x="562" y="1"/>
                  </a:lnTo>
                  <a:lnTo>
                    <a:pt x="560" y="0"/>
                  </a:lnTo>
                  <a:lnTo>
                    <a:pt x="558" y="1"/>
                  </a:lnTo>
                  <a:lnTo>
                    <a:pt x="556" y="2"/>
                  </a:lnTo>
                  <a:lnTo>
                    <a:pt x="554" y="3"/>
                  </a:lnTo>
                  <a:lnTo>
                    <a:pt x="554" y="6"/>
                  </a:lnTo>
                  <a:lnTo>
                    <a:pt x="553" y="8"/>
                  </a:lnTo>
                  <a:lnTo>
                    <a:pt x="554" y="10"/>
                  </a:lnTo>
                  <a:lnTo>
                    <a:pt x="556" y="12"/>
                  </a:lnTo>
                  <a:lnTo>
                    <a:pt x="55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3171B5E2-EFCF-FC3C-69E7-DCE96A51D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" y="1204"/>
              <a:ext cx="1289" cy="116"/>
            </a:xfrm>
            <a:custGeom>
              <a:avLst/>
              <a:gdLst>
                <a:gd name="T0" fmla="*/ 3822 w 3865"/>
                <a:gd name="T1" fmla="*/ 319 h 349"/>
                <a:gd name="T2" fmla="*/ 3697 w 3865"/>
                <a:gd name="T3" fmla="*/ 270 h 349"/>
                <a:gd name="T4" fmla="*/ 3569 w 3865"/>
                <a:gd name="T5" fmla="*/ 228 h 349"/>
                <a:gd name="T6" fmla="*/ 3440 w 3865"/>
                <a:gd name="T7" fmla="*/ 194 h 349"/>
                <a:gd name="T8" fmla="*/ 3309 w 3865"/>
                <a:gd name="T9" fmla="*/ 167 h 349"/>
                <a:gd name="T10" fmla="*/ 3176 w 3865"/>
                <a:gd name="T11" fmla="*/ 145 h 349"/>
                <a:gd name="T12" fmla="*/ 2994 w 3865"/>
                <a:gd name="T13" fmla="*/ 124 h 349"/>
                <a:gd name="T14" fmla="*/ 2720 w 3865"/>
                <a:gd name="T15" fmla="*/ 107 h 349"/>
                <a:gd name="T16" fmla="*/ 2445 w 3865"/>
                <a:gd name="T17" fmla="*/ 104 h 349"/>
                <a:gd name="T18" fmla="*/ 2247 w 3865"/>
                <a:gd name="T19" fmla="*/ 107 h 349"/>
                <a:gd name="T20" fmla="*/ 1750 w 3865"/>
                <a:gd name="T21" fmla="*/ 117 h 349"/>
                <a:gd name="T22" fmla="*/ 1553 w 3865"/>
                <a:gd name="T23" fmla="*/ 115 h 349"/>
                <a:gd name="T24" fmla="*/ 1256 w 3865"/>
                <a:gd name="T25" fmla="*/ 100 h 349"/>
                <a:gd name="T26" fmla="*/ 1156 w 3865"/>
                <a:gd name="T27" fmla="*/ 91 h 349"/>
                <a:gd name="T28" fmla="*/ 860 w 3865"/>
                <a:gd name="T29" fmla="*/ 53 h 349"/>
                <a:gd name="T30" fmla="*/ 669 w 3865"/>
                <a:gd name="T31" fmla="*/ 28 h 349"/>
                <a:gd name="T32" fmla="*/ 478 w 3865"/>
                <a:gd name="T33" fmla="*/ 8 h 349"/>
                <a:gd name="T34" fmla="*/ 334 w 3865"/>
                <a:gd name="T35" fmla="*/ 1 h 349"/>
                <a:gd name="T36" fmla="*/ 191 w 3865"/>
                <a:gd name="T37" fmla="*/ 2 h 349"/>
                <a:gd name="T38" fmla="*/ 95 w 3865"/>
                <a:gd name="T39" fmla="*/ 8 h 349"/>
                <a:gd name="T40" fmla="*/ 5 w 3865"/>
                <a:gd name="T41" fmla="*/ 20 h 349"/>
                <a:gd name="T42" fmla="*/ 0 w 3865"/>
                <a:gd name="T43" fmla="*/ 24 h 349"/>
                <a:gd name="T44" fmla="*/ 4 w 3865"/>
                <a:gd name="T45" fmla="*/ 30 h 349"/>
                <a:gd name="T46" fmla="*/ 8 w 3865"/>
                <a:gd name="T47" fmla="*/ 32 h 349"/>
                <a:gd name="T48" fmla="*/ 152 w 3865"/>
                <a:gd name="T49" fmla="*/ 17 h 349"/>
                <a:gd name="T50" fmla="*/ 296 w 3865"/>
                <a:gd name="T51" fmla="*/ 13 h 349"/>
                <a:gd name="T52" fmla="*/ 441 w 3865"/>
                <a:gd name="T53" fmla="*/ 18 h 349"/>
                <a:gd name="T54" fmla="*/ 585 w 3865"/>
                <a:gd name="T55" fmla="*/ 30 h 349"/>
                <a:gd name="T56" fmla="*/ 777 w 3865"/>
                <a:gd name="T57" fmla="*/ 54 h 349"/>
                <a:gd name="T58" fmla="*/ 1158 w 3865"/>
                <a:gd name="T59" fmla="*/ 103 h 349"/>
                <a:gd name="T60" fmla="*/ 1353 w 3865"/>
                <a:gd name="T61" fmla="*/ 120 h 349"/>
                <a:gd name="T62" fmla="*/ 1549 w 3865"/>
                <a:gd name="T63" fmla="*/ 127 h 349"/>
                <a:gd name="T64" fmla="*/ 1843 w 3865"/>
                <a:gd name="T65" fmla="*/ 128 h 349"/>
                <a:gd name="T66" fmla="*/ 2334 w 3865"/>
                <a:gd name="T67" fmla="*/ 119 h 349"/>
                <a:gd name="T68" fmla="*/ 2518 w 3865"/>
                <a:gd name="T69" fmla="*/ 117 h 349"/>
                <a:gd name="T70" fmla="*/ 2795 w 3865"/>
                <a:gd name="T71" fmla="*/ 123 h 349"/>
                <a:gd name="T72" fmla="*/ 3071 w 3865"/>
                <a:gd name="T73" fmla="*/ 144 h 349"/>
                <a:gd name="T74" fmla="*/ 3204 w 3865"/>
                <a:gd name="T75" fmla="*/ 162 h 349"/>
                <a:gd name="T76" fmla="*/ 3337 w 3865"/>
                <a:gd name="T77" fmla="*/ 184 h 349"/>
                <a:gd name="T78" fmla="*/ 3469 w 3865"/>
                <a:gd name="T79" fmla="*/ 214 h 349"/>
                <a:gd name="T80" fmla="*/ 3599 w 3865"/>
                <a:gd name="T81" fmla="*/ 250 h 349"/>
                <a:gd name="T82" fmla="*/ 3726 w 3865"/>
                <a:gd name="T83" fmla="*/ 294 h 349"/>
                <a:gd name="T84" fmla="*/ 3812 w 3865"/>
                <a:gd name="T85" fmla="*/ 328 h 349"/>
                <a:gd name="T86" fmla="*/ 3859 w 3865"/>
                <a:gd name="T87" fmla="*/ 349 h 349"/>
                <a:gd name="T88" fmla="*/ 3864 w 3865"/>
                <a:gd name="T89" fmla="*/ 345 h 349"/>
                <a:gd name="T90" fmla="*/ 3864 w 3865"/>
                <a:gd name="T91" fmla="*/ 339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65" h="349">
                  <a:moveTo>
                    <a:pt x="3862" y="338"/>
                  </a:moveTo>
                  <a:lnTo>
                    <a:pt x="3862" y="338"/>
                  </a:lnTo>
                  <a:lnTo>
                    <a:pt x="3822" y="319"/>
                  </a:lnTo>
                  <a:lnTo>
                    <a:pt x="3780" y="302"/>
                  </a:lnTo>
                  <a:lnTo>
                    <a:pt x="3738" y="286"/>
                  </a:lnTo>
                  <a:lnTo>
                    <a:pt x="3697" y="270"/>
                  </a:lnTo>
                  <a:lnTo>
                    <a:pt x="3654" y="255"/>
                  </a:lnTo>
                  <a:lnTo>
                    <a:pt x="3612" y="242"/>
                  </a:lnTo>
                  <a:lnTo>
                    <a:pt x="3569" y="228"/>
                  </a:lnTo>
                  <a:lnTo>
                    <a:pt x="3526" y="216"/>
                  </a:lnTo>
                  <a:lnTo>
                    <a:pt x="3483" y="204"/>
                  </a:lnTo>
                  <a:lnTo>
                    <a:pt x="3440" y="194"/>
                  </a:lnTo>
                  <a:lnTo>
                    <a:pt x="3396" y="184"/>
                  </a:lnTo>
                  <a:lnTo>
                    <a:pt x="3352" y="175"/>
                  </a:lnTo>
                  <a:lnTo>
                    <a:pt x="3309" y="167"/>
                  </a:lnTo>
                  <a:lnTo>
                    <a:pt x="3264" y="158"/>
                  </a:lnTo>
                  <a:lnTo>
                    <a:pt x="3220" y="151"/>
                  </a:lnTo>
                  <a:lnTo>
                    <a:pt x="3176" y="145"/>
                  </a:lnTo>
                  <a:lnTo>
                    <a:pt x="3176" y="145"/>
                  </a:lnTo>
                  <a:lnTo>
                    <a:pt x="3085" y="133"/>
                  </a:lnTo>
                  <a:lnTo>
                    <a:pt x="2994" y="124"/>
                  </a:lnTo>
                  <a:lnTo>
                    <a:pt x="2903" y="117"/>
                  </a:lnTo>
                  <a:lnTo>
                    <a:pt x="2812" y="112"/>
                  </a:lnTo>
                  <a:lnTo>
                    <a:pt x="2720" y="107"/>
                  </a:lnTo>
                  <a:lnTo>
                    <a:pt x="2628" y="105"/>
                  </a:lnTo>
                  <a:lnTo>
                    <a:pt x="2537" y="104"/>
                  </a:lnTo>
                  <a:lnTo>
                    <a:pt x="2445" y="104"/>
                  </a:lnTo>
                  <a:lnTo>
                    <a:pt x="2445" y="104"/>
                  </a:lnTo>
                  <a:lnTo>
                    <a:pt x="2345" y="105"/>
                  </a:lnTo>
                  <a:lnTo>
                    <a:pt x="2247" y="107"/>
                  </a:lnTo>
                  <a:lnTo>
                    <a:pt x="2048" y="112"/>
                  </a:lnTo>
                  <a:lnTo>
                    <a:pt x="1850" y="116"/>
                  </a:lnTo>
                  <a:lnTo>
                    <a:pt x="1750" y="117"/>
                  </a:lnTo>
                  <a:lnTo>
                    <a:pt x="1652" y="117"/>
                  </a:lnTo>
                  <a:lnTo>
                    <a:pt x="1652" y="117"/>
                  </a:lnTo>
                  <a:lnTo>
                    <a:pt x="1553" y="115"/>
                  </a:lnTo>
                  <a:lnTo>
                    <a:pt x="1454" y="112"/>
                  </a:lnTo>
                  <a:lnTo>
                    <a:pt x="1355" y="107"/>
                  </a:lnTo>
                  <a:lnTo>
                    <a:pt x="1256" y="100"/>
                  </a:lnTo>
                  <a:lnTo>
                    <a:pt x="1256" y="100"/>
                  </a:lnTo>
                  <a:lnTo>
                    <a:pt x="1206" y="96"/>
                  </a:lnTo>
                  <a:lnTo>
                    <a:pt x="1156" y="91"/>
                  </a:lnTo>
                  <a:lnTo>
                    <a:pt x="1057" y="79"/>
                  </a:lnTo>
                  <a:lnTo>
                    <a:pt x="959" y="67"/>
                  </a:lnTo>
                  <a:lnTo>
                    <a:pt x="860" y="53"/>
                  </a:lnTo>
                  <a:lnTo>
                    <a:pt x="860" y="53"/>
                  </a:lnTo>
                  <a:lnTo>
                    <a:pt x="764" y="40"/>
                  </a:lnTo>
                  <a:lnTo>
                    <a:pt x="669" y="28"/>
                  </a:lnTo>
                  <a:lnTo>
                    <a:pt x="574" y="17"/>
                  </a:lnTo>
                  <a:lnTo>
                    <a:pt x="526" y="13"/>
                  </a:lnTo>
                  <a:lnTo>
                    <a:pt x="478" y="8"/>
                  </a:lnTo>
                  <a:lnTo>
                    <a:pt x="430" y="5"/>
                  </a:lnTo>
                  <a:lnTo>
                    <a:pt x="382" y="2"/>
                  </a:lnTo>
                  <a:lnTo>
                    <a:pt x="334" y="1"/>
                  </a:lnTo>
                  <a:lnTo>
                    <a:pt x="287" y="0"/>
                  </a:lnTo>
                  <a:lnTo>
                    <a:pt x="239" y="0"/>
                  </a:lnTo>
                  <a:lnTo>
                    <a:pt x="191" y="2"/>
                  </a:lnTo>
                  <a:lnTo>
                    <a:pt x="143" y="4"/>
                  </a:lnTo>
                  <a:lnTo>
                    <a:pt x="95" y="8"/>
                  </a:lnTo>
                  <a:lnTo>
                    <a:pt x="95" y="8"/>
                  </a:lnTo>
                  <a:lnTo>
                    <a:pt x="49" y="14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3" y="21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2" y="29"/>
                  </a:lnTo>
                  <a:lnTo>
                    <a:pt x="4" y="30"/>
                  </a:lnTo>
                  <a:lnTo>
                    <a:pt x="6" y="31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56" y="25"/>
                  </a:lnTo>
                  <a:lnTo>
                    <a:pt x="105" y="20"/>
                  </a:lnTo>
                  <a:lnTo>
                    <a:pt x="152" y="17"/>
                  </a:lnTo>
                  <a:lnTo>
                    <a:pt x="200" y="14"/>
                  </a:lnTo>
                  <a:lnTo>
                    <a:pt x="248" y="13"/>
                  </a:lnTo>
                  <a:lnTo>
                    <a:pt x="296" y="13"/>
                  </a:lnTo>
                  <a:lnTo>
                    <a:pt x="345" y="14"/>
                  </a:lnTo>
                  <a:lnTo>
                    <a:pt x="393" y="16"/>
                  </a:lnTo>
                  <a:lnTo>
                    <a:pt x="441" y="18"/>
                  </a:lnTo>
                  <a:lnTo>
                    <a:pt x="488" y="22"/>
                  </a:lnTo>
                  <a:lnTo>
                    <a:pt x="536" y="26"/>
                  </a:lnTo>
                  <a:lnTo>
                    <a:pt x="585" y="30"/>
                  </a:lnTo>
                  <a:lnTo>
                    <a:pt x="681" y="42"/>
                  </a:lnTo>
                  <a:lnTo>
                    <a:pt x="777" y="54"/>
                  </a:lnTo>
                  <a:lnTo>
                    <a:pt x="777" y="54"/>
                  </a:lnTo>
                  <a:lnTo>
                    <a:pt x="967" y="80"/>
                  </a:lnTo>
                  <a:lnTo>
                    <a:pt x="1063" y="93"/>
                  </a:lnTo>
                  <a:lnTo>
                    <a:pt x="1158" y="103"/>
                  </a:lnTo>
                  <a:lnTo>
                    <a:pt x="1158" y="103"/>
                  </a:lnTo>
                  <a:lnTo>
                    <a:pt x="1256" y="113"/>
                  </a:lnTo>
                  <a:lnTo>
                    <a:pt x="1353" y="120"/>
                  </a:lnTo>
                  <a:lnTo>
                    <a:pt x="1451" y="124"/>
                  </a:lnTo>
                  <a:lnTo>
                    <a:pt x="1549" y="127"/>
                  </a:lnTo>
                  <a:lnTo>
                    <a:pt x="1549" y="127"/>
                  </a:lnTo>
                  <a:lnTo>
                    <a:pt x="1647" y="129"/>
                  </a:lnTo>
                  <a:lnTo>
                    <a:pt x="1745" y="129"/>
                  </a:lnTo>
                  <a:lnTo>
                    <a:pt x="1843" y="128"/>
                  </a:lnTo>
                  <a:lnTo>
                    <a:pt x="1942" y="126"/>
                  </a:lnTo>
                  <a:lnTo>
                    <a:pt x="2138" y="122"/>
                  </a:lnTo>
                  <a:lnTo>
                    <a:pt x="2334" y="119"/>
                  </a:lnTo>
                  <a:lnTo>
                    <a:pt x="2334" y="119"/>
                  </a:lnTo>
                  <a:lnTo>
                    <a:pt x="2427" y="118"/>
                  </a:lnTo>
                  <a:lnTo>
                    <a:pt x="2518" y="117"/>
                  </a:lnTo>
                  <a:lnTo>
                    <a:pt x="2611" y="118"/>
                  </a:lnTo>
                  <a:lnTo>
                    <a:pt x="2703" y="120"/>
                  </a:lnTo>
                  <a:lnTo>
                    <a:pt x="2795" y="123"/>
                  </a:lnTo>
                  <a:lnTo>
                    <a:pt x="2886" y="128"/>
                  </a:lnTo>
                  <a:lnTo>
                    <a:pt x="2979" y="135"/>
                  </a:lnTo>
                  <a:lnTo>
                    <a:pt x="3071" y="144"/>
                  </a:lnTo>
                  <a:lnTo>
                    <a:pt x="3071" y="144"/>
                  </a:lnTo>
                  <a:lnTo>
                    <a:pt x="3160" y="155"/>
                  </a:lnTo>
                  <a:lnTo>
                    <a:pt x="3204" y="162"/>
                  </a:lnTo>
                  <a:lnTo>
                    <a:pt x="3248" y="169"/>
                  </a:lnTo>
                  <a:lnTo>
                    <a:pt x="3293" y="176"/>
                  </a:lnTo>
                  <a:lnTo>
                    <a:pt x="3337" y="184"/>
                  </a:lnTo>
                  <a:lnTo>
                    <a:pt x="3382" y="194"/>
                  </a:lnTo>
                  <a:lnTo>
                    <a:pt x="3425" y="203"/>
                  </a:lnTo>
                  <a:lnTo>
                    <a:pt x="3469" y="214"/>
                  </a:lnTo>
                  <a:lnTo>
                    <a:pt x="3513" y="225"/>
                  </a:lnTo>
                  <a:lnTo>
                    <a:pt x="3555" y="238"/>
                  </a:lnTo>
                  <a:lnTo>
                    <a:pt x="3599" y="250"/>
                  </a:lnTo>
                  <a:lnTo>
                    <a:pt x="3642" y="264"/>
                  </a:lnTo>
                  <a:lnTo>
                    <a:pt x="3684" y="278"/>
                  </a:lnTo>
                  <a:lnTo>
                    <a:pt x="3726" y="294"/>
                  </a:lnTo>
                  <a:lnTo>
                    <a:pt x="3769" y="311"/>
                  </a:lnTo>
                  <a:lnTo>
                    <a:pt x="3769" y="311"/>
                  </a:lnTo>
                  <a:lnTo>
                    <a:pt x="3812" y="328"/>
                  </a:lnTo>
                  <a:lnTo>
                    <a:pt x="3856" y="348"/>
                  </a:lnTo>
                  <a:lnTo>
                    <a:pt x="3856" y="348"/>
                  </a:lnTo>
                  <a:lnTo>
                    <a:pt x="3859" y="349"/>
                  </a:lnTo>
                  <a:lnTo>
                    <a:pt x="3861" y="348"/>
                  </a:lnTo>
                  <a:lnTo>
                    <a:pt x="3863" y="347"/>
                  </a:lnTo>
                  <a:lnTo>
                    <a:pt x="3864" y="345"/>
                  </a:lnTo>
                  <a:lnTo>
                    <a:pt x="3865" y="343"/>
                  </a:lnTo>
                  <a:lnTo>
                    <a:pt x="3865" y="341"/>
                  </a:lnTo>
                  <a:lnTo>
                    <a:pt x="3864" y="339"/>
                  </a:lnTo>
                  <a:lnTo>
                    <a:pt x="3862" y="338"/>
                  </a:lnTo>
                  <a:lnTo>
                    <a:pt x="3862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7332797-6FEA-A7F4-1429-D23445D0C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1" y="1185"/>
              <a:ext cx="713" cy="354"/>
            </a:xfrm>
            <a:custGeom>
              <a:avLst/>
              <a:gdLst>
                <a:gd name="T0" fmla="*/ 256 w 2139"/>
                <a:gd name="T1" fmla="*/ 1047 h 1061"/>
                <a:gd name="T2" fmla="*/ 183 w 2139"/>
                <a:gd name="T3" fmla="*/ 1047 h 1061"/>
                <a:gd name="T4" fmla="*/ 113 w 2139"/>
                <a:gd name="T5" fmla="*/ 1008 h 1061"/>
                <a:gd name="T6" fmla="*/ 42 w 2139"/>
                <a:gd name="T7" fmla="*/ 939 h 1061"/>
                <a:gd name="T8" fmla="*/ 23 w 2139"/>
                <a:gd name="T9" fmla="*/ 898 h 1061"/>
                <a:gd name="T10" fmla="*/ 14 w 2139"/>
                <a:gd name="T11" fmla="*/ 787 h 1061"/>
                <a:gd name="T12" fmla="*/ 24 w 2139"/>
                <a:gd name="T13" fmla="*/ 698 h 1061"/>
                <a:gd name="T14" fmla="*/ 53 w 2139"/>
                <a:gd name="T15" fmla="*/ 591 h 1061"/>
                <a:gd name="T16" fmla="*/ 98 w 2139"/>
                <a:gd name="T17" fmla="*/ 489 h 1061"/>
                <a:gd name="T18" fmla="*/ 170 w 2139"/>
                <a:gd name="T19" fmla="*/ 375 h 1061"/>
                <a:gd name="T20" fmla="*/ 243 w 2139"/>
                <a:gd name="T21" fmla="*/ 292 h 1061"/>
                <a:gd name="T22" fmla="*/ 317 w 2139"/>
                <a:gd name="T23" fmla="*/ 234 h 1061"/>
                <a:gd name="T24" fmla="*/ 399 w 2139"/>
                <a:gd name="T25" fmla="*/ 192 h 1061"/>
                <a:gd name="T26" fmla="*/ 627 w 2139"/>
                <a:gd name="T27" fmla="*/ 109 h 1061"/>
                <a:gd name="T28" fmla="*/ 816 w 2139"/>
                <a:gd name="T29" fmla="*/ 55 h 1061"/>
                <a:gd name="T30" fmla="*/ 1060 w 2139"/>
                <a:gd name="T31" fmla="*/ 14 h 1061"/>
                <a:gd name="T32" fmla="*/ 1202 w 2139"/>
                <a:gd name="T33" fmla="*/ 15 h 1061"/>
                <a:gd name="T34" fmla="*/ 1410 w 2139"/>
                <a:gd name="T35" fmla="*/ 60 h 1061"/>
                <a:gd name="T36" fmla="*/ 1561 w 2139"/>
                <a:gd name="T37" fmla="*/ 130 h 1061"/>
                <a:gd name="T38" fmla="*/ 1724 w 2139"/>
                <a:gd name="T39" fmla="*/ 245 h 1061"/>
                <a:gd name="T40" fmla="*/ 1842 w 2139"/>
                <a:gd name="T41" fmla="*/ 357 h 1061"/>
                <a:gd name="T42" fmla="*/ 1973 w 2139"/>
                <a:gd name="T43" fmla="*/ 517 h 1061"/>
                <a:gd name="T44" fmla="*/ 2066 w 2139"/>
                <a:gd name="T45" fmla="*/ 669 h 1061"/>
                <a:gd name="T46" fmla="*/ 2108 w 2139"/>
                <a:gd name="T47" fmla="*/ 773 h 1061"/>
                <a:gd name="T48" fmla="*/ 2124 w 2139"/>
                <a:gd name="T49" fmla="*/ 860 h 1061"/>
                <a:gd name="T50" fmla="*/ 2126 w 2139"/>
                <a:gd name="T51" fmla="*/ 929 h 1061"/>
                <a:gd name="T52" fmla="*/ 2136 w 2139"/>
                <a:gd name="T53" fmla="*/ 931 h 1061"/>
                <a:gd name="T54" fmla="*/ 2139 w 2139"/>
                <a:gd name="T55" fmla="*/ 880 h 1061"/>
                <a:gd name="T56" fmla="*/ 2119 w 2139"/>
                <a:gd name="T57" fmla="*/ 769 h 1061"/>
                <a:gd name="T58" fmla="*/ 2077 w 2139"/>
                <a:gd name="T59" fmla="*/ 662 h 1061"/>
                <a:gd name="T60" fmla="*/ 1984 w 2139"/>
                <a:gd name="T61" fmla="*/ 511 h 1061"/>
                <a:gd name="T62" fmla="*/ 1850 w 2139"/>
                <a:gd name="T63" fmla="*/ 347 h 1061"/>
                <a:gd name="T64" fmla="*/ 1728 w 2139"/>
                <a:gd name="T65" fmla="*/ 232 h 1061"/>
                <a:gd name="T66" fmla="*/ 1557 w 2139"/>
                <a:gd name="T67" fmla="*/ 114 h 1061"/>
                <a:gd name="T68" fmla="*/ 1406 w 2139"/>
                <a:gd name="T69" fmla="*/ 47 h 1061"/>
                <a:gd name="T70" fmla="*/ 1244 w 2139"/>
                <a:gd name="T71" fmla="*/ 8 h 1061"/>
                <a:gd name="T72" fmla="*/ 1119 w 2139"/>
                <a:gd name="T73" fmla="*/ 0 h 1061"/>
                <a:gd name="T74" fmla="*/ 896 w 2139"/>
                <a:gd name="T75" fmla="*/ 24 h 1061"/>
                <a:gd name="T76" fmla="*/ 699 w 2139"/>
                <a:gd name="T77" fmla="*/ 74 h 1061"/>
                <a:gd name="T78" fmla="*/ 458 w 2139"/>
                <a:gd name="T79" fmla="*/ 155 h 1061"/>
                <a:gd name="T80" fmla="*/ 329 w 2139"/>
                <a:gd name="T81" fmla="*/ 212 h 1061"/>
                <a:gd name="T82" fmla="*/ 253 w 2139"/>
                <a:gd name="T83" fmla="*/ 267 h 1061"/>
                <a:gd name="T84" fmla="*/ 174 w 2139"/>
                <a:gd name="T85" fmla="*/ 350 h 1061"/>
                <a:gd name="T86" fmla="*/ 98 w 2139"/>
                <a:gd name="T87" fmla="*/ 461 h 1061"/>
                <a:gd name="T88" fmla="*/ 50 w 2139"/>
                <a:gd name="T89" fmla="*/ 564 h 1061"/>
                <a:gd name="T90" fmla="*/ 17 w 2139"/>
                <a:gd name="T91" fmla="*/ 671 h 1061"/>
                <a:gd name="T92" fmla="*/ 2 w 2139"/>
                <a:gd name="T93" fmla="*/ 761 h 1061"/>
                <a:gd name="T94" fmla="*/ 4 w 2139"/>
                <a:gd name="T95" fmla="*/ 874 h 1061"/>
                <a:gd name="T96" fmla="*/ 34 w 2139"/>
                <a:gd name="T97" fmla="*/ 949 h 1061"/>
                <a:gd name="T98" fmla="*/ 92 w 2139"/>
                <a:gd name="T99" fmla="*/ 1006 h 1061"/>
                <a:gd name="T100" fmla="*/ 173 w 2139"/>
                <a:gd name="T101" fmla="*/ 1056 h 1061"/>
                <a:gd name="T102" fmla="*/ 209 w 2139"/>
                <a:gd name="T103" fmla="*/ 1060 h 1061"/>
                <a:gd name="T104" fmla="*/ 295 w 2139"/>
                <a:gd name="T105" fmla="*/ 1060 h 1061"/>
                <a:gd name="T106" fmla="*/ 511 w 2139"/>
                <a:gd name="T107" fmla="*/ 1060 h 1061"/>
                <a:gd name="T108" fmla="*/ 512 w 2139"/>
                <a:gd name="T109" fmla="*/ 1049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39" h="1061">
                  <a:moveTo>
                    <a:pt x="508" y="1047"/>
                  </a:moveTo>
                  <a:lnTo>
                    <a:pt x="508" y="1047"/>
                  </a:lnTo>
                  <a:lnTo>
                    <a:pt x="300" y="1047"/>
                  </a:lnTo>
                  <a:lnTo>
                    <a:pt x="300" y="1047"/>
                  </a:lnTo>
                  <a:lnTo>
                    <a:pt x="256" y="1047"/>
                  </a:lnTo>
                  <a:lnTo>
                    <a:pt x="211" y="1047"/>
                  </a:lnTo>
                  <a:lnTo>
                    <a:pt x="211" y="1047"/>
                  </a:lnTo>
                  <a:lnTo>
                    <a:pt x="190" y="1048"/>
                  </a:lnTo>
                  <a:lnTo>
                    <a:pt x="190" y="1048"/>
                  </a:lnTo>
                  <a:lnTo>
                    <a:pt x="183" y="1047"/>
                  </a:lnTo>
                  <a:lnTo>
                    <a:pt x="177" y="1045"/>
                  </a:lnTo>
                  <a:lnTo>
                    <a:pt x="164" y="1038"/>
                  </a:lnTo>
                  <a:lnTo>
                    <a:pt x="164" y="1038"/>
                  </a:lnTo>
                  <a:lnTo>
                    <a:pt x="130" y="1018"/>
                  </a:lnTo>
                  <a:lnTo>
                    <a:pt x="113" y="1008"/>
                  </a:lnTo>
                  <a:lnTo>
                    <a:pt x="97" y="996"/>
                  </a:lnTo>
                  <a:lnTo>
                    <a:pt x="81" y="984"/>
                  </a:lnTo>
                  <a:lnTo>
                    <a:pt x="67" y="970"/>
                  </a:lnTo>
                  <a:lnTo>
                    <a:pt x="54" y="955"/>
                  </a:lnTo>
                  <a:lnTo>
                    <a:pt x="42" y="939"/>
                  </a:lnTo>
                  <a:lnTo>
                    <a:pt x="42" y="939"/>
                  </a:lnTo>
                  <a:lnTo>
                    <a:pt x="36" y="929"/>
                  </a:lnTo>
                  <a:lnTo>
                    <a:pt x="31" y="919"/>
                  </a:lnTo>
                  <a:lnTo>
                    <a:pt x="27" y="909"/>
                  </a:lnTo>
                  <a:lnTo>
                    <a:pt x="23" y="898"/>
                  </a:lnTo>
                  <a:lnTo>
                    <a:pt x="18" y="876"/>
                  </a:lnTo>
                  <a:lnTo>
                    <a:pt x="15" y="854"/>
                  </a:lnTo>
                  <a:lnTo>
                    <a:pt x="12" y="831"/>
                  </a:lnTo>
                  <a:lnTo>
                    <a:pt x="12" y="810"/>
                  </a:lnTo>
                  <a:lnTo>
                    <a:pt x="14" y="787"/>
                  </a:lnTo>
                  <a:lnTo>
                    <a:pt x="16" y="765"/>
                  </a:lnTo>
                  <a:lnTo>
                    <a:pt x="16" y="765"/>
                  </a:lnTo>
                  <a:lnTo>
                    <a:pt x="18" y="742"/>
                  </a:lnTo>
                  <a:lnTo>
                    <a:pt x="21" y="720"/>
                  </a:lnTo>
                  <a:lnTo>
                    <a:pt x="24" y="698"/>
                  </a:lnTo>
                  <a:lnTo>
                    <a:pt x="28" y="676"/>
                  </a:lnTo>
                  <a:lnTo>
                    <a:pt x="33" y="654"/>
                  </a:lnTo>
                  <a:lnTo>
                    <a:pt x="40" y="632"/>
                  </a:lnTo>
                  <a:lnTo>
                    <a:pt x="46" y="612"/>
                  </a:lnTo>
                  <a:lnTo>
                    <a:pt x="53" y="591"/>
                  </a:lnTo>
                  <a:lnTo>
                    <a:pt x="60" y="570"/>
                  </a:lnTo>
                  <a:lnTo>
                    <a:pt x="69" y="549"/>
                  </a:lnTo>
                  <a:lnTo>
                    <a:pt x="78" y="528"/>
                  </a:lnTo>
                  <a:lnTo>
                    <a:pt x="87" y="508"/>
                  </a:lnTo>
                  <a:lnTo>
                    <a:pt x="98" y="489"/>
                  </a:lnTo>
                  <a:lnTo>
                    <a:pt x="108" y="469"/>
                  </a:lnTo>
                  <a:lnTo>
                    <a:pt x="131" y="430"/>
                  </a:lnTo>
                  <a:lnTo>
                    <a:pt x="131" y="430"/>
                  </a:lnTo>
                  <a:lnTo>
                    <a:pt x="156" y="394"/>
                  </a:lnTo>
                  <a:lnTo>
                    <a:pt x="170" y="375"/>
                  </a:lnTo>
                  <a:lnTo>
                    <a:pt x="183" y="357"/>
                  </a:lnTo>
                  <a:lnTo>
                    <a:pt x="198" y="341"/>
                  </a:lnTo>
                  <a:lnTo>
                    <a:pt x="212" y="324"/>
                  </a:lnTo>
                  <a:lnTo>
                    <a:pt x="228" y="307"/>
                  </a:lnTo>
                  <a:lnTo>
                    <a:pt x="243" y="292"/>
                  </a:lnTo>
                  <a:lnTo>
                    <a:pt x="243" y="292"/>
                  </a:lnTo>
                  <a:lnTo>
                    <a:pt x="261" y="276"/>
                  </a:lnTo>
                  <a:lnTo>
                    <a:pt x="279" y="261"/>
                  </a:lnTo>
                  <a:lnTo>
                    <a:pt x="298" y="248"/>
                  </a:lnTo>
                  <a:lnTo>
                    <a:pt x="317" y="234"/>
                  </a:lnTo>
                  <a:lnTo>
                    <a:pt x="337" y="223"/>
                  </a:lnTo>
                  <a:lnTo>
                    <a:pt x="357" y="211"/>
                  </a:lnTo>
                  <a:lnTo>
                    <a:pt x="378" y="201"/>
                  </a:lnTo>
                  <a:lnTo>
                    <a:pt x="399" y="192"/>
                  </a:lnTo>
                  <a:lnTo>
                    <a:pt x="399" y="192"/>
                  </a:lnTo>
                  <a:lnTo>
                    <a:pt x="444" y="173"/>
                  </a:lnTo>
                  <a:lnTo>
                    <a:pt x="489" y="156"/>
                  </a:lnTo>
                  <a:lnTo>
                    <a:pt x="581" y="125"/>
                  </a:lnTo>
                  <a:lnTo>
                    <a:pt x="581" y="125"/>
                  </a:lnTo>
                  <a:lnTo>
                    <a:pt x="627" y="109"/>
                  </a:lnTo>
                  <a:lnTo>
                    <a:pt x="673" y="95"/>
                  </a:lnTo>
                  <a:lnTo>
                    <a:pt x="720" y="80"/>
                  </a:lnTo>
                  <a:lnTo>
                    <a:pt x="768" y="68"/>
                  </a:lnTo>
                  <a:lnTo>
                    <a:pt x="768" y="68"/>
                  </a:lnTo>
                  <a:lnTo>
                    <a:pt x="816" y="55"/>
                  </a:lnTo>
                  <a:lnTo>
                    <a:pt x="863" y="44"/>
                  </a:lnTo>
                  <a:lnTo>
                    <a:pt x="912" y="33"/>
                  </a:lnTo>
                  <a:lnTo>
                    <a:pt x="961" y="26"/>
                  </a:lnTo>
                  <a:lnTo>
                    <a:pt x="1011" y="19"/>
                  </a:lnTo>
                  <a:lnTo>
                    <a:pt x="1060" y="14"/>
                  </a:lnTo>
                  <a:lnTo>
                    <a:pt x="1110" y="12"/>
                  </a:lnTo>
                  <a:lnTo>
                    <a:pt x="1135" y="12"/>
                  </a:lnTo>
                  <a:lnTo>
                    <a:pt x="1159" y="13"/>
                  </a:lnTo>
                  <a:lnTo>
                    <a:pt x="1159" y="13"/>
                  </a:lnTo>
                  <a:lnTo>
                    <a:pt x="1202" y="15"/>
                  </a:lnTo>
                  <a:lnTo>
                    <a:pt x="1244" y="21"/>
                  </a:lnTo>
                  <a:lnTo>
                    <a:pt x="1287" y="28"/>
                  </a:lnTo>
                  <a:lnTo>
                    <a:pt x="1329" y="36"/>
                  </a:lnTo>
                  <a:lnTo>
                    <a:pt x="1369" y="48"/>
                  </a:lnTo>
                  <a:lnTo>
                    <a:pt x="1410" y="60"/>
                  </a:lnTo>
                  <a:lnTo>
                    <a:pt x="1449" y="76"/>
                  </a:lnTo>
                  <a:lnTo>
                    <a:pt x="1489" y="93"/>
                  </a:lnTo>
                  <a:lnTo>
                    <a:pt x="1489" y="93"/>
                  </a:lnTo>
                  <a:lnTo>
                    <a:pt x="1525" y="110"/>
                  </a:lnTo>
                  <a:lnTo>
                    <a:pt x="1561" y="130"/>
                  </a:lnTo>
                  <a:lnTo>
                    <a:pt x="1595" y="151"/>
                  </a:lnTo>
                  <a:lnTo>
                    <a:pt x="1628" y="173"/>
                  </a:lnTo>
                  <a:lnTo>
                    <a:pt x="1661" y="196"/>
                  </a:lnTo>
                  <a:lnTo>
                    <a:pt x="1693" y="220"/>
                  </a:lnTo>
                  <a:lnTo>
                    <a:pt x="1724" y="245"/>
                  </a:lnTo>
                  <a:lnTo>
                    <a:pt x="1755" y="272"/>
                  </a:lnTo>
                  <a:lnTo>
                    <a:pt x="1755" y="272"/>
                  </a:lnTo>
                  <a:lnTo>
                    <a:pt x="1785" y="299"/>
                  </a:lnTo>
                  <a:lnTo>
                    <a:pt x="1814" y="328"/>
                  </a:lnTo>
                  <a:lnTo>
                    <a:pt x="1842" y="357"/>
                  </a:lnTo>
                  <a:lnTo>
                    <a:pt x="1871" y="388"/>
                  </a:lnTo>
                  <a:lnTo>
                    <a:pt x="1897" y="419"/>
                  </a:lnTo>
                  <a:lnTo>
                    <a:pt x="1923" y="451"/>
                  </a:lnTo>
                  <a:lnTo>
                    <a:pt x="1948" y="483"/>
                  </a:lnTo>
                  <a:lnTo>
                    <a:pt x="1973" y="517"/>
                  </a:lnTo>
                  <a:lnTo>
                    <a:pt x="1973" y="517"/>
                  </a:lnTo>
                  <a:lnTo>
                    <a:pt x="1997" y="553"/>
                  </a:lnTo>
                  <a:lnTo>
                    <a:pt x="2022" y="591"/>
                  </a:lnTo>
                  <a:lnTo>
                    <a:pt x="2045" y="629"/>
                  </a:lnTo>
                  <a:lnTo>
                    <a:pt x="2066" y="669"/>
                  </a:lnTo>
                  <a:lnTo>
                    <a:pt x="2076" y="689"/>
                  </a:lnTo>
                  <a:lnTo>
                    <a:pt x="2085" y="709"/>
                  </a:lnTo>
                  <a:lnTo>
                    <a:pt x="2093" y="730"/>
                  </a:lnTo>
                  <a:lnTo>
                    <a:pt x="2100" y="751"/>
                  </a:lnTo>
                  <a:lnTo>
                    <a:pt x="2108" y="773"/>
                  </a:lnTo>
                  <a:lnTo>
                    <a:pt x="2113" y="794"/>
                  </a:lnTo>
                  <a:lnTo>
                    <a:pt x="2118" y="816"/>
                  </a:lnTo>
                  <a:lnTo>
                    <a:pt x="2122" y="838"/>
                  </a:lnTo>
                  <a:lnTo>
                    <a:pt x="2122" y="838"/>
                  </a:lnTo>
                  <a:lnTo>
                    <a:pt x="2124" y="860"/>
                  </a:lnTo>
                  <a:lnTo>
                    <a:pt x="2126" y="882"/>
                  </a:lnTo>
                  <a:lnTo>
                    <a:pt x="2126" y="904"/>
                  </a:lnTo>
                  <a:lnTo>
                    <a:pt x="2125" y="927"/>
                  </a:lnTo>
                  <a:lnTo>
                    <a:pt x="2125" y="927"/>
                  </a:lnTo>
                  <a:lnTo>
                    <a:pt x="2126" y="929"/>
                  </a:lnTo>
                  <a:lnTo>
                    <a:pt x="2128" y="931"/>
                  </a:lnTo>
                  <a:lnTo>
                    <a:pt x="2130" y="932"/>
                  </a:lnTo>
                  <a:lnTo>
                    <a:pt x="2132" y="934"/>
                  </a:lnTo>
                  <a:lnTo>
                    <a:pt x="2134" y="932"/>
                  </a:lnTo>
                  <a:lnTo>
                    <a:pt x="2136" y="931"/>
                  </a:lnTo>
                  <a:lnTo>
                    <a:pt x="2138" y="929"/>
                  </a:lnTo>
                  <a:lnTo>
                    <a:pt x="2138" y="927"/>
                  </a:lnTo>
                  <a:lnTo>
                    <a:pt x="2138" y="927"/>
                  </a:lnTo>
                  <a:lnTo>
                    <a:pt x="2139" y="904"/>
                  </a:lnTo>
                  <a:lnTo>
                    <a:pt x="2139" y="880"/>
                  </a:lnTo>
                  <a:lnTo>
                    <a:pt x="2137" y="857"/>
                  </a:lnTo>
                  <a:lnTo>
                    <a:pt x="2134" y="836"/>
                  </a:lnTo>
                  <a:lnTo>
                    <a:pt x="2130" y="813"/>
                  </a:lnTo>
                  <a:lnTo>
                    <a:pt x="2124" y="791"/>
                  </a:lnTo>
                  <a:lnTo>
                    <a:pt x="2119" y="769"/>
                  </a:lnTo>
                  <a:lnTo>
                    <a:pt x="2112" y="747"/>
                  </a:lnTo>
                  <a:lnTo>
                    <a:pt x="2104" y="725"/>
                  </a:lnTo>
                  <a:lnTo>
                    <a:pt x="2095" y="704"/>
                  </a:lnTo>
                  <a:lnTo>
                    <a:pt x="2086" y="682"/>
                  </a:lnTo>
                  <a:lnTo>
                    <a:pt x="2077" y="662"/>
                  </a:lnTo>
                  <a:lnTo>
                    <a:pt x="2055" y="621"/>
                  </a:lnTo>
                  <a:lnTo>
                    <a:pt x="2031" y="582"/>
                  </a:lnTo>
                  <a:lnTo>
                    <a:pt x="2031" y="582"/>
                  </a:lnTo>
                  <a:lnTo>
                    <a:pt x="2008" y="547"/>
                  </a:lnTo>
                  <a:lnTo>
                    <a:pt x="1984" y="511"/>
                  </a:lnTo>
                  <a:lnTo>
                    <a:pt x="1959" y="477"/>
                  </a:lnTo>
                  <a:lnTo>
                    <a:pt x="1933" y="444"/>
                  </a:lnTo>
                  <a:lnTo>
                    <a:pt x="1906" y="410"/>
                  </a:lnTo>
                  <a:lnTo>
                    <a:pt x="1879" y="378"/>
                  </a:lnTo>
                  <a:lnTo>
                    <a:pt x="1850" y="347"/>
                  </a:lnTo>
                  <a:lnTo>
                    <a:pt x="1821" y="317"/>
                  </a:lnTo>
                  <a:lnTo>
                    <a:pt x="1821" y="317"/>
                  </a:lnTo>
                  <a:lnTo>
                    <a:pt x="1790" y="287"/>
                  </a:lnTo>
                  <a:lnTo>
                    <a:pt x="1760" y="259"/>
                  </a:lnTo>
                  <a:lnTo>
                    <a:pt x="1728" y="232"/>
                  </a:lnTo>
                  <a:lnTo>
                    <a:pt x="1696" y="206"/>
                  </a:lnTo>
                  <a:lnTo>
                    <a:pt x="1662" y="181"/>
                  </a:lnTo>
                  <a:lnTo>
                    <a:pt x="1628" y="157"/>
                  </a:lnTo>
                  <a:lnTo>
                    <a:pt x="1594" y="135"/>
                  </a:lnTo>
                  <a:lnTo>
                    <a:pt x="1557" y="114"/>
                  </a:lnTo>
                  <a:lnTo>
                    <a:pt x="1557" y="114"/>
                  </a:lnTo>
                  <a:lnTo>
                    <a:pt x="1521" y="95"/>
                  </a:lnTo>
                  <a:lnTo>
                    <a:pt x="1484" y="77"/>
                  </a:lnTo>
                  <a:lnTo>
                    <a:pt x="1445" y="60"/>
                  </a:lnTo>
                  <a:lnTo>
                    <a:pt x="1406" y="47"/>
                  </a:lnTo>
                  <a:lnTo>
                    <a:pt x="1366" y="33"/>
                  </a:lnTo>
                  <a:lnTo>
                    <a:pt x="1326" y="23"/>
                  </a:lnTo>
                  <a:lnTo>
                    <a:pt x="1285" y="14"/>
                  </a:lnTo>
                  <a:lnTo>
                    <a:pt x="1244" y="8"/>
                  </a:lnTo>
                  <a:lnTo>
                    <a:pt x="1244" y="8"/>
                  </a:lnTo>
                  <a:lnTo>
                    <a:pt x="1219" y="5"/>
                  </a:lnTo>
                  <a:lnTo>
                    <a:pt x="1194" y="3"/>
                  </a:lnTo>
                  <a:lnTo>
                    <a:pt x="1169" y="1"/>
                  </a:lnTo>
                  <a:lnTo>
                    <a:pt x="1144" y="1"/>
                  </a:lnTo>
                  <a:lnTo>
                    <a:pt x="1119" y="0"/>
                  </a:lnTo>
                  <a:lnTo>
                    <a:pt x="1094" y="1"/>
                  </a:lnTo>
                  <a:lnTo>
                    <a:pt x="1045" y="3"/>
                  </a:lnTo>
                  <a:lnTo>
                    <a:pt x="995" y="8"/>
                  </a:lnTo>
                  <a:lnTo>
                    <a:pt x="946" y="15"/>
                  </a:lnTo>
                  <a:lnTo>
                    <a:pt x="896" y="24"/>
                  </a:lnTo>
                  <a:lnTo>
                    <a:pt x="847" y="34"/>
                  </a:lnTo>
                  <a:lnTo>
                    <a:pt x="847" y="34"/>
                  </a:lnTo>
                  <a:lnTo>
                    <a:pt x="798" y="47"/>
                  </a:lnTo>
                  <a:lnTo>
                    <a:pt x="748" y="59"/>
                  </a:lnTo>
                  <a:lnTo>
                    <a:pt x="699" y="74"/>
                  </a:lnTo>
                  <a:lnTo>
                    <a:pt x="650" y="88"/>
                  </a:lnTo>
                  <a:lnTo>
                    <a:pt x="602" y="104"/>
                  </a:lnTo>
                  <a:lnTo>
                    <a:pt x="553" y="121"/>
                  </a:lnTo>
                  <a:lnTo>
                    <a:pt x="458" y="155"/>
                  </a:lnTo>
                  <a:lnTo>
                    <a:pt x="458" y="155"/>
                  </a:lnTo>
                  <a:lnTo>
                    <a:pt x="414" y="172"/>
                  </a:lnTo>
                  <a:lnTo>
                    <a:pt x="392" y="181"/>
                  </a:lnTo>
                  <a:lnTo>
                    <a:pt x="370" y="190"/>
                  </a:lnTo>
                  <a:lnTo>
                    <a:pt x="350" y="201"/>
                  </a:lnTo>
                  <a:lnTo>
                    <a:pt x="329" y="212"/>
                  </a:lnTo>
                  <a:lnTo>
                    <a:pt x="309" y="225"/>
                  </a:lnTo>
                  <a:lnTo>
                    <a:pt x="289" y="237"/>
                  </a:lnTo>
                  <a:lnTo>
                    <a:pt x="289" y="237"/>
                  </a:lnTo>
                  <a:lnTo>
                    <a:pt x="270" y="251"/>
                  </a:lnTo>
                  <a:lnTo>
                    <a:pt x="253" y="267"/>
                  </a:lnTo>
                  <a:lnTo>
                    <a:pt x="236" y="281"/>
                  </a:lnTo>
                  <a:lnTo>
                    <a:pt x="220" y="298"/>
                  </a:lnTo>
                  <a:lnTo>
                    <a:pt x="204" y="314"/>
                  </a:lnTo>
                  <a:lnTo>
                    <a:pt x="188" y="332"/>
                  </a:lnTo>
                  <a:lnTo>
                    <a:pt x="174" y="350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33" y="404"/>
                  </a:lnTo>
                  <a:lnTo>
                    <a:pt x="109" y="443"/>
                  </a:lnTo>
                  <a:lnTo>
                    <a:pt x="98" y="461"/>
                  </a:lnTo>
                  <a:lnTo>
                    <a:pt x="87" y="481"/>
                  </a:lnTo>
                  <a:lnTo>
                    <a:pt x="77" y="502"/>
                  </a:lnTo>
                  <a:lnTo>
                    <a:pt x="68" y="522"/>
                  </a:lnTo>
                  <a:lnTo>
                    <a:pt x="58" y="543"/>
                  </a:lnTo>
                  <a:lnTo>
                    <a:pt x="50" y="564"/>
                  </a:lnTo>
                  <a:lnTo>
                    <a:pt x="42" y="584"/>
                  </a:lnTo>
                  <a:lnTo>
                    <a:pt x="34" y="606"/>
                  </a:lnTo>
                  <a:lnTo>
                    <a:pt x="28" y="627"/>
                  </a:lnTo>
                  <a:lnTo>
                    <a:pt x="22" y="649"/>
                  </a:lnTo>
                  <a:lnTo>
                    <a:pt x="17" y="671"/>
                  </a:lnTo>
                  <a:lnTo>
                    <a:pt x="12" y="693"/>
                  </a:lnTo>
                  <a:lnTo>
                    <a:pt x="12" y="693"/>
                  </a:lnTo>
                  <a:lnTo>
                    <a:pt x="8" y="716"/>
                  </a:lnTo>
                  <a:lnTo>
                    <a:pt x="5" y="738"/>
                  </a:lnTo>
                  <a:lnTo>
                    <a:pt x="2" y="761"/>
                  </a:lnTo>
                  <a:lnTo>
                    <a:pt x="1" y="783"/>
                  </a:lnTo>
                  <a:lnTo>
                    <a:pt x="0" y="806"/>
                  </a:lnTo>
                  <a:lnTo>
                    <a:pt x="0" y="829"/>
                  </a:lnTo>
                  <a:lnTo>
                    <a:pt x="2" y="852"/>
                  </a:lnTo>
                  <a:lnTo>
                    <a:pt x="4" y="874"/>
                  </a:lnTo>
                  <a:lnTo>
                    <a:pt x="4" y="874"/>
                  </a:lnTo>
                  <a:lnTo>
                    <a:pt x="9" y="895"/>
                  </a:lnTo>
                  <a:lnTo>
                    <a:pt x="16" y="914"/>
                  </a:lnTo>
                  <a:lnTo>
                    <a:pt x="24" y="932"/>
                  </a:lnTo>
                  <a:lnTo>
                    <a:pt x="34" y="949"/>
                  </a:lnTo>
                  <a:lnTo>
                    <a:pt x="47" y="965"/>
                  </a:lnTo>
                  <a:lnTo>
                    <a:pt x="60" y="980"/>
                  </a:lnTo>
                  <a:lnTo>
                    <a:pt x="75" y="994"/>
                  </a:lnTo>
                  <a:lnTo>
                    <a:pt x="92" y="1006"/>
                  </a:lnTo>
                  <a:lnTo>
                    <a:pt x="92" y="1006"/>
                  </a:lnTo>
                  <a:lnTo>
                    <a:pt x="108" y="1019"/>
                  </a:lnTo>
                  <a:lnTo>
                    <a:pt x="125" y="1029"/>
                  </a:lnTo>
                  <a:lnTo>
                    <a:pt x="160" y="1049"/>
                  </a:lnTo>
                  <a:lnTo>
                    <a:pt x="160" y="1049"/>
                  </a:lnTo>
                  <a:lnTo>
                    <a:pt x="173" y="1056"/>
                  </a:lnTo>
                  <a:lnTo>
                    <a:pt x="180" y="1060"/>
                  </a:lnTo>
                  <a:lnTo>
                    <a:pt x="186" y="1061"/>
                  </a:lnTo>
                  <a:lnTo>
                    <a:pt x="186" y="1061"/>
                  </a:lnTo>
                  <a:lnTo>
                    <a:pt x="198" y="1061"/>
                  </a:lnTo>
                  <a:lnTo>
                    <a:pt x="209" y="1060"/>
                  </a:lnTo>
                  <a:lnTo>
                    <a:pt x="209" y="1060"/>
                  </a:lnTo>
                  <a:lnTo>
                    <a:pt x="231" y="1060"/>
                  </a:lnTo>
                  <a:lnTo>
                    <a:pt x="252" y="1060"/>
                  </a:lnTo>
                  <a:lnTo>
                    <a:pt x="295" y="1060"/>
                  </a:lnTo>
                  <a:lnTo>
                    <a:pt x="295" y="1060"/>
                  </a:lnTo>
                  <a:lnTo>
                    <a:pt x="404" y="1060"/>
                  </a:lnTo>
                  <a:lnTo>
                    <a:pt x="404" y="1060"/>
                  </a:lnTo>
                  <a:lnTo>
                    <a:pt x="508" y="1060"/>
                  </a:lnTo>
                  <a:lnTo>
                    <a:pt x="508" y="1060"/>
                  </a:lnTo>
                  <a:lnTo>
                    <a:pt x="511" y="1060"/>
                  </a:lnTo>
                  <a:lnTo>
                    <a:pt x="512" y="1058"/>
                  </a:lnTo>
                  <a:lnTo>
                    <a:pt x="514" y="1055"/>
                  </a:lnTo>
                  <a:lnTo>
                    <a:pt x="514" y="1053"/>
                  </a:lnTo>
                  <a:lnTo>
                    <a:pt x="514" y="1051"/>
                  </a:lnTo>
                  <a:lnTo>
                    <a:pt x="512" y="1049"/>
                  </a:lnTo>
                  <a:lnTo>
                    <a:pt x="511" y="1048"/>
                  </a:lnTo>
                  <a:lnTo>
                    <a:pt x="508" y="1047"/>
                  </a:lnTo>
                  <a:lnTo>
                    <a:pt x="508" y="10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518A901E-B57A-4FB5-CD12-9691780B1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4" y="1320"/>
              <a:ext cx="610" cy="215"/>
            </a:xfrm>
            <a:custGeom>
              <a:avLst/>
              <a:gdLst>
                <a:gd name="T0" fmla="*/ 14 w 1832"/>
                <a:gd name="T1" fmla="*/ 581 h 645"/>
                <a:gd name="T2" fmla="*/ 12 w 1832"/>
                <a:gd name="T3" fmla="*/ 492 h 645"/>
                <a:gd name="T4" fmla="*/ 23 w 1832"/>
                <a:gd name="T5" fmla="*/ 404 h 645"/>
                <a:gd name="T6" fmla="*/ 34 w 1832"/>
                <a:gd name="T7" fmla="*/ 364 h 645"/>
                <a:gd name="T8" fmla="*/ 51 w 1832"/>
                <a:gd name="T9" fmla="*/ 324 h 645"/>
                <a:gd name="T10" fmla="*/ 64 w 1832"/>
                <a:gd name="T11" fmla="*/ 300 h 645"/>
                <a:gd name="T12" fmla="*/ 116 w 1832"/>
                <a:gd name="T13" fmla="*/ 239 h 645"/>
                <a:gd name="T14" fmla="*/ 157 w 1832"/>
                <a:gd name="T15" fmla="*/ 204 h 645"/>
                <a:gd name="T16" fmla="*/ 226 w 1832"/>
                <a:gd name="T17" fmla="*/ 161 h 645"/>
                <a:gd name="T18" fmla="*/ 321 w 1832"/>
                <a:gd name="T19" fmla="*/ 112 h 645"/>
                <a:gd name="T20" fmla="*/ 380 w 1832"/>
                <a:gd name="T21" fmla="*/ 83 h 645"/>
                <a:gd name="T22" fmla="*/ 469 w 1832"/>
                <a:gd name="T23" fmla="*/ 49 h 645"/>
                <a:gd name="T24" fmla="*/ 563 w 1832"/>
                <a:gd name="T25" fmla="*/ 25 h 645"/>
                <a:gd name="T26" fmla="*/ 628 w 1832"/>
                <a:gd name="T27" fmla="*/ 18 h 645"/>
                <a:gd name="T28" fmla="*/ 759 w 1832"/>
                <a:gd name="T29" fmla="*/ 14 h 645"/>
                <a:gd name="T30" fmla="*/ 959 w 1832"/>
                <a:gd name="T31" fmla="*/ 16 h 645"/>
                <a:gd name="T32" fmla="*/ 1093 w 1832"/>
                <a:gd name="T33" fmla="*/ 20 h 645"/>
                <a:gd name="T34" fmla="*/ 1260 w 1832"/>
                <a:gd name="T35" fmla="*/ 33 h 645"/>
                <a:gd name="T36" fmla="*/ 1343 w 1832"/>
                <a:gd name="T37" fmla="*/ 47 h 645"/>
                <a:gd name="T38" fmla="*/ 1424 w 1832"/>
                <a:gd name="T39" fmla="*/ 68 h 645"/>
                <a:gd name="T40" fmla="*/ 1502 w 1832"/>
                <a:gd name="T41" fmla="*/ 98 h 645"/>
                <a:gd name="T42" fmla="*/ 1551 w 1832"/>
                <a:gd name="T43" fmla="*/ 124 h 645"/>
                <a:gd name="T44" fmla="*/ 1619 w 1832"/>
                <a:gd name="T45" fmla="*/ 171 h 645"/>
                <a:gd name="T46" fmla="*/ 1677 w 1832"/>
                <a:gd name="T47" fmla="*/ 228 h 645"/>
                <a:gd name="T48" fmla="*/ 1711 w 1832"/>
                <a:gd name="T49" fmla="*/ 271 h 645"/>
                <a:gd name="T50" fmla="*/ 1756 w 1832"/>
                <a:gd name="T51" fmla="*/ 342 h 645"/>
                <a:gd name="T52" fmla="*/ 1791 w 1832"/>
                <a:gd name="T53" fmla="*/ 418 h 645"/>
                <a:gd name="T54" fmla="*/ 1811 w 1832"/>
                <a:gd name="T55" fmla="*/ 469 h 645"/>
                <a:gd name="T56" fmla="*/ 1820 w 1832"/>
                <a:gd name="T57" fmla="*/ 497 h 645"/>
                <a:gd name="T58" fmla="*/ 1827 w 1832"/>
                <a:gd name="T59" fmla="*/ 499 h 645"/>
                <a:gd name="T60" fmla="*/ 1832 w 1832"/>
                <a:gd name="T61" fmla="*/ 494 h 645"/>
                <a:gd name="T62" fmla="*/ 1822 w 1832"/>
                <a:gd name="T63" fmla="*/ 465 h 645"/>
                <a:gd name="T64" fmla="*/ 1791 w 1832"/>
                <a:gd name="T65" fmla="*/ 387 h 645"/>
                <a:gd name="T66" fmla="*/ 1753 w 1832"/>
                <a:gd name="T67" fmla="*/ 313 h 645"/>
                <a:gd name="T68" fmla="*/ 1706 w 1832"/>
                <a:gd name="T69" fmla="*/ 243 h 645"/>
                <a:gd name="T70" fmla="*/ 1650 w 1832"/>
                <a:gd name="T71" fmla="*/ 181 h 645"/>
                <a:gd name="T72" fmla="*/ 1583 w 1832"/>
                <a:gd name="T73" fmla="*/ 129 h 645"/>
                <a:gd name="T74" fmla="*/ 1534 w 1832"/>
                <a:gd name="T75" fmla="*/ 100 h 645"/>
                <a:gd name="T76" fmla="*/ 1457 w 1832"/>
                <a:gd name="T77" fmla="*/ 66 h 645"/>
                <a:gd name="T78" fmla="*/ 1375 w 1832"/>
                <a:gd name="T79" fmla="*/ 42 h 645"/>
                <a:gd name="T80" fmla="*/ 1292 w 1832"/>
                <a:gd name="T81" fmla="*/ 25 h 645"/>
                <a:gd name="T82" fmla="*/ 1150 w 1832"/>
                <a:gd name="T83" fmla="*/ 11 h 645"/>
                <a:gd name="T84" fmla="*/ 1020 w 1832"/>
                <a:gd name="T85" fmla="*/ 5 h 645"/>
                <a:gd name="T86" fmla="*/ 822 w 1832"/>
                <a:gd name="T87" fmla="*/ 1 h 645"/>
                <a:gd name="T88" fmla="*/ 685 w 1832"/>
                <a:gd name="T89" fmla="*/ 2 h 645"/>
                <a:gd name="T90" fmla="*/ 617 w 1832"/>
                <a:gd name="T91" fmla="*/ 6 h 645"/>
                <a:gd name="T92" fmla="*/ 520 w 1832"/>
                <a:gd name="T93" fmla="*/ 21 h 645"/>
                <a:gd name="T94" fmla="*/ 458 w 1832"/>
                <a:gd name="T95" fmla="*/ 39 h 645"/>
                <a:gd name="T96" fmla="*/ 367 w 1832"/>
                <a:gd name="T97" fmla="*/ 75 h 645"/>
                <a:gd name="T98" fmla="*/ 263 w 1832"/>
                <a:gd name="T99" fmla="*/ 125 h 645"/>
                <a:gd name="T100" fmla="*/ 188 w 1832"/>
                <a:gd name="T101" fmla="*/ 169 h 645"/>
                <a:gd name="T102" fmla="*/ 142 w 1832"/>
                <a:gd name="T103" fmla="*/ 200 h 645"/>
                <a:gd name="T104" fmla="*/ 83 w 1832"/>
                <a:gd name="T105" fmla="*/ 255 h 645"/>
                <a:gd name="T106" fmla="*/ 38 w 1832"/>
                <a:gd name="T107" fmla="*/ 321 h 645"/>
                <a:gd name="T108" fmla="*/ 27 w 1832"/>
                <a:gd name="T109" fmla="*/ 346 h 645"/>
                <a:gd name="T110" fmla="*/ 10 w 1832"/>
                <a:gd name="T111" fmla="*/ 403 h 645"/>
                <a:gd name="T112" fmla="*/ 0 w 1832"/>
                <a:gd name="T113" fmla="*/ 492 h 645"/>
                <a:gd name="T114" fmla="*/ 2 w 1832"/>
                <a:gd name="T115" fmla="*/ 581 h 645"/>
                <a:gd name="T116" fmla="*/ 7 w 1832"/>
                <a:gd name="T117" fmla="*/ 639 h 645"/>
                <a:gd name="T118" fmla="*/ 11 w 1832"/>
                <a:gd name="T119" fmla="*/ 645 h 645"/>
                <a:gd name="T120" fmla="*/ 17 w 1832"/>
                <a:gd name="T121" fmla="*/ 644 h 645"/>
                <a:gd name="T122" fmla="*/ 20 w 1832"/>
                <a:gd name="T123" fmla="*/ 639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32" h="645">
                  <a:moveTo>
                    <a:pt x="20" y="639"/>
                  </a:moveTo>
                  <a:lnTo>
                    <a:pt x="20" y="639"/>
                  </a:lnTo>
                  <a:lnTo>
                    <a:pt x="14" y="581"/>
                  </a:lnTo>
                  <a:lnTo>
                    <a:pt x="13" y="551"/>
                  </a:lnTo>
                  <a:lnTo>
                    <a:pt x="12" y="522"/>
                  </a:lnTo>
                  <a:lnTo>
                    <a:pt x="12" y="492"/>
                  </a:lnTo>
                  <a:lnTo>
                    <a:pt x="14" y="463"/>
                  </a:lnTo>
                  <a:lnTo>
                    <a:pt x="17" y="434"/>
                  </a:lnTo>
                  <a:lnTo>
                    <a:pt x="23" y="404"/>
                  </a:lnTo>
                  <a:lnTo>
                    <a:pt x="23" y="404"/>
                  </a:lnTo>
                  <a:lnTo>
                    <a:pt x="30" y="377"/>
                  </a:lnTo>
                  <a:lnTo>
                    <a:pt x="34" y="364"/>
                  </a:lnTo>
                  <a:lnTo>
                    <a:pt x="39" y="350"/>
                  </a:lnTo>
                  <a:lnTo>
                    <a:pt x="45" y="338"/>
                  </a:lnTo>
                  <a:lnTo>
                    <a:pt x="51" y="324"/>
                  </a:lnTo>
                  <a:lnTo>
                    <a:pt x="57" y="312"/>
                  </a:lnTo>
                  <a:lnTo>
                    <a:pt x="64" y="300"/>
                  </a:lnTo>
                  <a:lnTo>
                    <a:pt x="64" y="300"/>
                  </a:lnTo>
                  <a:lnTo>
                    <a:pt x="80" y="278"/>
                  </a:lnTo>
                  <a:lnTo>
                    <a:pt x="98" y="258"/>
                  </a:lnTo>
                  <a:lnTo>
                    <a:pt x="116" y="239"/>
                  </a:lnTo>
                  <a:lnTo>
                    <a:pt x="136" y="221"/>
                  </a:lnTo>
                  <a:lnTo>
                    <a:pt x="136" y="221"/>
                  </a:lnTo>
                  <a:lnTo>
                    <a:pt x="157" y="204"/>
                  </a:lnTo>
                  <a:lnTo>
                    <a:pt x="180" y="189"/>
                  </a:lnTo>
                  <a:lnTo>
                    <a:pt x="202" y="174"/>
                  </a:lnTo>
                  <a:lnTo>
                    <a:pt x="226" y="161"/>
                  </a:lnTo>
                  <a:lnTo>
                    <a:pt x="249" y="148"/>
                  </a:lnTo>
                  <a:lnTo>
                    <a:pt x="273" y="136"/>
                  </a:lnTo>
                  <a:lnTo>
                    <a:pt x="321" y="112"/>
                  </a:lnTo>
                  <a:lnTo>
                    <a:pt x="321" y="112"/>
                  </a:lnTo>
                  <a:lnTo>
                    <a:pt x="350" y="97"/>
                  </a:lnTo>
                  <a:lnTo>
                    <a:pt x="380" y="83"/>
                  </a:lnTo>
                  <a:lnTo>
                    <a:pt x="409" y="71"/>
                  </a:lnTo>
                  <a:lnTo>
                    <a:pt x="439" y="60"/>
                  </a:lnTo>
                  <a:lnTo>
                    <a:pt x="469" y="49"/>
                  </a:lnTo>
                  <a:lnTo>
                    <a:pt x="499" y="40"/>
                  </a:lnTo>
                  <a:lnTo>
                    <a:pt x="530" y="31"/>
                  </a:lnTo>
                  <a:lnTo>
                    <a:pt x="563" y="25"/>
                  </a:lnTo>
                  <a:lnTo>
                    <a:pt x="563" y="25"/>
                  </a:lnTo>
                  <a:lnTo>
                    <a:pt x="595" y="21"/>
                  </a:lnTo>
                  <a:lnTo>
                    <a:pt x="628" y="18"/>
                  </a:lnTo>
                  <a:lnTo>
                    <a:pt x="660" y="16"/>
                  </a:lnTo>
                  <a:lnTo>
                    <a:pt x="694" y="14"/>
                  </a:lnTo>
                  <a:lnTo>
                    <a:pt x="759" y="14"/>
                  </a:lnTo>
                  <a:lnTo>
                    <a:pt x="826" y="14"/>
                  </a:lnTo>
                  <a:lnTo>
                    <a:pt x="826" y="14"/>
                  </a:lnTo>
                  <a:lnTo>
                    <a:pt x="959" y="16"/>
                  </a:lnTo>
                  <a:lnTo>
                    <a:pt x="1026" y="18"/>
                  </a:lnTo>
                  <a:lnTo>
                    <a:pt x="1093" y="20"/>
                  </a:lnTo>
                  <a:lnTo>
                    <a:pt x="1093" y="20"/>
                  </a:lnTo>
                  <a:lnTo>
                    <a:pt x="1148" y="23"/>
                  </a:lnTo>
                  <a:lnTo>
                    <a:pt x="1205" y="27"/>
                  </a:lnTo>
                  <a:lnTo>
                    <a:pt x="1260" y="33"/>
                  </a:lnTo>
                  <a:lnTo>
                    <a:pt x="1288" y="38"/>
                  </a:lnTo>
                  <a:lnTo>
                    <a:pt x="1316" y="42"/>
                  </a:lnTo>
                  <a:lnTo>
                    <a:pt x="1343" y="47"/>
                  </a:lnTo>
                  <a:lnTo>
                    <a:pt x="1370" y="53"/>
                  </a:lnTo>
                  <a:lnTo>
                    <a:pt x="1397" y="61"/>
                  </a:lnTo>
                  <a:lnTo>
                    <a:pt x="1424" y="68"/>
                  </a:lnTo>
                  <a:lnTo>
                    <a:pt x="1450" y="77"/>
                  </a:lnTo>
                  <a:lnTo>
                    <a:pt x="1476" y="87"/>
                  </a:lnTo>
                  <a:lnTo>
                    <a:pt x="1502" y="98"/>
                  </a:lnTo>
                  <a:lnTo>
                    <a:pt x="1527" y="111"/>
                  </a:lnTo>
                  <a:lnTo>
                    <a:pt x="1527" y="111"/>
                  </a:lnTo>
                  <a:lnTo>
                    <a:pt x="1551" y="124"/>
                  </a:lnTo>
                  <a:lnTo>
                    <a:pt x="1575" y="139"/>
                  </a:lnTo>
                  <a:lnTo>
                    <a:pt x="1597" y="154"/>
                  </a:lnTo>
                  <a:lnTo>
                    <a:pt x="1619" y="171"/>
                  </a:lnTo>
                  <a:lnTo>
                    <a:pt x="1638" y="189"/>
                  </a:lnTo>
                  <a:lnTo>
                    <a:pt x="1658" y="209"/>
                  </a:lnTo>
                  <a:lnTo>
                    <a:pt x="1677" y="228"/>
                  </a:lnTo>
                  <a:lnTo>
                    <a:pt x="1695" y="249"/>
                  </a:lnTo>
                  <a:lnTo>
                    <a:pt x="1695" y="249"/>
                  </a:lnTo>
                  <a:lnTo>
                    <a:pt x="1711" y="271"/>
                  </a:lnTo>
                  <a:lnTo>
                    <a:pt x="1727" y="294"/>
                  </a:lnTo>
                  <a:lnTo>
                    <a:pt x="1742" y="318"/>
                  </a:lnTo>
                  <a:lnTo>
                    <a:pt x="1756" y="342"/>
                  </a:lnTo>
                  <a:lnTo>
                    <a:pt x="1768" y="367"/>
                  </a:lnTo>
                  <a:lnTo>
                    <a:pt x="1781" y="392"/>
                  </a:lnTo>
                  <a:lnTo>
                    <a:pt x="1791" y="418"/>
                  </a:lnTo>
                  <a:lnTo>
                    <a:pt x="1802" y="444"/>
                  </a:lnTo>
                  <a:lnTo>
                    <a:pt x="1802" y="444"/>
                  </a:lnTo>
                  <a:lnTo>
                    <a:pt x="1811" y="469"/>
                  </a:lnTo>
                  <a:lnTo>
                    <a:pt x="1819" y="495"/>
                  </a:lnTo>
                  <a:lnTo>
                    <a:pt x="1819" y="495"/>
                  </a:lnTo>
                  <a:lnTo>
                    <a:pt x="1820" y="497"/>
                  </a:lnTo>
                  <a:lnTo>
                    <a:pt x="1822" y="499"/>
                  </a:lnTo>
                  <a:lnTo>
                    <a:pt x="1825" y="499"/>
                  </a:lnTo>
                  <a:lnTo>
                    <a:pt x="1827" y="499"/>
                  </a:lnTo>
                  <a:lnTo>
                    <a:pt x="1829" y="498"/>
                  </a:lnTo>
                  <a:lnTo>
                    <a:pt x="1831" y="496"/>
                  </a:lnTo>
                  <a:lnTo>
                    <a:pt x="1832" y="494"/>
                  </a:lnTo>
                  <a:lnTo>
                    <a:pt x="1831" y="492"/>
                  </a:lnTo>
                  <a:lnTo>
                    <a:pt x="1831" y="492"/>
                  </a:lnTo>
                  <a:lnTo>
                    <a:pt x="1822" y="465"/>
                  </a:lnTo>
                  <a:lnTo>
                    <a:pt x="1813" y="439"/>
                  </a:lnTo>
                  <a:lnTo>
                    <a:pt x="1803" y="413"/>
                  </a:lnTo>
                  <a:lnTo>
                    <a:pt x="1791" y="387"/>
                  </a:lnTo>
                  <a:lnTo>
                    <a:pt x="1780" y="362"/>
                  </a:lnTo>
                  <a:lnTo>
                    <a:pt x="1766" y="337"/>
                  </a:lnTo>
                  <a:lnTo>
                    <a:pt x="1753" y="313"/>
                  </a:lnTo>
                  <a:lnTo>
                    <a:pt x="1738" y="289"/>
                  </a:lnTo>
                  <a:lnTo>
                    <a:pt x="1723" y="266"/>
                  </a:lnTo>
                  <a:lnTo>
                    <a:pt x="1706" y="243"/>
                  </a:lnTo>
                  <a:lnTo>
                    <a:pt x="1688" y="222"/>
                  </a:lnTo>
                  <a:lnTo>
                    <a:pt x="1670" y="201"/>
                  </a:lnTo>
                  <a:lnTo>
                    <a:pt x="1650" y="181"/>
                  </a:lnTo>
                  <a:lnTo>
                    <a:pt x="1628" y="163"/>
                  </a:lnTo>
                  <a:lnTo>
                    <a:pt x="1606" y="146"/>
                  </a:lnTo>
                  <a:lnTo>
                    <a:pt x="1583" y="129"/>
                  </a:lnTo>
                  <a:lnTo>
                    <a:pt x="1583" y="129"/>
                  </a:lnTo>
                  <a:lnTo>
                    <a:pt x="1559" y="114"/>
                  </a:lnTo>
                  <a:lnTo>
                    <a:pt x="1534" y="100"/>
                  </a:lnTo>
                  <a:lnTo>
                    <a:pt x="1509" y="88"/>
                  </a:lnTo>
                  <a:lnTo>
                    <a:pt x="1483" y="76"/>
                  </a:lnTo>
                  <a:lnTo>
                    <a:pt x="1457" y="66"/>
                  </a:lnTo>
                  <a:lnTo>
                    <a:pt x="1430" y="57"/>
                  </a:lnTo>
                  <a:lnTo>
                    <a:pt x="1403" y="49"/>
                  </a:lnTo>
                  <a:lnTo>
                    <a:pt x="1375" y="42"/>
                  </a:lnTo>
                  <a:lnTo>
                    <a:pt x="1348" y="36"/>
                  </a:lnTo>
                  <a:lnTo>
                    <a:pt x="1320" y="30"/>
                  </a:lnTo>
                  <a:lnTo>
                    <a:pt x="1292" y="25"/>
                  </a:lnTo>
                  <a:lnTo>
                    <a:pt x="1264" y="22"/>
                  </a:lnTo>
                  <a:lnTo>
                    <a:pt x="1207" y="16"/>
                  </a:lnTo>
                  <a:lnTo>
                    <a:pt x="1150" y="11"/>
                  </a:lnTo>
                  <a:lnTo>
                    <a:pt x="1150" y="11"/>
                  </a:lnTo>
                  <a:lnTo>
                    <a:pt x="1086" y="7"/>
                  </a:lnTo>
                  <a:lnTo>
                    <a:pt x="1020" y="5"/>
                  </a:lnTo>
                  <a:lnTo>
                    <a:pt x="890" y="2"/>
                  </a:lnTo>
                  <a:lnTo>
                    <a:pt x="890" y="2"/>
                  </a:lnTo>
                  <a:lnTo>
                    <a:pt x="822" y="1"/>
                  </a:lnTo>
                  <a:lnTo>
                    <a:pt x="754" y="0"/>
                  </a:lnTo>
                  <a:lnTo>
                    <a:pt x="720" y="1"/>
                  </a:lnTo>
                  <a:lnTo>
                    <a:pt x="685" y="2"/>
                  </a:lnTo>
                  <a:lnTo>
                    <a:pt x="651" y="3"/>
                  </a:lnTo>
                  <a:lnTo>
                    <a:pt x="617" y="6"/>
                  </a:lnTo>
                  <a:lnTo>
                    <a:pt x="617" y="6"/>
                  </a:lnTo>
                  <a:lnTo>
                    <a:pt x="584" y="9"/>
                  </a:lnTo>
                  <a:lnTo>
                    <a:pt x="552" y="15"/>
                  </a:lnTo>
                  <a:lnTo>
                    <a:pt x="520" y="21"/>
                  </a:lnTo>
                  <a:lnTo>
                    <a:pt x="489" y="29"/>
                  </a:lnTo>
                  <a:lnTo>
                    <a:pt x="489" y="29"/>
                  </a:lnTo>
                  <a:lnTo>
                    <a:pt x="458" y="39"/>
                  </a:lnTo>
                  <a:lnTo>
                    <a:pt x="427" y="50"/>
                  </a:lnTo>
                  <a:lnTo>
                    <a:pt x="397" y="63"/>
                  </a:lnTo>
                  <a:lnTo>
                    <a:pt x="367" y="75"/>
                  </a:lnTo>
                  <a:lnTo>
                    <a:pt x="367" y="75"/>
                  </a:lnTo>
                  <a:lnTo>
                    <a:pt x="315" y="100"/>
                  </a:lnTo>
                  <a:lnTo>
                    <a:pt x="263" y="125"/>
                  </a:lnTo>
                  <a:lnTo>
                    <a:pt x="238" y="140"/>
                  </a:lnTo>
                  <a:lnTo>
                    <a:pt x="213" y="153"/>
                  </a:lnTo>
                  <a:lnTo>
                    <a:pt x="188" y="169"/>
                  </a:lnTo>
                  <a:lnTo>
                    <a:pt x="164" y="185"/>
                  </a:lnTo>
                  <a:lnTo>
                    <a:pt x="164" y="185"/>
                  </a:lnTo>
                  <a:lnTo>
                    <a:pt x="142" y="200"/>
                  </a:lnTo>
                  <a:lnTo>
                    <a:pt x="121" y="218"/>
                  </a:lnTo>
                  <a:lnTo>
                    <a:pt x="102" y="236"/>
                  </a:lnTo>
                  <a:lnTo>
                    <a:pt x="83" y="255"/>
                  </a:lnTo>
                  <a:lnTo>
                    <a:pt x="66" y="276"/>
                  </a:lnTo>
                  <a:lnTo>
                    <a:pt x="52" y="298"/>
                  </a:lnTo>
                  <a:lnTo>
                    <a:pt x="38" y="321"/>
                  </a:lnTo>
                  <a:lnTo>
                    <a:pt x="32" y="334"/>
                  </a:lnTo>
                  <a:lnTo>
                    <a:pt x="27" y="346"/>
                  </a:lnTo>
                  <a:lnTo>
                    <a:pt x="27" y="346"/>
                  </a:lnTo>
                  <a:lnTo>
                    <a:pt x="22" y="361"/>
                  </a:lnTo>
                  <a:lnTo>
                    <a:pt x="17" y="374"/>
                  </a:lnTo>
                  <a:lnTo>
                    <a:pt x="10" y="403"/>
                  </a:lnTo>
                  <a:lnTo>
                    <a:pt x="5" y="433"/>
                  </a:lnTo>
                  <a:lnTo>
                    <a:pt x="2" y="462"/>
                  </a:lnTo>
                  <a:lnTo>
                    <a:pt x="0" y="492"/>
                  </a:lnTo>
                  <a:lnTo>
                    <a:pt x="0" y="521"/>
                  </a:lnTo>
                  <a:lnTo>
                    <a:pt x="1" y="551"/>
                  </a:lnTo>
                  <a:lnTo>
                    <a:pt x="2" y="581"/>
                  </a:lnTo>
                  <a:lnTo>
                    <a:pt x="2" y="581"/>
                  </a:lnTo>
                  <a:lnTo>
                    <a:pt x="7" y="639"/>
                  </a:lnTo>
                  <a:lnTo>
                    <a:pt x="7" y="639"/>
                  </a:lnTo>
                  <a:lnTo>
                    <a:pt x="7" y="642"/>
                  </a:lnTo>
                  <a:lnTo>
                    <a:pt x="9" y="644"/>
                  </a:lnTo>
                  <a:lnTo>
                    <a:pt x="11" y="645"/>
                  </a:lnTo>
                  <a:lnTo>
                    <a:pt x="13" y="645"/>
                  </a:lnTo>
                  <a:lnTo>
                    <a:pt x="15" y="645"/>
                  </a:lnTo>
                  <a:lnTo>
                    <a:pt x="17" y="644"/>
                  </a:lnTo>
                  <a:lnTo>
                    <a:pt x="19" y="642"/>
                  </a:lnTo>
                  <a:lnTo>
                    <a:pt x="20" y="639"/>
                  </a:lnTo>
                  <a:lnTo>
                    <a:pt x="20" y="6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2339E1FC-7793-B171-10BD-46853E78D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7" y="1482"/>
              <a:ext cx="339" cy="148"/>
            </a:xfrm>
            <a:custGeom>
              <a:avLst/>
              <a:gdLst>
                <a:gd name="T0" fmla="*/ 9 w 1018"/>
                <a:gd name="T1" fmla="*/ 13 h 444"/>
                <a:gd name="T2" fmla="*/ 21 w 1018"/>
                <a:gd name="T3" fmla="*/ 12 h 444"/>
                <a:gd name="T4" fmla="*/ 35 w 1018"/>
                <a:gd name="T5" fmla="*/ 13 h 444"/>
                <a:gd name="T6" fmla="*/ 60 w 1018"/>
                <a:gd name="T7" fmla="*/ 23 h 444"/>
                <a:gd name="T8" fmla="*/ 72 w 1018"/>
                <a:gd name="T9" fmla="*/ 29 h 444"/>
                <a:gd name="T10" fmla="*/ 107 w 1018"/>
                <a:gd name="T11" fmla="*/ 50 h 444"/>
                <a:gd name="T12" fmla="*/ 154 w 1018"/>
                <a:gd name="T13" fmla="*/ 79 h 444"/>
                <a:gd name="T14" fmla="*/ 200 w 1018"/>
                <a:gd name="T15" fmla="*/ 109 h 444"/>
                <a:gd name="T16" fmla="*/ 385 w 1018"/>
                <a:gd name="T17" fmla="*/ 232 h 444"/>
                <a:gd name="T18" fmla="*/ 431 w 1018"/>
                <a:gd name="T19" fmla="*/ 261 h 444"/>
                <a:gd name="T20" fmla="*/ 526 w 1018"/>
                <a:gd name="T21" fmla="*/ 317 h 444"/>
                <a:gd name="T22" fmla="*/ 575 w 1018"/>
                <a:gd name="T23" fmla="*/ 343 h 444"/>
                <a:gd name="T24" fmla="*/ 647 w 1018"/>
                <a:gd name="T25" fmla="*/ 376 h 444"/>
                <a:gd name="T26" fmla="*/ 698 w 1018"/>
                <a:gd name="T27" fmla="*/ 395 h 444"/>
                <a:gd name="T28" fmla="*/ 749 w 1018"/>
                <a:gd name="T29" fmla="*/ 411 h 444"/>
                <a:gd name="T30" fmla="*/ 775 w 1018"/>
                <a:gd name="T31" fmla="*/ 419 h 444"/>
                <a:gd name="T32" fmla="*/ 826 w 1018"/>
                <a:gd name="T33" fmla="*/ 430 h 444"/>
                <a:gd name="T34" fmla="*/ 879 w 1018"/>
                <a:gd name="T35" fmla="*/ 438 h 444"/>
                <a:gd name="T36" fmla="*/ 932 w 1018"/>
                <a:gd name="T37" fmla="*/ 443 h 444"/>
                <a:gd name="T38" fmla="*/ 986 w 1018"/>
                <a:gd name="T39" fmla="*/ 443 h 444"/>
                <a:gd name="T40" fmla="*/ 1012 w 1018"/>
                <a:gd name="T41" fmla="*/ 442 h 444"/>
                <a:gd name="T42" fmla="*/ 1015 w 1018"/>
                <a:gd name="T43" fmla="*/ 441 h 444"/>
                <a:gd name="T44" fmla="*/ 1017 w 1018"/>
                <a:gd name="T45" fmla="*/ 436 h 444"/>
                <a:gd name="T46" fmla="*/ 1017 w 1018"/>
                <a:gd name="T47" fmla="*/ 432 h 444"/>
                <a:gd name="T48" fmla="*/ 1015 w 1018"/>
                <a:gd name="T49" fmla="*/ 429 h 444"/>
                <a:gd name="T50" fmla="*/ 1012 w 1018"/>
                <a:gd name="T51" fmla="*/ 429 h 444"/>
                <a:gd name="T52" fmla="*/ 958 w 1018"/>
                <a:gd name="T53" fmla="*/ 431 h 444"/>
                <a:gd name="T54" fmla="*/ 904 w 1018"/>
                <a:gd name="T55" fmla="*/ 429 h 444"/>
                <a:gd name="T56" fmla="*/ 851 w 1018"/>
                <a:gd name="T57" fmla="*/ 422 h 444"/>
                <a:gd name="T58" fmla="*/ 799 w 1018"/>
                <a:gd name="T59" fmla="*/ 412 h 444"/>
                <a:gd name="T60" fmla="*/ 773 w 1018"/>
                <a:gd name="T61" fmla="*/ 405 h 444"/>
                <a:gd name="T62" fmla="*/ 721 w 1018"/>
                <a:gd name="T63" fmla="*/ 389 h 444"/>
                <a:gd name="T64" fmla="*/ 670 w 1018"/>
                <a:gd name="T65" fmla="*/ 372 h 444"/>
                <a:gd name="T66" fmla="*/ 620 w 1018"/>
                <a:gd name="T67" fmla="*/ 350 h 444"/>
                <a:gd name="T68" fmla="*/ 596 w 1018"/>
                <a:gd name="T69" fmla="*/ 338 h 444"/>
                <a:gd name="T70" fmla="*/ 500 w 1018"/>
                <a:gd name="T71" fmla="*/ 287 h 444"/>
                <a:gd name="T72" fmla="*/ 406 w 1018"/>
                <a:gd name="T73" fmla="*/ 231 h 444"/>
                <a:gd name="T74" fmla="*/ 359 w 1018"/>
                <a:gd name="T75" fmla="*/ 201 h 444"/>
                <a:gd name="T76" fmla="*/ 221 w 1018"/>
                <a:gd name="T77" fmla="*/ 108 h 444"/>
                <a:gd name="T78" fmla="*/ 174 w 1018"/>
                <a:gd name="T79" fmla="*/ 77 h 444"/>
                <a:gd name="T80" fmla="*/ 127 w 1018"/>
                <a:gd name="T81" fmla="*/ 48 h 444"/>
                <a:gd name="T82" fmla="*/ 80 w 1018"/>
                <a:gd name="T83" fmla="*/ 20 h 444"/>
                <a:gd name="T84" fmla="*/ 68 w 1018"/>
                <a:gd name="T85" fmla="*/ 12 h 444"/>
                <a:gd name="T86" fmla="*/ 43 w 1018"/>
                <a:gd name="T87" fmla="*/ 3 h 444"/>
                <a:gd name="T88" fmla="*/ 30 w 1018"/>
                <a:gd name="T89" fmla="*/ 0 h 444"/>
                <a:gd name="T90" fmla="*/ 6 w 1018"/>
                <a:gd name="T91" fmla="*/ 1 h 444"/>
                <a:gd name="T92" fmla="*/ 2 w 1018"/>
                <a:gd name="T93" fmla="*/ 2 h 444"/>
                <a:gd name="T94" fmla="*/ 0 w 1018"/>
                <a:gd name="T95" fmla="*/ 6 h 444"/>
                <a:gd name="T96" fmla="*/ 1 w 1018"/>
                <a:gd name="T97" fmla="*/ 11 h 444"/>
                <a:gd name="T98" fmla="*/ 6 w 1018"/>
                <a:gd name="T99" fmla="*/ 13 h 444"/>
                <a:gd name="T100" fmla="*/ 9 w 1018"/>
                <a:gd name="T101" fmla="*/ 13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8" h="444">
                  <a:moveTo>
                    <a:pt x="9" y="13"/>
                  </a:moveTo>
                  <a:lnTo>
                    <a:pt x="9" y="13"/>
                  </a:lnTo>
                  <a:lnTo>
                    <a:pt x="15" y="12"/>
                  </a:lnTo>
                  <a:lnTo>
                    <a:pt x="21" y="12"/>
                  </a:lnTo>
                  <a:lnTo>
                    <a:pt x="28" y="12"/>
                  </a:lnTo>
                  <a:lnTo>
                    <a:pt x="35" y="13"/>
                  </a:lnTo>
                  <a:lnTo>
                    <a:pt x="47" y="17"/>
                  </a:lnTo>
                  <a:lnTo>
                    <a:pt x="60" y="23"/>
                  </a:lnTo>
                  <a:lnTo>
                    <a:pt x="60" y="23"/>
                  </a:lnTo>
                  <a:lnTo>
                    <a:pt x="72" y="29"/>
                  </a:lnTo>
                  <a:lnTo>
                    <a:pt x="84" y="35"/>
                  </a:lnTo>
                  <a:lnTo>
                    <a:pt x="107" y="50"/>
                  </a:lnTo>
                  <a:lnTo>
                    <a:pt x="107" y="50"/>
                  </a:lnTo>
                  <a:lnTo>
                    <a:pt x="154" y="79"/>
                  </a:lnTo>
                  <a:lnTo>
                    <a:pt x="200" y="109"/>
                  </a:lnTo>
                  <a:lnTo>
                    <a:pt x="200" y="109"/>
                  </a:lnTo>
                  <a:lnTo>
                    <a:pt x="293" y="171"/>
                  </a:lnTo>
                  <a:lnTo>
                    <a:pt x="385" y="232"/>
                  </a:lnTo>
                  <a:lnTo>
                    <a:pt x="385" y="232"/>
                  </a:lnTo>
                  <a:lnTo>
                    <a:pt x="431" y="261"/>
                  </a:lnTo>
                  <a:lnTo>
                    <a:pt x="478" y="289"/>
                  </a:lnTo>
                  <a:lnTo>
                    <a:pt x="526" y="317"/>
                  </a:lnTo>
                  <a:lnTo>
                    <a:pt x="575" y="343"/>
                  </a:lnTo>
                  <a:lnTo>
                    <a:pt x="575" y="343"/>
                  </a:lnTo>
                  <a:lnTo>
                    <a:pt x="623" y="365"/>
                  </a:lnTo>
                  <a:lnTo>
                    <a:pt x="647" y="376"/>
                  </a:lnTo>
                  <a:lnTo>
                    <a:pt x="672" y="385"/>
                  </a:lnTo>
                  <a:lnTo>
                    <a:pt x="698" y="395"/>
                  </a:lnTo>
                  <a:lnTo>
                    <a:pt x="723" y="404"/>
                  </a:lnTo>
                  <a:lnTo>
                    <a:pt x="749" y="411"/>
                  </a:lnTo>
                  <a:lnTo>
                    <a:pt x="775" y="419"/>
                  </a:lnTo>
                  <a:lnTo>
                    <a:pt x="775" y="419"/>
                  </a:lnTo>
                  <a:lnTo>
                    <a:pt x="800" y="425"/>
                  </a:lnTo>
                  <a:lnTo>
                    <a:pt x="826" y="430"/>
                  </a:lnTo>
                  <a:lnTo>
                    <a:pt x="853" y="435"/>
                  </a:lnTo>
                  <a:lnTo>
                    <a:pt x="879" y="438"/>
                  </a:lnTo>
                  <a:lnTo>
                    <a:pt x="905" y="442"/>
                  </a:lnTo>
                  <a:lnTo>
                    <a:pt x="932" y="443"/>
                  </a:lnTo>
                  <a:lnTo>
                    <a:pt x="958" y="444"/>
                  </a:lnTo>
                  <a:lnTo>
                    <a:pt x="986" y="443"/>
                  </a:lnTo>
                  <a:lnTo>
                    <a:pt x="986" y="443"/>
                  </a:lnTo>
                  <a:lnTo>
                    <a:pt x="1012" y="442"/>
                  </a:lnTo>
                  <a:lnTo>
                    <a:pt x="1012" y="442"/>
                  </a:lnTo>
                  <a:lnTo>
                    <a:pt x="1015" y="441"/>
                  </a:lnTo>
                  <a:lnTo>
                    <a:pt x="1016" y="438"/>
                  </a:lnTo>
                  <a:lnTo>
                    <a:pt x="1017" y="436"/>
                  </a:lnTo>
                  <a:lnTo>
                    <a:pt x="1018" y="434"/>
                  </a:lnTo>
                  <a:lnTo>
                    <a:pt x="1017" y="432"/>
                  </a:lnTo>
                  <a:lnTo>
                    <a:pt x="1016" y="430"/>
                  </a:lnTo>
                  <a:lnTo>
                    <a:pt x="1015" y="429"/>
                  </a:lnTo>
                  <a:lnTo>
                    <a:pt x="1012" y="429"/>
                  </a:lnTo>
                  <a:lnTo>
                    <a:pt x="1012" y="429"/>
                  </a:lnTo>
                  <a:lnTo>
                    <a:pt x="984" y="430"/>
                  </a:lnTo>
                  <a:lnTo>
                    <a:pt x="958" y="431"/>
                  </a:lnTo>
                  <a:lnTo>
                    <a:pt x="931" y="430"/>
                  </a:lnTo>
                  <a:lnTo>
                    <a:pt x="904" y="429"/>
                  </a:lnTo>
                  <a:lnTo>
                    <a:pt x="878" y="426"/>
                  </a:lnTo>
                  <a:lnTo>
                    <a:pt x="851" y="422"/>
                  </a:lnTo>
                  <a:lnTo>
                    <a:pt x="825" y="418"/>
                  </a:lnTo>
                  <a:lnTo>
                    <a:pt x="799" y="412"/>
                  </a:lnTo>
                  <a:lnTo>
                    <a:pt x="799" y="412"/>
                  </a:lnTo>
                  <a:lnTo>
                    <a:pt x="773" y="405"/>
                  </a:lnTo>
                  <a:lnTo>
                    <a:pt x="747" y="398"/>
                  </a:lnTo>
                  <a:lnTo>
                    <a:pt x="721" y="389"/>
                  </a:lnTo>
                  <a:lnTo>
                    <a:pt x="695" y="381"/>
                  </a:lnTo>
                  <a:lnTo>
                    <a:pt x="670" y="372"/>
                  </a:lnTo>
                  <a:lnTo>
                    <a:pt x="645" y="361"/>
                  </a:lnTo>
                  <a:lnTo>
                    <a:pt x="620" y="350"/>
                  </a:lnTo>
                  <a:lnTo>
                    <a:pt x="596" y="338"/>
                  </a:lnTo>
                  <a:lnTo>
                    <a:pt x="596" y="338"/>
                  </a:lnTo>
                  <a:lnTo>
                    <a:pt x="548" y="314"/>
                  </a:lnTo>
                  <a:lnTo>
                    <a:pt x="500" y="287"/>
                  </a:lnTo>
                  <a:lnTo>
                    <a:pt x="452" y="260"/>
                  </a:lnTo>
                  <a:lnTo>
                    <a:pt x="406" y="231"/>
                  </a:lnTo>
                  <a:lnTo>
                    <a:pt x="406" y="231"/>
                  </a:lnTo>
                  <a:lnTo>
                    <a:pt x="359" y="201"/>
                  </a:lnTo>
                  <a:lnTo>
                    <a:pt x="312" y="170"/>
                  </a:lnTo>
                  <a:lnTo>
                    <a:pt x="221" y="108"/>
                  </a:lnTo>
                  <a:lnTo>
                    <a:pt x="221" y="108"/>
                  </a:lnTo>
                  <a:lnTo>
                    <a:pt x="174" y="77"/>
                  </a:lnTo>
                  <a:lnTo>
                    <a:pt x="127" y="48"/>
                  </a:lnTo>
                  <a:lnTo>
                    <a:pt x="127" y="48"/>
                  </a:lnTo>
                  <a:lnTo>
                    <a:pt x="104" y="33"/>
                  </a:lnTo>
                  <a:lnTo>
                    <a:pt x="80" y="20"/>
                  </a:lnTo>
                  <a:lnTo>
                    <a:pt x="80" y="20"/>
                  </a:lnTo>
                  <a:lnTo>
                    <a:pt x="68" y="12"/>
                  </a:lnTo>
                  <a:lnTo>
                    <a:pt x="56" y="7"/>
                  </a:lnTo>
                  <a:lnTo>
                    <a:pt x="43" y="3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6" y="13"/>
                  </a:lnTo>
                  <a:lnTo>
                    <a:pt x="9" y="13"/>
                  </a:lnTo>
                  <a:lnTo>
                    <a:pt x="9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ED5A0843-47E9-B3EE-0E2D-A8A4677ED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1607"/>
              <a:ext cx="117" cy="678"/>
            </a:xfrm>
            <a:custGeom>
              <a:avLst/>
              <a:gdLst>
                <a:gd name="T0" fmla="*/ 60 w 349"/>
                <a:gd name="T1" fmla="*/ 45 h 2035"/>
                <a:gd name="T2" fmla="*/ 74 w 349"/>
                <a:gd name="T3" fmla="*/ 123 h 2035"/>
                <a:gd name="T4" fmla="*/ 74 w 349"/>
                <a:gd name="T5" fmla="*/ 242 h 2035"/>
                <a:gd name="T6" fmla="*/ 59 w 349"/>
                <a:gd name="T7" fmla="*/ 360 h 2035"/>
                <a:gd name="T8" fmla="*/ 33 w 349"/>
                <a:gd name="T9" fmla="*/ 522 h 2035"/>
                <a:gd name="T10" fmla="*/ 19 w 349"/>
                <a:gd name="T11" fmla="*/ 646 h 2035"/>
                <a:gd name="T12" fmla="*/ 8 w 349"/>
                <a:gd name="T13" fmla="*/ 994 h 2035"/>
                <a:gd name="T14" fmla="*/ 1 w 349"/>
                <a:gd name="T15" fmla="*/ 1346 h 2035"/>
                <a:gd name="T16" fmla="*/ 3 w 349"/>
                <a:gd name="T17" fmla="*/ 1695 h 2035"/>
                <a:gd name="T18" fmla="*/ 10 w 349"/>
                <a:gd name="T19" fmla="*/ 1859 h 2035"/>
                <a:gd name="T20" fmla="*/ 29 w 349"/>
                <a:gd name="T21" fmla="*/ 1948 h 2035"/>
                <a:gd name="T22" fmla="*/ 53 w 349"/>
                <a:gd name="T23" fmla="*/ 1997 h 2035"/>
                <a:gd name="T24" fmla="*/ 86 w 349"/>
                <a:gd name="T25" fmla="*/ 2028 h 2035"/>
                <a:gd name="T26" fmla="*/ 107 w 349"/>
                <a:gd name="T27" fmla="*/ 2035 h 2035"/>
                <a:gd name="T28" fmla="*/ 136 w 349"/>
                <a:gd name="T29" fmla="*/ 2032 h 2035"/>
                <a:gd name="T30" fmla="*/ 155 w 349"/>
                <a:gd name="T31" fmla="*/ 2023 h 2035"/>
                <a:gd name="T32" fmla="*/ 197 w 349"/>
                <a:gd name="T33" fmla="*/ 1978 h 2035"/>
                <a:gd name="T34" fmla="*/ 221 w 349"/>
                <a:gd name="T35" fmla="*/ 1937 h 2035"/>
                <a:gd name="T36" fmla="*/ 243 w 349"/>
                <a:gd name="T37" fmla="*/ 1880 h 2035"/>
                <a:gd name="T38" fmla="*/ 264 w 349"/>
                <a:gd name="T39" fmla="*/ 1823 h 2035"/>
                <a:gd name="T40" fmla="*/ 278 w 349"/>
                <a:gd name="T41" fmla="*/ 1764 h 2035"/>
                <a:gd name="T42" fmla="*/ 294 w 349"/>
                <a:gd name="T43" fmla="*/ 1644 h 2035"/>
                <a:gd name="T44" fmla="*/ 308 w 349"/>
                <a:gd name="T45" fmla="*/ 1558 h 2035"/>
                <a:gd name="T46" fmla="*/ 324 w 349"/>
                <a:gd name="T47" fmla="*/ 1413 h 2035"/>
                <a:gd name="T48" fmla="*/ 341 w 349"/>
                <a:gd name="T49" fmla="*/ 1224 h 2035"/>
                <a:gd name="T50" fmla="*/ 349 w 349"/>
                <a:gd name="T51" fmla="*/ 1173 h 2035"/>
                <a:gd name="T52" fmla="*/ 342 w 349"/>
                <a:gd name="T53" fmla="*/ 1168 h 2035"/>
                <a:gd name="T54" fmla="*/ 338 w 349"/>
                <a:gd name="T55" fmla="*/ 1172 h 2035"/>
                <a:gd name="T56" fmla="*/ 321 w 349"/>
                <a:gd name="T57" fmla="*/ 1287 h 2035"/>
                <a:gd name="T58" fmla="*/ 307 w 349"/>
                <a:gd name="T59" fmla="*/ 1464 h 2035"/>
                <a:gd name="T60" fmla="*/ 293 w 349"/>
                <a:gd name="T61" fmla="*/ 1576 h 2035"/>
                <a:gd name="T62" fmla="*/ 276 w 349"/>
                <a:gd name="T63" fmla="*/ 1689 h 2035"/>
                <a:gd name="T64" fmla="*/ 262 w 349"/>
                <a:gd name="T65" fmla="*/ 1781 h 2035"/>
                <a:gd name="T66" fmla="*/ 245 w 349"/>
                <a:gd name="T67" fmla="*/ 1837 h 2035"/>
                <a:gd name="T68" fmla="*/ 221 w 349"/>
                <a:gd name="T69" fmla="*/ 1909 h 2035"/>
                <a:gd name="T70" fmla="*/ 201 w 349"/>
                <a:gd name="T71" fmla="*/ 1948 h 2035"/>
                <a:gd name="T72" fmla="*/ 174 w 349"/>
                <a:gd name="T73" fmla="*/ 1986 h 2035"/>
                <a:gd name="T74" fmla="*/ 143 w 349"/>
                <a:gd name="T75" fmla="*/ 2014 h 2035"/>
                <a:gd name="T76" fmla="*/ 113 w 349"/>
                <a:gd name="T77" fmla="*/ 2023 h 2035"/>
                <a:gd name="T78" fmla="*/ 89 w 349"/>
                <a:gd name="T79" fmla="*/ 2014 h 2035"/>
                <a:gd name="T80" fmla="*/ 65 w 349"/>
                <a:gd name="T81" fmla="*/ 1992 h 2035"/>
                <a:gd name="T82" fmla="*/ 42 w 349"/>
                <a:gd name="T83" fmla="*/ 1946 h 2035"/>
                <a:gd name="T84" fmla="*/ 26 w 349"/>
                <a:gd name="T85" fmla="*/ 1889 h 2035"/>
                <a:gd name="T86" fmla="*/ 16 w 349"/>
                <a:gd name="T87" fmla="*/ 1769 h 2035"/>
                <a:gd name="T88" fmla="*/ 13 w 349"/>
                <a:gd name="T89" fmla="*/ 1558 h 2035"/>
                <a:gd name="T90" fmla="*/ 19 w 349"/>
                <a:gd name="T91" fmla="*/ 1045 h 2035"/>
                <a:gd name="T92" fmla="*/ 29 w 349"/>
                <a:gd name="T93" fmla="*/ 705 h 2035"/>
                <a:gd name="T94" fmla="*/ 38 w 349"/>
                <a:gd name="T95" fmla="*/ 578 h 2035"/>
                <a:gd name="T96" fmla="*/ 56 w 349"/>
                <a:gd name="T97" fmla="*/ 457 h 2035"/>
                <a:gd name="T98" fmla="*/ 81 w 349"/>
                <a:gd name="T99" fmla="*/ 303 h 2035"/>
                <a:gd name="T100" fmla="*/ 89 w 349"/>
                <a:gd name="T101" fmla="*/ 151 h 2035"/>
                <a:gd name="T102" fmla="*/ 80 w 349"/>
                <a:gd name="T103" fmla="*/ 76 h 2035"/>
                <a:gd name="T104" fmla="*/ 65 w 349"/>
                <a:gd name="T105" fmla="*/ 22 h 2035"/>
                <a:gd name="T106" fmla="*/ 56 w 349"/>
                <a:gd name="T107" fmla="*/ 0 h 2035"/>
                <a:gd name="T108" fmla="*/ 47 w 349"/>
                <a:gd name="T109" fmla="*/ 2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9" h="2035">
                  <a:moveTo>
                    <a:pt x="46" y="7"/>
                  </a:moveTo>
                  <a:lnTo>
                    <a:pt x="46" y="7"/>
                  </a:lnTo>
                  <a:lnTo>
                    <a:pt x="53" y="26"/>
                  </a:lnTo>
                  <a:lnTo>
                    <a:pt x="60" y="45"/>
                  </a:lnTo>
                  <a:lnTo>
                    <a:pt x="64" y="65"/>
                  </a:lnTo>
                  <a:lnTo>
                    <a:pt x="68" y="83"/>
                  </a:lnTo>
                  <a:lnTo>
                    <a:pt x="71" y="103"/>
                  </a:lnTo>
                  <a:lnTo>
                    <a:pt x="74" y="123"/>
                  </a:lnTo>
                  <a:lnTo>
                    <a:pt x="75" y="143"/>
                  </a:lnTo>
                  <a:lnTo>
                    <a:pt x="76" y="162"/>
                  </a:lnTo>
                  <a:lnTo>
                    <a:pt x="76" y="202"/>
                  </a:lnTo>
                  <a:lnTo>
                    <a:pt x="74" y="242"/>
                  </a:lnTo>
                  <a:lnTo>
                    <a:pt x="70" y="281"/>
                  </a:lnTo>
                  <a:lnTo>
                    <a:pt x="65" y="321"/>
                  </a:lnTo>
                  <a:lnTo>
                    <a:pt x="65" y="321"/>
                  </a:lnTo>
                  <a:lnTo>
                    <a:pt x="59" y="360"/>
                  </a:lnTo>
                  <a:lnTo>
                    <a:pt x="52" y="401"/>
                  </a:lnTo>
                  <a:lnTo>
                    <a:pt x="39" y="481"/>
                  </a:lnTo>
                  <a:lnTo>
                    <a:pt x="39" y="481"/>
                  </a:lnTo>
                  <a:lnTo>
                    <a:pt x="33" y="522"/>
                  </a:lnTo>
                  <a:lnTo>
                    <a:pt x="27" y="564"/>
                  </a:lnTo>
                  <a:lnTo>
                    <a:pt x="23" y="604"/>
                  </a:lnTo>
                  <a:lnTo>
                    <a:pt x="19" y="646"/>
                  </a:lnTo>
                  <a:lnTo>
                    <a:pt x="19" y="646"/>
                  </a:lnTo>
                  <a:lnTo>
                    <a:pt x="17" y="690"/>
                  </a:lnTo>
                  <a:lnTo>
                    <a:pt x="15" y="734"/>
                  </a:lnTo>
                  <a:lnTo>
                    <a:pt x="11" y="820"/>
                  </a:lnTo>
                  <a:lnTo>
                    <a:pt x="8" y="994"/>
                  </a:lnTo>
                  <a:lnTo>
                    <a:pt x="8" y="994"/>
                  </a:lnTo>
                  <a:lnTo>
                    <a:pt x="4" y="1170"/>
                  </a:lnTo>
                  <a:lnTo>
                    <a:pt x="1" y="1346"/>
                  </a:lnTo>
                  <a:lnTo>
                    <a:pt x="1" y="1346"/>
                  </a:lnTo>
                  <a:lnTo>
                    <a:pt x="0" y="1520"/>
                  </a:lnTo>
                  <a:lnTo>
                    <a:pt x="0" y="1608"/>
                  </a:lnTo>
                  <a:lnTo>
                    <a:pt x="3" y="1695"/>
                  </a:lnTo>
                  <a:lnTo>
                    <a:pt x="3" y="1695"/>
                  </a:lnTo>
                  <a:lnTo>
                    <a:pt x="4" y="1778"/>
                  </a:lnTo>
                  <a:lnTo>
                    <a:pt x="6" y="1818"/>
                  </a:lnTo>
                  <a:lnTo>
                    <a:pt x="10" y="1859"/>
                  </a:lnTo>
                  <a:lnTo>
                    <a:pt x="10" y="1859"/>
                  </a:lnTo>
                  <a:lnTo>
                    <a:pt x="15" y="1895"/>
                  </a:lnTo>
                  <a:lnTo>
                    <a:pt x="19" y="1912"/>
                  </a:lnTo>
                  <a:lnTo>
                    <a:pt x="23" y="1930"/>
                  </a:lnTo>
                  <a:lnTo>
                    <a:pt x="29" y="1948"/>
                  </a:lnTo>
                  <a:lnTo>
                    <a:pt x="36" y="1965"/>
                  </a:lnTo>
                  <a:lnTo>
                    <a:pt x="44" y="1981"/>
                  </a:lnTo>
                  <a:lnTo>
                    <a:pt x="53" y="1997"/>
                  </a:lnTo>
                  <a:lnTo>
                    <a:pt x="53" y="1997"/>
                  </a:lnTo>
                  <a:lnTo>
                    <a:pt x="63" y="2008"/>
                  </a:lnTo>
                  <a:lnTo>
                    <a:pt x="73" y="2019"/>
                  </a:lnTo>
                  <a:lnTo>
                    <a:pt x="80" y="2024"/>
                  </a:lnTo>
                  <a:lnTo>
                    <a:pt x="86" y="2028"/>
                  </a:lnTo>
                  <a:lnTo>
                    <a:pt x="92" y="2031"/>
                  </a:lnTo>
                  <a:lnTo>
                    <a:pt x="99" y="2033"/>
                  </a:lnTo>
                  <a:lnTo>
                    <a:pt x="99" y="2033"/>
                  </a:lnTo>
                  <a:lnTo>
                    <a:pt x="107" y="2035"/>
                  </a:lnTo>
                  <a:lnTo>
                    <a:pt x="114" y="2035"/>
                  </a:lnTo>
                  <a:lnTo>
                    <a:pt x="121" y="2035"/>
                  </a:lnTo>
                  <a:lnTo>
                    <a:pt x="128" y="2034"/>
                  </a:lnTo>
                  <a:lnTo>
                    <a:pt x="136" y="2032"/>
                  </a:lnTo>
                  <a:lnTo>
                    <a:pt x="142" y="2030"/>
                  </a:lnTo>
                  <a:lnTo>
                    <a:pt x="149" y="2026"/>
                  </a:lnTo>
                  <a:lnTo>
                    <a:pt x="155" y="2023"/>
                  </a:lnTo>
                  <a:lnTo>
                    <a:pt x="155" y="2023"/>
                  </a:lnTo>
                  <a:lnTo>
                    <a:pt x="167" y="2013"/>
                  </a:lnTo>
                  <a:lnTo>
                    <a:pt x="178" y="2002"/>
                  </a:lnTo>
                  <a:lnTo>
                    <a:pt x="188" y="1990"/>
                  </a:lnTo>
                  <a:lnTo>
                    <a:pt x="197" y="1978"/>
                  </a:lnTo>
                  <a:lnTo>
                    <a:pt x="197" y="1978"/>
                  </a:lnTo>
                  <a:lnTo>
                    <a:pt x="205" y="1964"/>
                  </a:lnTo>
                  <a:lnTo>
                    <a:pt x="214" y="1951"/>
                  </a:lnTo>
                  <a:lnTo>
                    <a:pt x="221" y="1937"/>
                  </a:lnTo>
                  <a:lnTo>
                    <a:pt x="228" y="1924"/>
                  </a:lnTo>
                  <a:lnTo>
                    <a:pt x="228" y="1924"/>
                  </a:lnTo>
                  <a:lnTo>
                    <a:pt x="237" y="1902"/>
                  </a:lnTo>
                  <a:lnTo>
                    <a:pt x="243" y="1880"/>
                  </a:lnTo>
                  <a:lnTo>
                    <a:pt x="243" y="1880"/>
                  </a:lnTo>
                  <a:lnTo>
                    <a:pt x="248" y="1865"/>
                  </a:lnTo>
                  <a:lnTo>
                    <a:pt x="253" y="1852"/>
                  </a:lnTo>
                  <a:lnTo>
                    <a:pt x="264" y="1823"/>
                  </a:lnTo>
                  <a:lnTo>
                    <a:pt x="264" y="1823"/>
                  </a:lnTo>
                  <a:lnTo>
                    <a:pt x="268" y="1808"/>
                  </a:lnTo>
                  <a:lnTo>
                    <a:pt x="272" y="1793"/>
                  </a:lnTo>
                  <a:lnTo>
                    <a:pt x="278" y="1764"/>
                  </a:lnTo>
                  <a:lnTo>
                    <a:pt x="282" y="1734"/>
                  </a:lnTo>
                  <a:lnTo>
                    <a:pt x="287" y="1704"/>
                  </a:lnTo>
                  <a:lnTo>
                    <a:pt x="287" y="1704"/>
                  </a:lnTo>
                  <a:lnTo>
                    <a:pt x="294" y="1644"/>
                  </a:lnTo>
                  <a:lnTo>
                    <a:pt x="298" y="1614"/>
                  </a:lnTo>
                  <a:lnTo>
                    <a:pt x="304" y="1585"/>
                  </a:lnTo>
                  <a:lnTo>
                    <a:pt x="304" y="1585"/>
                  </a:lnTo>
                  <a:lnTo>
                    <a:pt x="308" y="1558"/>
                  </a:lnTo>
                  <a:lnTo>
                    <a:pt x="313" y="1531"/>
                  </a:lnTo>
                  <a:lnTo>
                    <a:pt x="319" y="1477"/>
                  </a:lnTo>
                  <a:lnTo>
                    <a:pt x="319" y="1477"/>
                  </a:lnTo>
                  <a:lnTo>
                    <a:pt x="324" y="1413"/>
                  </a:lnTo>
                  <a:lnTo>
                    <a:pt x="328" y="1351"/>
                  </a:lnTo>
                  <a:lnTo>
                    <a:pt x="334" y="1287"/>
                  </a:lnTo>
                  <a:lnTo>
                    <a:pt x="341" y="1224"/>
                  </a:lnTo>
                  <a:lnTo>
                    <a:pt x="341" y="1224"/>
                  </a:lnTo>
                  <a:lnTo>
                    <a:pt x="345" y="1200"/>
                  </a:lnTo>
                  <a:lnTo>
                    <a:pt x="349" y="1175"/>
                  </a:lnTo>
                  <a:lnTo>
                    <a:pt x="349" y="1175"/>
                  </a:lnTo>
                  <a:lnTo>
                    <a:pt x="349" y="1173"/>
                  </a:lnTo>
                  <a:lnTo>
                    <a:pt x="348" y="1170"/>
                  </a:lnTo>
                  <a:lnTo>
                    <a:pt x="347" y="1169"/>
                  </a:lnTo>
                  <a:lnTo>
                    <a:pt x="345" y="1168"/>
                  </a:lnTo>
                  <a:lnTo>
                    <a:pt x="342" y="1168"/>
                  </a:lnTo>
                  <a:lnTo>
                    <a:pt x="340" y="1168"/>
                  </a:lnTo>
                  <a:lnTo>
                    <a:pt x="339" y="1170"/>
                  </a:lnTo>
                  <a:lnTo>
                    <a:pt x="338" y="1172"/>
                  </a:lnTo>
                  <a:lnTo>
                    <a:pt x="338" y="1172"/>
                  </a:lnTo>
                  <a:lnTo>
                    <a:pt x="331" y="1200"/>
                  </a:lnTo>
                  <a:lnTo>
                    <a:pt x="327" y="1230"/>
                  </a:lnTo>
                  <a:lnTo>
                    <a:pt x="324" y="1258"/>
                  </a:lnTo>
                  <a:lnTo>
                    <a:pt x="321" y="1287"/>
                  </a:lnTo>
                  <a:lnTo>
                    <a:pt x="317" y="1345"/>
                  </a:lnTo>
                  <a:lnTo>
                    <a:pt x="313" y="1403"/>
                  </a:lnTo>
                  <a:lnTo>
                    <a:pt x="313" y="1403"/>
                  </a:lnTo>
                  <a:lnTo>
                    <a:pt x="307" y="1464"/>
                  </a:lnTo>
                  <a:lnTo>
                    <a:pt x="301" y="1526"/>
                  </a:lnTo>
                  <a:lnTo>
                    <a:pt x="301" y="1526"/>
                  </a:lnTo>
                  <a:lnTo>
                    <a:pt x="297" y="1551"/>
                  </a:lnTo>
                  <a:lnTo>
                    <a:pt x="293" y="1576"/>
                  </a:lnTo>
                  <a:lnTo>
                    <a:pt x="289" y="1601"/>
                  </a:lnTo>
                  <a:lnTo>
                    <a:pt x="284" y="1626"/>
                  </a:lnTo>
                  <a:lnTo>
                    <a:pt x="284" y="1626"/>
                  </a:lnTo>
                  <a:lnTo>
                    <a:pt x="276" y="1689"/>
                  </a:lnTo>
                  <a:lnTo>
                    <a:pt x="272" y="1720"/>
                  </a:lnTo>
                  <a:lnTo>
                    <a:pt x="268" y="1752"/>
                  </a:lnTo>
                  <a:lnTo>
                    <a:pt x="268" y="1752"/>
                  </a:lnTo>
                  <a:lnTo>
                    <a:pt x="262" y="1781"/>
                  </a:lnTo>
                  <a:lnTo>
                    <a:pt x="255" y="1810"/>
                  </a:lnTo>
                  <a:lnTo>
                    <a:pt x="255" y="1810"/>
                  </a:lnTo>
                  <a:lnTo>
                    <a:pt x="250" y="1824"/>
                  </a:lnTo>
                  <a:lnTo>
                    <a:pt x="245" y="1837"/>
                  </a:lnTo>
                  <a:lnTo>
                    <a:pt x="235" y="1864"/>
                  </a:lnTo>
                  <a:lnTo>
                    <a:pt x="235" y="1864"/>
                  </a:lnTo>
                  <a:lnTo>
                    <a:pt x="228" y="1887"/>
                  </a:lnTo>
                  <a:lnTo>
                    <a:pt x="221" y="1909"/>
                  </a:lnTo>
                  <a:lnTo>
                    <a:pt x="221" y="1909"/>
                  </a:lnTo>
                  <a:lnTo>
                    <a:pt x="215" y="1923"/>
                  </a:lnTo>
                  <a:lnTo>
                    <a:pt x="209" y="1935"/>
                  </a:lnTo>
                  <a:lnTo>
                    <a:pt x="201" y="1948"/>
                  </a:lnTo>
                  <a:lnTo>
                    <a:pt x="194" y="1960"/>
                  </a:lnTo>
                  <a:lnTo>
                    <a:pt x="194" y="1960"/>
                  </a:lnTo>
                  <a:lnTo>
                    <a:pt x="185" y="1973"/>
                  </a:lnTo>
                  <a:lnTo>
                    <a:pt x="174" y="1986"/>
                  </a:lnTo>
                  <a:lnTo>
                    <a:pt x="163" y="2000"/>
                  </a:lnTo>
                  <a:lnTo>
                    <a:pt x="156" y="2005"/>
                  </a:lnTo>
                  <a:lnTo>
                    <a:pt x="150" y="2010"/>
                  </a:lnTo>
                  <a:lnTo>
                    <a:pt x="143" y="2014"/>
                  </a:lnTo>
                  <a:lnTo>
                    <a:pt x="136" y="2019"/>
                  </a:lnTo>
                  <a:lnTo>
                    <a:pt x="128" y="2022"/>
                  </a:lnTo>
                  <a:lnTo>
                    <a:pt x="121" y="2023"/>
                  </a:lnTo>
                  <a:lnTo>
                    <a:pt x="113" y="2023"/>
                  </a:lnTo>
                  <a:lnTo>
                    <a:pt x="106" y="2022"/>
                  </a:lnTo>
                  <a:lnTo>
                    <a:pt x="97" y="2020"/>
                  </a:lnTo>
                  <a:lnTo>
                    <a:pt x="89" y="2014"/>
                  </a:lnTo>
                  <a:lnTo>
                    <a:pt x="89" y="2014"/>
                  </a:lnTo>
                  <a:lnTo>
                    <a:pt x="82" y="2010"/>
                  </a:lnTo>
                  <a:lnTo>
                    <a:pt x="75" y="2005"/>
                  </a:lnTo>
                  <a:lnTo>
                    <a:pt x="70" y="1999"/>
                  </a:lnTo>
                  <a:lnTo>
                    <a:pt x="65" y="1992"/>
                  </a:lnTo>
                  <a:lnTo>
                    <a:pt x="57" y="1978"/>
                  </a:lnTo>
                  <a:lnTo>
                    <a:pt x="49" y="1963"/>
                  </a:lnTo>
                  <a:lnTo>
                    <a:pt x="49" y="1963"/>
                  </a:lnTo>
                  <a:lnTo>
                    <a:pt x="42" y="1946"/>
                  </a:lnTo>
                  <a:lnTo>
                    <a:pt x="36" y="1927"/>
                  </a:lnTo>
                  <a:lnTo>
                    <a:pt x="31" y="1908"/>
                  </a:lnTo>
                  <a:lnTo>
                    <a:pt x="26" y="1889"/>
                  </a:lnTo>
                  <a:lnTo>
                    <a:pt x="26" y="1889"/>
                  </a:lnTo>
                  <a:lnTo>
                    <a:pt x="23" y="1870"/>
                  </a:lnTo>
                  <a:lnTo>
                    <a:pt x="21" y="1850"/>
                  </a:lnTo>
                  <a:lnTo>
                    <a:pt x="18" y="1810"/>
                  </a:lnTo>
                  <a:lnTo>
                    <a:pt x="16" y="1769"/>
                  </a:lnTo>
                  <a:lnTo>
                    <a:pt x="15" y="1730"/>
                  </a:lnTo>
                  <a:lnTo>
                    <a:pt x="15" y="1730"/>
                  </a:lnTo>
                  <a:lnTo>
                    <a:pt x="14" y="1644"/>
                  </a:lnTo>
                  <a:lnTo>
                    <a:pt x="13" y="1558"/>
                  </a:lnTo>
                  <a:lnTo>
                    <a:pt x="13" y="1386"/>
                  </a:lnTo>
                  <a:lnTo>
                    <a:pt x="13" y="1386"/>
                  </a:lnTo>
                  <a:lnTo>
                    <a:pt x="15" y="1216"/>
                  </a:lnTo>
                  <a:lnTo>
                    <a:pt x="19" y="1045"/>
                  </a:lnTo>
                  <a:lnTo>
                    <a:pt x="19" y="1045"/>
                  </a:lnTo>
                  <a:lnTo>
                    <a:pt x="22" y="875"/>
                  </a:lnTo>
                  <a:lnTo>
                    <a:pt x="24" y="791"/>
                  </a:lnTo>
                  <a:lnTo>
                    <a:pt x="29" y="705"/>
                  </a:lnTo>
                  <a:lnTo>
                    <a:pt x="29" y="705"/>
                  </a:lnTo>
                  <a:lnTo>
                    <a:pt x="31" y="663"/>
                  </a:lnTo>
                  <a:lnTo>
                    <a:pt x="34" y="620"/>
                  </a:lnTo>
                  <a:lnTo>
                    <a:pt x="38" y="578"/>
                  </a:lnTo>
                  <a:lnTo>
                    <a:pt x="43" y="536"/>
                  </a:lnTo>
                  <a:lnTo>
                    <a:pt x="43" y="536"/>
                  </a:lnTo>
                  <a:lnTo>
                    <a:pt x="49" y="496"/>
                  </a:lnTo>
                  <a:lnTo>
                    <a:pt x="56" y="457"/>
                  </a:lnTo>
                  <a:lnTo>
                    <a:pt x="69" y="378"/>
                  </a:lnTo>
                  <a:lnTo>
                    <a:pt x="69" y="378"/>
                  </a:lnTo>
                  <a:lnTo>
                    <a:pt x="74" y="341"/>
                  </a:lnTo>
                  <a:lnTo>
                    <a:pt x="81" y="303"/>
                  </a:lnTo>
                  <a:lnTo>
                    <a:pt x="85" y="266"/>
                  </a:lnTo>
                  <a:lnTo>
                    <a:pt x="88" y="227"/>
                  </a:lnTo>
                  <a:lnTo>
                    <a:pt x="90" y="190"/>
                  </a:lnTo>
                  <a:lnTo>
                    <a:pt x="89" y="151"/>
                  </a:lnTo>
                  <a:lnTo>
                    <a:pt x="88" y="132"/>
                  </a:lnTo>
                  <a:lnTo>
                    <a:pt x="86" y="114"/>
                  </a:lnTo>
                  <a:lnTo>
                    <a:pt x="84" y="95"/>
                  </a:lnTo>
                  <a:lnTo>
                    <a:pt x="80" y="76"/>
                  </a:lnTo>
                  <a:lnTo>
                    <a:pt x="80" y="76"/>
                  </a:lnTo>
                  <a:lnTo>
                    <a:pt x="75" y="57"/>
                  </a:lnTo>
                  <a:lnTo>
                    <a:pt x="71" y="40"/>
                  </a:lnTo>
                  <a:lnTo>
                    <a:pt x="65" y="22"/>
                  </a:lnTo>
                  <a:lnTo>
                    <a:pt x="59" y="4"/>
                  </a:lnTo>
                  <a:lnTo>
                    <a:pt x="59" y="4"/>
                  </a:lnTo>
                  <a:lnTo>
                    <a:pt x="58" y="1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8" y="1"/>
                  </a:lnTo>
                  <a:lnTo>
                    <a:pt x="47" y="2"/>
                  </a:lnTo>
                  <a:lnTo>
                    <a:pt x="46" y="4"/>
                  </a:lnTo>
                  <a:lnTo>
                    <a:pt x="46" y="7"/>
                  </a:lnTo>
                  <a:lnTo>
                    <a:pt x="4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94890814-7602-9DC3-4F53-5994E89D8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1356"/>
              <a:ext cx="459" cy="850"/>
            </a:xfrm>
            <a:custGeom>
              <a:avLst/>
              <a:gdLst>
                <a:gd name="T0" fmla="*/ 1247 w 1376"/>
                <a:gd name="T1" fmla="*/ 2542 h 2551"/>
                <a:gd name="T2" fmla="*/ 1310 w 1376"/>
                <a:gd name="T3" fmla="*/ 2551 h 2551"/>
                <a:gd name="T4" fmla="*/ 1354 w 1376"/>
                <a:gd name="T5" fmla="*/ 2537 h 2551"/>
                <a:gd name="T6" fmla="*/ 1373 w 1376"/>
                <a:gd name="T7" fmla="*/ 2520 h 2551"/>
                <a:gd name="T8" fmla="*/ 1376 w 1376"/>
                <a:gd name="T9" fmla="*/ 2498 h 2551"/>
                <a:gd name="T10" fmla="*/ 1365 w 1376"/>
                <a:gd name="T11" fmla="*/ 2455 h 2551"/>
                <a:gd name="T12" fmla="*/ 1327 w 1376"/>
                <a:gd name="T13" fmla="*/ 2367 h 2551"/>
                <a:gd name="T14" fmla="*/ 1223 w 1376"/>
                <a:gd name="T15" fmla="*/ 2157 h 2551"/>
                <a:gd name="T16" fmla="*/ 1125 w 1376"/>
                <a:gd name="T17" fmla="*/ 1935 h 2551"/>
                <a:gd name="T18" fmla="*/ 1016 w 1376"/>
                <a:gd name="T19" fmla="*/ 1631 h 2551"/>
                <a:gd name="T20" fmla="*/ 966 w 1376"/>
                <a:gd name="T21" fmla="*/ 1480 h 2551"/>
                <a:gd name="T22" fmla="*/ 944 w 1376"/>
                <a:gd name="T23" fmla="*/ 1414 h 2551"/>
                <a:gd name="T24" fmla="*/ 922 w 1376"/>
                <a:gd name="T25" fmla="*/ 1371 h 2551"/>
                <a:gd name="T26" fmla="*/ 879 w 1376"/>
                <a:gd name="T27" fmla="*/ 1253 h 2551"/>
                <a:gd name="T28" fmla="*/ 787 w 1376"/>
                <a:gd name="T29" fmla="*/ 1030 h 2551"/>
                <a:gd name="T30" fmla="*/ 649 w 1376"/>
                <a:gd name="T31" fmla="*/ 734 h 2551"/>
                <a:gd name="T32" fmla="*/ 612 w 1376"/>
                <a:gd name="T33" fmla="*/ 669 h 2551"/>
                <a:gd name="T34" fmla="*/ 566 w 1376"/>
                <a:gd name="T35" fmla="*/ 611 h 2551"/>
                <a:gd name="T36" fmla="*/ 508 w 1376"/>
                <a:gd name="T37" fmla="*/ 560 h 2551"/>
                <a:gd name="T38" fmla="*/ 422 w 1376"/>
                <a:gd name="T39" fmla="*/ 484 h 2551"/>
                <a:gd name="T40" fmla="*/ 317 w 1376"/>
                <a:gd name="T41" fmla="*/ 373 h 2551"/>
                <a:gd name="T42" fmla="*/ 245 w 1376"/>
                <a:gd name="T43" fmla="*/ 282 h 2551"/>
                <a:gd name="T44" fmla="*/ 110 w 1376"/>
                <a:gd name="T45" fmla="*/ 108 h 2551"/>
                <a:gd name="T46" fmla="*/ 36 w 1376"/>
                <a:gd name="T47" fmla="*/ 28 h 2551"/>
                <a:gd name="T48" fmla="*/ 6 w 1376"/>
                <a:gd name="T49" fmla="*/ 0 h 2551"/>
                <a:gd name="T50" fmla="*/ 0 w 1376"/>
                <a:gd name="T51" fmla="*/ 7 h 2551"/>
                <a:gd name="T52" fmla="*/ 28 w 1376"/>
                <a:gd name="T53" fmla="*/ 36 h 2551"/>
                <a:gd name="T54" fmla="*/ 123 w 1376"/>
                <a:gd name="T55" fmla="*/ 143 h 2551"/>
                <a:gd name="T56" fmla="*/ 278 w 1376"/>
                <a:gd name="T57" fmla="*/ 343 h 2551"/>
                <a:gd name="T58" fmla="*/ 372 w 1376"/>
                <a:gd name="T59" fmla="*/ 453 h 2551"/>
                <a:gd name="T60" fmla="*/ 455 w 1376"/>
                <a:gd name="T61" fmla="*/ 531 h 2551"/>
                <a:gd name="T62" fmla="*/ 540 w 1376"/>
                <a:gd name="T63" fmla="*/ 603 h 2551"/>
                <a:gd name="T64" fmla="*/ 589 w 1376"/>
                <a:gd name="T65" fmla="*/ 657 h 2551"/>
                <a:gd name="T66" fmla="*/ 629 w 1376"/>
                <a:gd name="T67" fmla="*/ 722 h 2551"/>
                <a:gd name="T68" fmla="*/ 697 w 1376"/>
                <a:gd name="T69" fmla="*/ 861 h 2551"/>
                <a:gd name="T70" fmla="*/ 794 w 1376"/>
                <a:gd name="T71" fmla="*/ 1080 h 2551"/>
                <a:gd name="T72" fmla="*/ 884 w 1376"/>
                <a:gd name="T73" fmla="*/ 1301 h 2551"/>
                <a:gd name="T74" fmla="*/ 925 w 1376"/>
                <a:gd name="T75" fmla="*/ 1404 h 2551"/>
                <a:gd name="T76" fmla="*/ 941 w 1376"/>
                <a:gd name="T77" fmla="*/ 1442 h 2551"/>
                <a:gd name="T78" fmla="*/ 1064 w 1376"/>
                <a:gd name="T79" fmla="*/ 1810 h 2551"/>
                <a:gd name="T80" fmla="*/ 1149 w 1376"/>
                <a:gd name="T81" fmla="*/ 2026 h 2551"/>
                <a:gd name="T82" fmla="*/ 1284 w 1376"/>
                <a:gd name="T83" fmla="*/ 2306 h 2551"/>
                <a:gd name="T84" fmla="*/ 1332 w 1376"/>
                <a:gd name="T85" fmla="*/ 2409 h 2551"/>
                <a:gd name="T86" fmla="*/ 1359 w 1376"/>
                <a:gd name="T87" fmla="*/ 2480 h 2551"/>
                <a:gd name="T88" fmla="*/ 1362 w 1376"/>
                <a:gd name="T89" fmla="*/ 2510 h 2551"/>
                <a:gd name="T90" fmla="*/ 1352 w 1376"/>
                <a:gd name="T91" fmla="*/ 2525 h 2551"/>
                <a:gd name="T92" fmla="*/ 1317 w 1376"/>
                <a:gd name="T93" fmla="*/ 2537 h 2551"/>
                <a:gd name="T94" fmla="*/ 1272 w 1376"/>
                <a:gd name="T95" fmla="*/ 2536 h 2551"/>
                <a:gd name="T96" fmla="*/ 1224 w 1376"/>
                <a:gd name="T97" fmla="*/ 2517 h 2551"/>
                <a:gd name="T98" fmla="*/ 1217 w 1376"/>
                <a:gd name="T99" fmla="*/ 2519 h 2551"/>
                <a:gd name="T100" fmla="*/ 1218 w 1376"/>
                <a:gd name="T101" fmla="*/ 2528 h 2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76" h="2551">
                  <a:moveTo>
                    <a:pt x="1218" y="2528"/>
                  </a:moveTo>
                  <a:lnTo>
                    <a:pt x="1218" y="2528"/>
                  </a:lnTo>
                  <a:lnTo>
                    <a:pt x="1232" y="2536"/>
                  </a:lnTo>
                  <a:lnTo>
                    <a:pt x="1247" y="2542"/>
                  </a:lnTo>
                  <a:lnTo>
                    <a:pt x="1263" y="2546"/>
                  </a:lnTo>
                  <a:lnTo>
                    <a:pt x="1278" y="2550"/>
                  </a:lnTo>
                  <a:lnTo>
                    <a:pt x="1295" y="2551"/>
                  </a:lnTo>
                  <a:lnTo>
                    <a:pt x="1310" y="2551"/>
                  </a:lnTo>
                  <a:lnTo>
                    <a:pt x="1326" y="2547"/>
                  </a:lnTo>
                  <a:lnTo>
                    <a:pt x="1342" y="2543"/>
                  </a:lnTo>
                  <a:lnTo>
                    <a:pt x="1342" y="2543"/>
                  </a:lnTo>
                  <a:lnTo>
                    <a:pt x="1354" y="2537"/>
                  </a:lnTo>
                  <a:lnTo>
                    <a:pt x="1359" y="2534"/>
                  </a:lnTo>
                  <a:lnTo>
                    <a:pt x="1365" y="2530"/>
                  </a:lnTo>
                  <a:lnTo>
                    <a:pt x="1369" y="2526"/>
                  </a:lnTo>
                  <a:lnTo>
                    <a:pt x="1373" y="2520"/>
                  </a:lnTo>
                  <a:lnTo>
                    <a:pt x="1375" y="2514"/>
                  </a:lnTo>
                  <a:lnTo>
                    <a:pt x="1376" y="2507"/>
                  </a:lnTo>
                  <a:lnTo>
                    <a:pt x="1376" y="2507"/>
                  </a:lnTo>
                  <a:lnTo>
                    <a:pt x="1376" y="2498"/>
                  </a:lnTo>
                  <a:lnTo>
                    <a:pt x="1375" y="2490"/>
                  </a:lnTo>
                  <a:lnTo>
                    <a:pt x="1373" y="2481"/>
                  </a:lnTo>
                  <a:lnTo>
                    <a:pt x="1371" y="2472"/>
                  </a:lnTo>
                  <a:lnTo>
                    <a:pt x="1365" y="2455"/>
                  </a:lnTo>
                  <a:lnTo>
                    <a:pt x="1357" y="2439"/>
                  </a:lnTo>
                  <a:lnTo>
                    <a:pt x="1357" y="2439"/>
                  </a:lnTo>
                  <a:lnTo>
                    <a:pt x="1344" y="2403"/>
                  </a:lnTo>
                  <a:lnTo>
                    <a:pt x="1327" y="2367"/>
                  </a:lnTo>
                  <a:lnTo>
                    <a:pt x="1311" y="2332"/>
                  </a:lnTo>
                  <a:lnTo>
                    <a:pt x="1294" y="2296"/>
                  </a:lnTo>
                  <a:lnTo>
                    <a:pt x="1258" y="2226"/>
                  </a:lnTo>
                  <a:lnTo>
                    <a:pt x="1223" y="2157"/>
                  </a:lnTo>
                  <a:lnTo>
                    <a:pt x="1223" y="2157"/>
                  </a:lnTo>
                  <a:lnTo>
                    <a:pt x="1189" y="2084"/>
                  </a:lnTo>
                  <a:lnTo>
                    <a:pt x="1156" y="2010"/>
                  </a:lnTo>
                  <a:lnTo>
                    <a:pt x="1125" y="1935"/>
                  </a:lnTo>
                  <a:lnTo>
                    <a:pt x="1096" y="1860"/>
                  </a:lnTo>
                  <a:lnTo>
                    <a:pt x="1068" y="1785"/>
                  </a:lnTo>
                  <a:lnTo>
                    <a:pt x="1041" y="1708"/>
                  </a:lnTo>
                  <a:lnTo>
                    <a:pt x="1016" y="1631"/>
                  </a:lnTo>
                  <a:lnTo>
                    <a:pt x="990" y="1555"/>
                  </a:lnTo>
                  <a:lnTo>
                    <a:pt x="990" y="1555"/>
                  </a:lnTo>
                  <a:lnTo>
                    <a:pt x="966" y="1480"/>
                  </a:lnTo>
                  <a:lnTo>
                    <a:pt x="966" y="1480"/>
                  </a:lnTo>
                  <a:lnTo>
                    <a:pt x="956" y="1447"/>
                  </a:lnTo>
                  <a:lnTo>
                    <a:pt x="950" y="1430"/>
                  </a:lnTo>
                  <a:lnTo>
                    <a:pt x="944" y="1414"/>
                  </a:lnTo>
                  <a:lnTo>
                    <a:pt x="944" y="1414"/>
                  </a:lnTo>
                  <a:lnTo>
                    <a:pt x="937" y="1399"/>
                  </a:lnTo>
                  <a:lnTo>
                    <a:pt x="929" y="1384"/>
                  </a:lnTo>
                  <a:lnTo>
                    <a:pt x="929" y="1384"/>
                  </a:lnTo>
                  <a:lnTo>
                    <a:pt x="922" y="1371"/>
                  </a:lnTo>
                  <a:lnTo>
                    <a:pt x="917" y="1357"/>
                  </a:lnTo>
                  <a:lnTo>
                    <a:pt x="907" y="1329"/>
                  </a:lnTo>
                  <a:lnTo>
                    <a:pt x="907" y="1329"/>
                  </a:lnTo>
                  <a:lnTo>
                    <a:pt x="879" y="1253"/>
                  </a:lnTo>
                  <a:lnTo>
                    <a:pt x="849" y="1178"/>
                  </a:lnTo>
                  <a:lnTo>
                    <a:pt x="818" y="1104"/>
                  </a:lnTo>
                  <a:lnTo>
                    <a:pt x="787" y="1030"/>
                  </a:lnTo>
                  <a:lnTo>
                    <a:pt x="787" y="1030"/>
                  </a:lnTo>
                  <a:lnTo>
                    <a:pt x="754" y="955"/>
                  </a:lnTo>
                  <a:lnTo>
                    <a:pt x="721" y="881"/>
                  </a:lnTo>
                  <a:lnTo>
                    <a:pt x="685" y="807"/>
                  </a:lnTo>
                  <a:lnTo>
                    <a:pt x="649" y="734"/>
                  </a:lnTo>
                  <a:lnTo>
                    <a:pt x="649" y="734"/>
                  </a:lnTo>
                  <a:lnTo>
                    <a:pt x="631" y="701"/>
                  </a:lnTo>
                  <a:lnTo>
                    <a:pt x="622" y="685"/>
                  </a:lnTo>
                  <a:lnTo>
                    <a:pt x="612" y="669"/>
                  </a:lnTo>
                  <a:lnTo>
                    <a:pt x="602" y="654"/>
                  </a:lnTo>
                  <a:lnTo>
                    <a:pt x="591" y="639"/>
                  </a:lnTo>
                  <a:lnTo>
                    <a:pt x="578" y="625"/>
                  </a:lnTo>
                  <a:lnTo>
                    <a:pt x="566" y="611"/>
                  </a:lnTo>
                  <a:lnTo>
                    <a:pt x="566" y="611"/>
                  </a:lnTo>
                  <a:lnTo>
                    <a:pt x="552" y="598"/>
                  </a:lnTo>
                  <a:lnTo>
                    <a:pt x="537" y="585"/>
                  </a:lnTo>
                  <a:lnTo>
                    <a:pt x="508" y="560"/>
                  </a:lnTo>
                  <a:lnTo>
                    <a:pt x="479" y="535"/>
                  </a:lnTo>
                  <a:lnTo>
                    <a:pt x="450" y="510"/>
                  </a:lnTo>
                  <a:lnTo>
                    <a:pt x="450" y="510"/>
                  </a:lnTo>
                  <a:lnTo>
                    <a:pt x="422" y="484"/>
                  </a:lnTo>
                  <a:lnTo>
                    <a:pt x="395" y="457"/>
                  </a:lnTo>
                  <a:lnTo>
                    <a:pt x="368" y="430"/>
                  </a:lnTo>
                  <a:lnTo>
                    <a:pt x="342" y="401"/>
                  </a:lnTo>
                  <a:lnTo>
                    <a:pt x="317" y="373"/>
                  </a:lnTo>
                  <a:lnTo>
                    <a:pt x="293" y="342"/>
                  </a:lnTo>
                  <a:lnTo>
                    <a:pt x="269" y="312"/>
                  </a:lnTo>
                  <a:lnTo>
                    <a:pt x="245" y="282"/>
                  </a:lnTo>
                  <a:lnTo>
                    <a:pt x="245" y="282"/>
                  </a:lnTo>
                  <a:lnTo>
                    <a:pt x="200" y="224"/>
                  </a:lnTo>
                  <a:lnTo>
                    <a:pt x="157" y="165"/>
                  </a:lnTo>
                  <a:lnTo>
                    <a:pt x="134" y="136"/>
                  </a:lnTo>
                  <a:lnTo>
                    <a:pt x="110" y="108"/>
                  </a:lnTo>
                  <a:lnTo>
                    <a:pt x="86" y="80"/>
                  </a:lnTo>
                  <a:lnTo>
                    <a:pt x="62" y="53"/>
                  </a:lnTo>
                  <a:lnTo>
                    <a:pt x="62" y="53"/>
                  </a:lnTo>
                  <a:lnTo>
                    <a:pt x="36" y="28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28" y="36"/>
                  </a:lnTo>
                  <a:lnTo>
                    <a:pt x="53" y="62"/>
                  </a:lnTo>
                  <a:lnTo>
                    <a:pt x="77" y="88"/>
                  </a:lnTo>
                  <a:lnTo>
                    <a:pt x="100" y="116"/>
                  </a:lnTo>
                  <a:lnTo>
                    <a:pt x="123" y="143"/>
                  </a:lnTo>
                  <a:lnTo>
                    <a:pt x="146" y="171"/>
                  </a:lnTo>
                  <a:lnTo>
                    <a:pt x="190" y="229"/>
                  </a:lnTo>
                  <a:lnTo>
                    <a:pt x="234" y="286"/>
                  </a:lnTo>
                  <a:lnTo>
                    <a:pt x="278" y="343"/>
                  </a:lnTo>
                  <a:lnTo>
                    <a:pt x="300" y="371"/>
                  </a:lnTo>
                  <a:lnTo>
                    <a:pt x="324" y="400"/>
                  </a:lnTo>
                  <a:lnTo>
                    <a:pt x="348" y="427"/>
                  </a:lnTo>
                  <a:lnTo>
                    <a:pt x="372" y="453"/>
                  </a:lnTo>
                  <a:lnTo>
                    <a:pt x="372" y="453"/>
                  </a:lnTo>
                  <a:lnTo>
                    <a:pt x="399" y="480"/>
                  </a:lnTo>
                  <a:lnTo>
                    <a:pt x="426" y="506"/>
                  </a:lnTo>
                  <a:lnTo>
                    <a:pt x="455" y="531"/>
                  </a:lnTo>
                  <a:lnTo>
                    <a:pt x="483" y="556"/>
                  </a:lnTo>
                  <a:lnTo>
                    <a:pt x="483" y="556"/>
                  </a:lnTo>
                  <a:lnTo>
                    <a:pt x="511" y="579"/>
                  </a:lnTo>
                  <a:lnTo>
                    <a:pt x="540" y="603"/>
                  </a:lnTo>
                  <a:lnTo>
                    <a:pt x="553" y="616"/>
                  </a:lnTo>
                  <a:lnTo>
                    <a:pt x="566" y="629"/>
                  </a:lnTo>
                  <a:lnTo>
                    <a:pt x="578" y="642"/>
                  </a:lnTo>
                  <a:lnTo>
                    <a:pt x="589" y="657"/>
                  </a:lnTo>
                  <a:lnTo>
                    <a:pt x="589" y="657"/>
                  </a:lnTo>
                  <a:lnTo>
                    <a:pt x="600" y="673"/>
                  </a:lnTo>
                  <a:lnTo>
                    <a:pt x="610" y="688"/>
                  </a:lnTo>
                  <a:lnTo>
                    <a:pt x="629" y="722"/>
                  </a:lnTo>
                  <a:lnTo>
                    <a:pt x="646" y="755"/>
                  </a:lnTo>
                  <a:lnTo>
                    <a:pt x="662" y="789"/>
                  </a:lnTo>
                  <a:lnTo>
                    <a:pt x="662" y="789"/>
                  </a:lnTo>
                  <a:lnTo>
                    <a:pt x="697" y="861"/>
                  </a:lnTo>
                  <a:lnTo>
                    <a:pt x="731" y="934"/>
                  </a:lnTo>
                  <a:lnTo>
                    <a:pt x="731" y="934"/>
                  </a:lnTo>
                  <a:lnTo>
                    <a:pt x="763" y="1007"/>
                  </a:lnTo>
                  <a:lnTo>
                    <a:pt x="794" y="1080"/>
                  </a:lnTo>
                  <a:lnTo>
                    <a:pt x="826" y="1154"/>
                  </a:lnTo>
                  <a:lnTo>
                    <a:pt x="855" y="1228"/>
                  </a:lnTo>
                  <a:lnTo>
                    <a:pt x="855" y="1228"/>
                  </a:lnTo>
                  <a:lnTo>
                    <a:pt x="884" y="1301"/>
                  </a:lnTo>
                  <a:lnTo>
                    <a:pt x="911" y="1375"/>
                  </a:lnTo>
                  <a:lnTo>
                    <a:pt x="911" y="1375"/>
                  </a:lnTo>
                  <a:lnTo>
                    <a:pt x="917" y="1391"/>
                  </a:lnTo>
                  <a:lnTo>
                    <a:pt x="925" y="1404"/>
                  </a:lnTo>
                  <a:lnTo>
                    <a:pt x="925" y="1404"/>
                  </a:lnTo>
                  <a:lnTo>
                    <a:pt x="934" y="1423"/>
                  </a:lnTo>
                  <a:lnTo>
                    <a:pt x="941" y="1442"/>
                  </a:lnTo>
                  <a:lnTo>
                    <a:pt x="941" y="1442"/>
                  </a:lnTo>
                  <a:lnTo>
                    <a:pt x="989" y="1590"/>
                  </a:lnTo>
                  <a:lnTo>
                    <a:pt x="1013" y="1664"/>
                  </a:lnTo>
                  <a:lnTo>
                    <a:pt x="1038" y="1737"/>
                  </a:lnTo>
                  <a:lnTo>
                    <a:pt x="1064" y="1810"/>
                  </a:lnTo>
                  <a:lnTo>
                    <a:pt x="1091" y="1883"/>
                  </a:lnTo>
                  <a:lnTo>
                    <a:pt x="1120" y="1955"/>
                  </a:lnTo>
                  <a:lnTo>
                    <a:pt x="1149" y="2026"/>
                  </a:lnTo>
                  <a:lnTo>
                    <a:pt x="1149" y="2026"/>
                  </a:lnTo>
                  <a:lnTo>
                    <a:pt x="1165" y="2062"/>
                  </a:lnTo>
                  <a:lnTo>
                    <a:pt x="1181" y="2097"/>
                  </a:lnTo>
                  <a:lnTo>
                    <a:pt x="1215" y="2167"/>
                  </a:lnTo>
                  <a:lnTo>
                    <a:pt x="1284" y="2306"/>
                  </a:lnTo>
                  <a:lnTo>
                    <a:pt x="1284" y="2306"/>
                  </a:lnTo>
                  <a:lnTo>
                    <a:pt x="1301" y="2339"/>
                  </a:lnTo>
                  <a:lnTo>
                    <a:pt x="1318" y="2374"/>
                  </a:lnTo>
                  <a:lnTo>
                    <a:pt x="1332" y="2409"/>
                  </a:lnTo>
                  <a:lnTo>
                    <a:pt x="1347" y="2444"/>
                  </a:lnTo>
                  <a:lnTo>
                    <a:pt x="1347" y="2444"/>
                  </a:lnTo>
                  <a:lnTo>
                    <a:pt x="1359" y="2480"/>
                  </a:lnTo>
                  <a:lnTo>
                    <a:pt x="1359" y="2480"/>
                  </a:lnTo>
                  <a:lnTo>
                    <a:pt x="1361" y="2490"/>
                  </a:lnTo>
                  <a:lnTo>
                    <a:pt x="1363" y="2500"/>
                  </a:lnTo>
                  <a:lnTo>
                    <a:pt x="1363" y="2505"/>
                  </a:lnTo>
                  <a:lnTo>
                    <a:pt x="1362" y="2510"/>
                  </a:lnTo>
                  <a:lnTo>
                    <a:pt x="1361" y="2514"/>
                  </a:lnTo>
                  <a:lnTo>
                    <a:pt x="1358" y="2518"/>
                  </a:lnTo>
                  <a:lnTo>
                    <a:pt x="1358" y="2518"/>
                  </a:lnTo>
                  <a:lnTo>
                    <a:pt x="1352" y="2525"/>
                  </a:lnTo>
                  <a:lnTo>
                    <a:pt x="1345" y="2529"/>
                  </a:lnTo>
                  <a:lnTo>
                    <a:pt x="1336" y="2533"/>
                  </a:lnTo>
                  <a:lnTo>
                    <a:pt x="1326" y="2535"/>
                  </a:lnTo>
                  <a:lnTo>
                    <a:pt x="1317" y="2537"/>
                  </a:lnTo>
                  <a:lnTo>
                    <a:pt x="1307" y="2538"/>
                  </a:lnTo>
                  <a:lnTo>
                    <a:pt x="1290" y="2538"/>
                  </a:lnTo>
                  <a:lnTo>
                    <a:pt x="1290" y="2538"/>
                  </a:lnTo>
                  <a:lnTo>
                    <a:pt x="1272" y="2536"/>
                  </a:lnTo>
                  <a:lnTo>
                    <a:pt x="1255" y="2532"/>
                  </a:lnTo>
                  <a:lnTo>
                    <a:pt x="1240" y="2526"/>
                  </a:lnTo>
                  <a:lnTo>
                    <a:pt x="1224" y="2517"/>
                  </a:lnTo>
                  <a:lnTo>
                    <a:pt x="1224" y="2517"/>
                  </a:lnTo>
                  <a:lnTo>
                    <a:pt x="1222" y="2516"/>
                  </a:lnTo>
                  <a:lnTo>
                    <a:pt x="1220" y="2516"/>
                  </a:lnTo>
                  <a:lnTo>
                    <a:pt x="1218" y="2517"/>
                  </a:lnTo>
                  <a:lnTo>
                    <a:pt x="1217" y="2519"/>
                  </a:lnTo>
                  <a:lnTo>
                    <a:pt x="1216" y="2521"/>
                  </a:lnTo>
                  <a:lnTo>
                    <a:pt x="1216" y="2524"/>
                  </a:lnTo>
                  <a:lnTo>
                    <a:pt x="1217" y="2526"/>
                  </a:lnTo>
                  <a:lnTo>
                    <a:pt x="1218" y="2528"/>
                  </a:lnTo>
                  <a:lnTo>
                    <a:pt x="1218" y="25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2FF59B5-24C7-6AEA-1761-E4B5C00C9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004"/>
              <a:ext cx="181" cy="479"/>
            </a:xfrm>
            <a:custGeom>
              <a:avLst/>
              <a:gdLst>
                <a:gd name="T0" fmla="*/ 368 w 543"/>
                <a:gd name="T1" fmla="*/ 38 h 1436"/>
                <a:gd name="T2" fmla="*/ 414 w 543"/>
                <a:gd name="T3" fmla="*/ 148 h 1436"/>
                <a:gd name="T4" fmla="*/ 472 w 543"/>
                <a:gd name="T5" fmla="*/ 254 h 1436"/>
                <a:gd name="T6" fmla="*/ 519 w 543"/>
                <a:gd name="T7" fmla="*/ 367 h 1436"/>
                <a:gd name="T8" fmla="*/ 530 w 543"/>
                <a:gd name="T9" fmla="*/ 427 h 1436"/>
                <a:gd name="T10" fmla="*/ 529 w 543"/>
                <a:gd name="T11" fmla="*/ 477 h 1436"/>
                <a:gd name="T12" fmla="*/ 514 w 543"/>
                <a:gd name="T13" fmla="*/ 614 h 1436"/>
                <a:gd name="T14" fmla="*/ 505 w 543"/>
                <a:gd name="T15" fmla="*/ 731 h 1436"/>
                <a:gd name="T16" fmla="*/ 503 w 543"/>
                <a:gd name="T17" fmla="*/ 927 h 1436"/>
                <a:gd name="T18" fmla="*/ 517 w 543"/>
                <a:gd name="T19" fmla="*/ 1240 h 1436"/>
                <a:gd name="T20" fmla="*/ 519 w 543"/>
                <a:gd name="T21" fmla="*/ 1312 h 1436"/>
                <a:gd name="T22" fmla="*/ 505 w 543"/>
                <a:gd name="T23" fmla="*/ 1373 h 1436"/>
                <a:gd name="T24" fmla="*/ 482 w 543"/>
                <a:gd name="T25" fmla="*/ 1403 h 1436"/>
                <a:gd name="T26" fmla="*/ 458 w 543"/>
                <a:gd name="T27" fmla="*/ 1420 h 1436"/>
                <a:gd name="T28" fmla="*/ 436 w 543"/>
                <a:gd name="T29" fmla="*/ 1425 h 1436"/>
                <a:gd name="T30" fmla="*/ 405 w 543"/>
                <a:gd name="T31" fmla="*/ 1420 h 1436"/>
                <a:gd name="T32" fmla="*/ 383 w 543"/>
                <a:gd name="T33" fmla="*/ 1407 h 1436"/>
                <a:gd name="T34" fmla="*/ 350 w 543"/>
                <a:gd name="T35" fmla="*/ 1371 h 1436"/>
                <a:gd name="T36" fmla="*/ 325 w 543"/>
                <a:gd name="T37" fmla="*/ 1309 h 1436"/>
                <a:gd name="T38" fmla="*/ 300 w 543"/>
                <a:gd name="T39" fmla="*/ 1199 h 1436"/>
                <a:gd name="T40" fmla="*/ 279 w 543"/>
                <a:gd name="T41" fmla="*/ 1012 h 1436"/>
                <a:gd name="T42" fmla="*/ 260 w 543"/>
                <a:gd name="T43" fmla="*/ 788 h 1436"/>
                <a:gd name="T44" fmla="*/ 243 w 543"/>
                <a:gd name="T45" fmla="*/ 680 h 1436"/>
                <a:gd name="T46" fmla="*/ 211 w 543"/>
                <a:gd name="T47" fmla="*/ 544 h 1436"/>
                <a:gd name="T48" fmla="*/ 176 w 543"/>
                <a:gd name="T49" fmla="*/ 446 h 1436"/>
                <a:gd name="T50" fmla="*/ 119 w 543"/>
                <a:gd name="T51" fmla="*/ 320 h 1436"/>
                <a:gd name="T52" fmla="*/ 51 w 543"/>
                <a:gd name="T53" fmla="*/ 200 h 1436"/>
                <a:gd name="T54" fmla="*/ 12 w 543"/>
                <a:gd name="T55" fmla="*/ 144 h 1436"/>
                <a:gd name="T56" fmla="*/ 3 w 543"/>
                <a:gd name="T57" fmla="*/ 142 h 1436"/>
                <a:gd name="T58" fmla="*/ 1 w 543"/>
                <a:gd name="T59" fmla="*/ 150 h 1436"/>
                <a:gd name="T60" fmla="*/ 60 w 543"/>
                <a:gd name="T61" fmla="*/ 239 h 1436"/>
                <a:gd name="T62" fmla="*/ 127 w 543"/>
                <a:gd name="T63" fmla="*/ 363 h 1436"/>
                <a:gd name="T64" fmla="*/ 168 w 543"/>
                <a:gd name="T65" fmla="*/ 460 h 1436"/>
                <a:gd name="T66" fmla="*/ 212 w 543"/>
                <a:gd name="T67" fmla="*/ 595 h 1436"/>
                <a:gd name="T68" fmla="*/ 235 w 543"/>
                <a:gd name="T69" fmla="*/ 701 h 1436"/>
                <a:gd name="T70" fmla="*/ 258 w 543"/>
                <a:gd name="T71" fmla="*/ 891 h 1436"/>
                <a:gd name="T72" fmla="*/ 277 w 543"/>
                <a:gd name="T73" fmla="*/ 1119 h 1436"/>
                <a:gd name="T74" fmla="*/ 302 w 543"/>
                <a:gd name="T75" fmla="*/ 1270 h 1436"/>
                <a:gd name="T76" fmla="*/ 321 w 543"/>
                <a:gd name="T77" fmla="*/ 1337 h 1436"/>
                <a:gd name="T78" fmla="*/ 354 w 543"/>
                <a:gd name="T79" fmla="*/ 1398 h 1436"/>
                <a:gd name="T80" fmla="*/ 391 w 543"/>
                <a:gd name="T81" fmla="*/ 1426 h 1436"/>
                <a:gd name="T82" fmla="*/ 434 w 543"/>
                <a:gd name="T83" fmla="*/ 1436 h 1436"/>
                <a:gd name="T84" fmla="*/ 464 w 543"/>
                <a:gd name="T85" fmla="*/ 1430 h 1436"/>
                <a:gd name="T86" fmla="*/ 490 w 543"/>
                <a:gd name="T87" fmla="*/ 1414 h 1436"/>
                <a:gd name="T88" fmla="*/ 522 w 543"/>
                <a:gd name="T89" fmla="*/ 1363 h 1436"/>
                <a:gd name="T90" fmla="*/ 531 w 543"/>
                <a:gd name="T91" fmla="*/ 1315 h 1436"/>
                <a:gd name="T92" fmla="*/ 530 w 543"/>
                <a:gd name="T93" fmla="*/ 1259 h 1436"/>
                <a:gd name="T94" fmla="*/ 519 w 543"/>
                <a:gd name="T95" fmla="*/ 1019 h 1436"/>
                <a:gd name="T96" fmla="*/ 516 w 543"/>
                <a:gd name="T97" fmla="*/ 780 h 1436"/>
                <a:gd name="T98" fmla="*/ 525 w 543"/>
                <a:gd name="T99" fmla="*/ 620 h 1436"/>
                <a:gd name="T100" fmla="*/ 540 w 543"/>
                <a:gd name="T101" fmla="*/ 503 h 1436"/>
                <a:gd name="T102" fmla="*/ 541 w 543"/>
                <a:gd name="T103" fmla="*/ 413 h 1436"/>
                <a:gd name="T104" fmla="*/ 532 w 543"/>
                <a:gd name="T105" fmla="*/ 366 h 1436"/>
                <a:gd name="T106" fmla="*/ 500 w 543"/>
                <a:gd name="T107" fmla="*/ 281 h 1436"/>
                <a:gd name="T108" fmla="*/ 426 w 543"/>
                <a:gd name="T109" fmla="*/ 146 h 1436"/>
                <a:gd name="T110" fmla="*/ 389 w 543"/>
                <a:gd name="T111" fmla="*/ 62 h 1436"/>
                <a:gd name="T112" fmla="*/ 373 w 543"/>
                <a:gd name="T113" fmla="*/ 4 h 1436"/>
                <a:gd name="T114" fmla="*/ 366 w 543"/>
                <a:gd name="T115" fmla="*/ 0 h 1436"/>
                <a:gd name="T116" fmla="*/ 361 w 543"/>
                <a:gd name="T117" fmla="*/ 7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3" h="1436">
                  <a:moveTo>
                    <a:pt x="361" y="7"/>
                  </a:moveTo>
                  <a:lnTo>
                    <a:pt x="361" y="7"/>
                  </a:lnTo>
                  <a:lnTo>
                    <a:pt x="364" y="23"/>
                  </a:lnTo>
                  <a:lnTo>
                    <a:pt x="368" y="38"/>
                  </a:lnTo>
                  <a:lnTo>
                    <a:pt x="376" y="66"/>
                  </a:lnTo>
                  <a:lnTo>
                    <a:pt x="388" y="94"/>
                  </a:lnTo>
                  <a:lnTo>
                    <a:pt x="400" y="121"/>
                  </a:lnTo>
                  <a:lnTo>
                    <a:pt x="414" y="148"/>
                  </a:lnTo>
                  <a:lnTo>
                    <a:pt x="427" y="174"/>
                  </a:lnTo>
                  <a:lnTo>
                    <a:pt x="456" y="227"/>
                  </a:lnTo>
                  <a:lnTo>
                    <a:pt x="456" y="227"/>
                  </a:lnTo>
                  <a:lnTo>
                    <a:pt x="472" y="254"/>
                  </a:lnTo>
                  <a:lnTo>
                    <a:pt x="485" y="281"/>
                  </a:lnTo>
                  <a:lnTo>
                    <a:pt x="498" y="310"/>
                  </a:lnTo>
                  <a:lnTo>
                    <a:pt x="509" y="338"/>
                  </a:lnTo>
                  <a:lnTo>
                    <a:pt x="519" y="367"/>
                  </a:lnTo>
                  <a:lnTo>
                    <a:pt x="523" y="382"/>
                  </a:lnTo>
                  <a:lnTo>
                    <a:pt x="526" y="397"/>
                  </a:lnTo>
                  <a:lnTo>
                    <a:pt x="528" y="412"/>
                  </a:lnTo>
                  <a:lnTo>
                    <a:pt x="530" y="427"/>
                  </a:lnTo>
                  <a:lnTo>
                    <a:pt x="530" y="443"/>
                  </a:lnTo>
                  <a:lnTo>
                    <a:pt x="530" y="459"/>
                  </a:lnTo>
                  <a:lnTo>
                    <a:pt x="530" y="459"/>
                  </a:lnTo>
                  <a:lnTo>
                    <a:pt x="529" y="477"/>
                  </a:lnTo>
                  <a:lnTo>
                    <a:pt x="528" y="497"/>
                  </a:lnTo>
                  <a:lnTo>
                    <a:pt x="523" y="536"/>
                  </a:lnTo>
                  <a:lnTo>
                    <a:pt x="518" y="574"/>
                  </a:lnTo>
                  <a:lnTo>
                    <a:pt x="514" y="614"/>
                  </a:lnTo>
                  <a:lnTo>
                    <a:pt x="514" y="614"/>
                  </a:lnTo>
                  <a:lnTo>
                    <a:pt x="510" y="653"/>
                  </a:lnTo>
                  <a:lnTo>
                    <a:pt x="507" y="691"/>
                  </a:lnTo>
                  <a:lnTo>
                    <a:pt x="505" y="731"/>
                  </a:lnTo>
                  <a:lnTo>
                    <a:pt x="504" y="769"/>
                  </a:lnTo>
                  <a:lnTo>
                    <a:pt x="504" y="769"/>
                  </a:lnTo>
                  <a:lnTo>
                    <a:pt x="503" y="848"/>
                  </a:lnTo>
                  <a:lnTo>
                    <a:pt x="503" y="927"/>
                  </a:lnTo>
                  <a:lnTo>
                    <a:pt x="505" y="1005"/>
                  </a:lnTo>
                  <a:lnTo>
                    <a:pt x="509" y="1083"/>
                  </a:lnTo>
                  <a:lnTo>
                    <a:pt x="509" y="1083"/>
                  </a:lnTo>
                  <a:lnTo>
                    <a:pt x="517" y="1240"/>
                  </a:lnTo>
                  <a:lnTo>
                    <a:pt x="517" y="1240"/>
                  </a:lnTo>
                  <a:lnTo>
                    <a:pt x="519" y="1276"/>
                  </a:lnTo>
                  <a:lnTo>
                    <a:pt x="520" y="1293"/>
                  </a:lnTo>
                  <a:lnTo>
                    <a:pt x="519" y="1312"/>
                  </a:lnTo>
                  <a:lnTo>
                    <a:pt x="517" y="1330"/>
                  </a:lnTo>
                  <a:lnTo>
                    <a:pt x="514" y="1348"/>
                  </a:lnTo>
                  <a:lnTo>
                    <a:pt x="508" y="1364"/>
                  </a:lnTo>
                  <a:lnTo>
                    <a:pt x="505" y="1373"/>
                  </a:lnTo>
                  <a:lnTo>
                    <a:pt x="500" y="1380"/>
                  </a:lnTo>
                  <a:lnTo>
                    <a:pt x="500" y="1380"/>
                  </a:lnTo>
                  <a:lnTo>
                    <a:pt x="493" y="1392"/>
                  </a:lnTo>
                  <a:lnTo>
                    <a:pt x="482" y="1403"/>
                  </a:lnTo>
                  <a:lnTo>
                    <a:pt x="477" y="1408"/>
                  </a:lnTo>
                  <a:lnTo>
                    <a:pt x="471" y="1412"/>
                  </a:lnTo>
                  <a:lnTo>
                    <a:pt x="465" y="1416"/>
                  </a:lnTo>
                  <a:lnTo>
                    <a:pt x="458" y="1420"/>
                  </a:lnTo>
                  <a:lnTo>
                    <a:pt x="458" y="1420"/>
                  </a:lnTo>
                  <a:lnTo>
                    <a:pt x="451" y="1422"/>
                  </a:lnTo>
                  <a:lnTo>
                    <a:pt x="443" y="1424"/>
                  </a:lnTo>
                  <a:lnTo>
                    <a:pt x="436" y="1425"/>
                  </a:lnTo>
                  <a:lnTo>
                    <a:pt x="428" y="1424"/>
                  </a:lnTo>
                  <a:lnTo>
                    <a:pt x="420" y="1424"/>
                  </a:lnTo>
                  <a:lnTo>
                    <a:pt x="413" y="1422"/>
                  </a:lnTo>
                  <a:lnTo>
                    <a:pt x="405" y="1420"/>
                  </a:lnTo>
                  <a:lnTo>
                    <a:pt x="398" y="1416"/>
                  </a:lnTo>
                  <a:lnTo>
                    <a:pt x="398" y="1416"/>
                  </a:lnTo>
                  <a:lnTo>
                    <a:pt x="391" y="1412"/>
                  </a:lnTo>
                  <a:lnTo>
                    <a:pt x="383" y="1407"/>
                  </a:lnTo>
                  <a:lnTo>
                    <a:pt x="377" y="1403"/>
                  </a:lnTo>
                  <a:lnTo>
                    <a:pt x="371" y="1397"/>
                  </a:lnTo>
                  <a:lnTo>
                    <a:pt x="360" y="1384"/>
                  </a:lnTo>
                  <a:lnTo>
                    <a:pt x="350" y="1371"/>
                  </a:lnTo>
                  <a:lnTo>
                    <a:pt x="342" y="1356"/>
                  </a:lnTo>
                  <a:lnTo>
                    <a:pt x="336" y="1340"/>
                  </a:lnTo>
                  <a:lnTo>
                    <a:pt x="329" y="1325"/>
                  </a:lnTo>
                  <a:lnTo>
                    <a:pt x="325" y="1309"/>
                  </a:lnTo>
                  <a:lnTo>
                    <a:pt x="325" y="1309"/>
                  </a:lnTo>
                  <a:lnTo>
                    <a:pt x="316" y="1273"/>
                  </a:lnTo>
                  <a:lnTo>
                    <a:pt x="308" y="1236"/>
                  </a:lnTo>
                  <a:lnTo>
                    <a:pt x="300" y="1199"/>
                  </a:lnTo>
                  <a:lnTo>
                    <a:pt x="295" y="1161"/>
                  </a:lnTo>
                  <a:lnTo>
                    <a:pt x="290" y="1125"/>
                  </a:lnTo>
                  <a:lnTo>
                    <a:pt x="286" y="1087"/>
                  </a:lnTo>
                  <a:lnTo>
                    <a:pt x="279" y="1012"/>
                  </a:lnTo>
                  <a:lnTo>
                    <a:pt x="279" y="1012"/>
                  </a:lnTo>
                  <a:lnTo>
                    <a:pt x="273" y="937"/>
                  </a:lnTo>
                  <a:lnTo>
                    <a:pt x="267" y="862"/>
                  </a:lnTo>
                  <a:lnTo>
                    <a:pt x="260" y="788"/>
                  </a:lnTo>
                  <a:lnTo>
                    <a:pt x="256" y="750"/>
                  </a:lnTo>
                  <a:lnTo>
                    <a:pt x="249" y="713"/>
                  </a:lnTo>
                  <a:lnTo>
                    <a:pt x="249" y="713"/>
                  </a:lnTo>
                  <a:lnTo>
                    <a:pt x="243" y="680"/>
                  </a:lnTo>
                  <a:lnTo>
                    <a:pt x="237" y="645"/>
                  </a:lnTo>
                  <a:lnTo>
                    <a:pt x="228" y="611"/>
                  </a:lnTo>
                  <a:lnTo>
                    <a:pt x="220" y="577"/>
                  </a:lnTo>
                  <a:lnTo>
                    <a:pt x="211" y="544"/>
                  </a:lnTo>
                  <a:lnTo>
                    <a:pt x="199" y="511"/>
                  </a:lnTo>
                  <a:lnTo>
                    <a:pt x="189" y="478"/>
                  </a:lnTo>
                  <a:lnTo>
                    <a:pt x="176" y="446"/>
                  </a:lnTo>
                  <a:lnTo>
                    <a:pt x="176" y="446"/>
                  </a:lnTo>
                  <a:lnTo>
                    <a:pt x="163" y="414"/>
                  </a:lnTo>
                  <a:lnTo>
                    <a:pt x="149" y="382"/>
                  </a:lnTo>
                  <a:lnTo>
                    <a:pt x="135" y="350"/>
                  </a:lnTo>
                  <a:lnTo>
                    <a:pt x="119" y="320"/>
                  </a:lnTo>
                  <a:lnTo>
                    <a:pt x="104" y="289"/>
                  </a:lnTo>
                  <a:lnTo>
                    <a:pt x="87" y="259"/>
                  </a:lnTo>
                  <a:lnTo>
                    <a:pt x="69" y="229"/>
                  </a:lnTo>
                  <a:lnTo>
                    <a:pt x="51" y="200"/>
                  </a:lnTo>
                  <a:lnTo>
                    <a:pt x="51" y="200"/>
                  </a:lnTo>
                  <a:lnTo>
                    <a:pt x="32" y="172"/>
                  </a:lnTo>
                  <a:lnTo>
                    <a:pt x="12" y="144"/>
                  </a:lnTo>
                  <a:lnTo>
                    <a:pt x="12" y="144"/>
                  </a:lnTo>
                  <a:lnTo>
                    <a:pt x="10" y="142"/>
                  </a:lnTo>
                  <a:lnTo>
                    <a:pt x="8" y="142"/>
                  </a:lnTo>
                  <a:lnTo>
                    <a:pt x="5" y="142"/>
                  </a:lnTo>
                  <a:lnTo>
                    <a:pt x="3" y="142"/>
                  </a:lnTo>
                  <a:lnTo>
                    <a:pt x="1" y="144"/>
                  </a:lnTo>
                  <a:lnTo>
                    <a:pt x="0" y="146"/>
                  </a:lnTo>
                  <a:lnTo>
                    <a:pt x="0" y="148"/>
                  </a:lnTo>
                  <a:lnTo>
                    <a:pt x="1" y="150"/>
                  </a:lnTo>
                  <a:lnTo>
                    <a:pt x="1" y="150"/>
                  </a:lnTo>
                  <a:lnTo>
                    <a:pt x="21" y="179"/>
                  </a:lnTo>
                  <a:lnTo>
                    <a:pt x="41" y="209"/>
                  </a:lnTo>
                  <a:lnTo>
                    <a:pt x="60" y="239"/>
                  </a:lnTo>
                  <a:lnTo>
                    <a:pt x="78" y="269"/>
                  </a:lnTo>
                  <a:lnTo>
                    <a:pt x="95" y="299"/>
                  </a:lnTo>
                  <a:lnTo>
                    <a:pt x="111" y="330"/>
                  </a:lnTo>
                  <a:lnTo>
                    <a:pt x="127" y="363"/>
                  </a:lnTo>
                  <a:lnTo>
                    <a:pt x="141" y="394"/>
                  </a:lnTo>
                  <a:lnTo>
                    <a:pt x="141" y="394"/>
                  </a:lnTo>
                  <a:lnTo>
                    <a:pt x="156" y="427"/>
                  </a:lnTo>
                  <a:lnTo>
                    <a:pt x="168" y="460"/>
                  </a:lnTo>
                  <a:lnTo>
                    <a:pt x="181" y="493"/>
                  </a:lnTo>
                  <a:lnTo>
                    <a:pt x="192" y="526"/>
                  </a:lnTo>
                  <a:lnTo>
                    <a:pt x="202" y="561"/>
                  </a:lnTo>
                  <a:lnTo>
                    <a:pt x="212" y="595"/>
                  </a:lnTo>
                  <a:lnTo>
                    <a:pt x="220" y="630"/>
                  </a:lnTo>
                  <a:lnTo>
                    <a:pt x="227" y="664"/>
                  </a:lnTo>
                  <a:lnTo>
                    <a:pt x="227" y="664"/>
                  </a:lnTo>
                  <a:lnTo>
                    <a:pt x="235" y="701"/>
                  </a:lnTo>
                  <a:lnTo>
                    <a:pt x="241" y="739"/>
                  </a:lnTo>
                  <a:lnTo>
                    <a:pt x="246" y="777"/>
                  </a:lnTo>
                  <a:lnTo>
                    <a:pt x="250" y="815"/>
                  </a:lnTo>
                  <a:lnTo>
                    <a:pt x="258" y="891"/>
                  </a:lnTo>
                  <a:lnTo>
                    <a:pt x="264" y="967"/>
                  </a:lnTo>
                  <a:lnTo>
                    <a:pt x="264" y="967"/>
                  </a:lnTo>
                  <a:lnTo>
                    <a:pt x="269" y="1043"/>
                  </a:lnTo>
                  <a:lnTo>
                    <a:pt x="277" y="1119"/>
                  </a:lnTo>
                  <a:lnTo>
                    <a:pt x="282" y="1158"/>
                  </a:lnTo>
                  <a:lnTo>
                    <a:pt x="288" y="1195"/>
                  </a:lnTo>
                  <a:lnTo>
                    <a:pt x="294" y="1233"/>
                  </a:lnTo>
                  <a:lnTo>
                    <a:pt x="302" y="1270"/>
                  </a:lnTo>
                  <a:lnTo>
                    <a:pt x="302" y="1270"/>
                  </a:lnTo>
                  <a:lnTo>
                    <a:pt x="311" y="1304"/>
                  </a:lnTo>
                  <a:lnTo>
                    <a:pt x="315" y="1321"/>
                  </a:lnTo>
                  <a:lnTo>
                    <a:pt x="321" y="1337"/>
                  </a:lnTo>
                  <a:lnTo>
                    <a:pt x="327" y="1354"/>
                  </a:lnTo>
                  <a:lnTo>
                    <a:pt x="335" y="1369"/>
                  </a:lnTo>
                  <a:lnTo>
                    <a:pt x="344" y="1384"/>
                  </a:lnTo>
                  <a:lnTo>
                    <a:pt x="354" y="1398"/>
                  </a:lnTo>
                  <a:lnTo>
                    <a:pt x="354" y="1398"/>
                  </a:lnTo>
                  <a:lnTo>
                    <a:pt x="366" y="1409"/>
                  </a:lnTo>
                  <a:lnTo>
                    <a:pt x="377" y="1418"/>
                  </a:lnTo>
                  <a:lnTo>
                    <a:pt x="391" y="1426"/>
                  </a:lnTo>
                  <a:lnTo>
                    <a:pt x="404" y="1432"/>
                  </a:lnTo>
                  <a:lnTo>
                    <a:pt x="419" y="1435"/>
                  </a:lnTo>
                  <a:lnTo>
                    <a:pt x="426" y="1436"/>
                  </a:lnTo>
                  <a:lnTo>
                    <a:pt x="434" y="1436"/>
                  </a:lnTo>
                  <a:lnTo>
                    <a:pt x="442" y="1436"/>
                  </a:lnTo>
                  <a:lnTo>
                    <a:pt x="449" y="1435"/>
                  </a:lnTo>
                  <a:lnTo>
                    <a:pt x="456" y="1433"/>
                  </a:lnTo>
                  <a:lnTo>
                    <a:pt x="464" y="1430"/>
                  </a:lnTo>
                  <a:lnTo>
                    <a:pt x="464" y="1430"/>
                  </a:lnTo>
                  <a:lnTo>
                    <a:pt x="471" y="1427"/>
                  </a:lnTo>
                  <a:lnTo>
                    <a:pt x="477" y="1423"/>
                  </a:lnTo>
                  <a:lnTo>
                    <a:pt x="490" y="1414"/>
                  </a:lnTo>
                  <a:lnTo>
                    <a:pt x="500" y="1403"/>
                  </a:lnTo>
                  <a:lnTo>
                    <a:pt x="508" y="1390"/>
                  </a:lnTo>
                  <a:lnTo>
                    <a:pt x="516" y="1377"/>
                  </a:lnTo>
                  <a:lnTo>
                    <a:pt x="522" y="1363"/>
                  </a:lnTo>
                  <a:lnTo>
                    <a:pt x="526" y="1349"/>
                  </a:lnTo>
                  <a:lnTo>
                    <a:pt x="529" y="1333"/>
                  </a:lnTo>
                  <a:lnTo>
                    <a:pt x="529" y="1333"/>
                  </a:lnTo>
                  <a:lnTo>
                    <a:pt x="531" y="1315"/>
                  </a:lnTo>
                  <a:lnTo>
                    <a:pt x="531" y="1297"/>
                  </a:lnTo>
                  <a:lnTo>
                    <a:pt x="531" y="1278"/>
                  </a:lnTo>
                  <a:lnTo>
                    <a:pt x="530" y="1259"/>
                  </a:lnTo>
                  <a:lnTo>
                    <a:pt x="530" y="1259"/>
                  </a:lnTo>
                  <a:lnTo>
                    <a:pt x="526" y="1180"/>
                  </a:lnTo>
                  <a:lnTo>
                    <a:pt x="526" y="1180"/>
                  </a:lnTo>
                  <a:lnTo>
                    <a:pt x="522" y="1100"/>
                  </a:lnTo>
                  <a:lnTo>
                    <a:pt x="519" y="1019"/>
                  </a:lnTo>
                  <a:lnTo>
                    <a:pt x="517" y="939"/>
                  </a:lnTo>
                  <a:lnTo>
                    <a:pt x="516" y="859"/>
                  </a:lnTo>
                  <a:lnTo>
                    <a:pt x="516" y="859"/>
                  </a:lnTo>
                  <a:lnTo>
                    <a:pt x="516" y="780"/>
                  </a:lnTo>
                  <a:lnTo>
                    <a:pt x="518" y="739"/>
                  </a:lnTo>
                  <a:lnTo>
                    <a:pt x="520" y="699"/>
                  </a:lnTo>
                  <a:lnTo>
                    <a:pt x="522" y="660"/>
                  </a:lnTo>
                  <a:lnTo>
                    <a:pt x="525" y="620"/>
                  </a:lnTo>
                  <a:lnTo>
                    <a:pt x="529" y="580"/>
                  </a:lnTo>
                  <a:lnTo>
                    <a:pt x="534" y="540"/>
                  </a:lnTo>
                  <a:lnTo>
                    <a:pt x="534" y="540"/>
                  </a:lnTo>
                  <a:lnTo>
                    <a:pt x="540" y="503"/>
                  </a:lnTo>
                  <a:lnTo>
                    <a:pt x="543" y="467"/>
                  </a:lnTo>
                  <a:lnTo>
                    <a:pt x="543" y="449"/>
                  </a:lnTo>
                  <a:lnTo>
                    <a:pt x="543" y="432"/>
                  </a:lnTo>
                  <a:lnTo>
                    <a:pt x="541" y="413"/>
                  </a:lnTo>
                  <a:lnTo>
                    <a:pt x="539" y="395"/>
                  </a:lnTo>
                  <a:lnTo>
                    <a:pt x="539" y="395"/>
                  </a:lnTo>
                  <a:lnTo>
                    <a:pt x="535" y="379"/>
                  </a:lnTo>
                  <a:lnTo>
                    <a:pt x="532" y="366"/>
                  </a:lnTo>
                  <a:lnTo>
                    <a:pt x="523" y="337"/>
                  </a:lnTo>
                  <a:lnTo>
                    <a:pt x="512" y="309"/>
                  </a:lnTo>
                  <a:lnTo>
                    <a:pt x="500" y="281"/>
                  </a:lnTo>
                  <a:lnTo>
                    <a:pt x="500" y="281"/>
                  </a:lnTo>
                  <a:lnTo>
                    <a:pt x="485" y="254"/>
                  </a:lnTo>
                  <a:lnTo>
                    <a:pt x="471" y="227"/>
                  </a:lnTo>
                  <a:lnTo>
                    <a:pt x="441" y="173"/>
                  </a:lnTo>
                  <a:lnTo>
                    <a:pt x="426" y="146"/>
                  </a:lnTo>
                  <a:lnTo>
                    <a:pt x="413" y="119"/>
                  </a:lnTo>
                  <a:lnTo>
                    <a:pt x="400" y="91"/>
                  </a:lnTo>
                  <a:lnTo>
                    <a:pt x="389" y="62"/>
                  </a:lnTo>
                  <a:lnTo>
                    <a:pt x="389" y="62"/>
                  </a:lnTo>
                  <a:lnTo>
                    <a:pt x="379" y="33"/>
                  </a:lnTo>
                  <a:lnTo>
                    <a:pt x="376" y="19"/>
                  </a:lnTo>
                  <a:lnTo>
                    <a:pt x="373" y="4"/>
                  </a:lnTo>
                  <a:lnTo>
                    <a:pt x="373" y="4"/>
                  </a:lnTo>
                  <a:lnTo>
                    <a:pt x="372" y="2"/>
                  </a:lnTo>
                  <a:lnTo>
                    <a:pt x="370" y="0"/>
                  </a:lnTo>
                  <a:lnTo>
                    <a:pt x="368" y="0"/>
                  </a:lnTo>
                  <a:lnTo>
                    <a:pt x="366" y="0"/>
                  </a:lnTo>
                  <a:lnTo>
                    <a:pt x="364" y="1"/>
                  </a:lnTo>
                  <a:lnTo>
                    <a:pt x="363" y="3"/>
                  </a:lnTo>
                  <a:lnTo>
                    <a:pt x="362" y="5"/>
                  </a:lnTo>
                  <a:lnTo>
                    <a:pt x="361" y="7"/>
                  </a:lnTo>
                  <a:lnTo>
                    <a:pt x="36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5AFDDCD8-B62A-6BE0-3F2C-453C86EFB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080"/>
              <a:ext cx="157" cy="354"/>
            </a:xfrm>
            <a:custGeom>
              <a:avLst/>
              <a:gdLst>
                <a:gd name="T0" fmla="*/ 447 w 471"/>
                <a:gd name="T1" fmla="*/ 78 h 1064"/>
                <a:gd name="T2" fmla="*/ 420 w 471"/>
                <a:gd name="T3" fmla="*/ 299 h 1064"/>
                <a:gd name="T4" fmla="*/ 412 w 471"/>
                <a:gd name="T5" fmla="*/ 446 h 1064"/>
                <a:gd name="T6" fmla="*/ 401 w 471"/>
                <a:gd name="T7" fmla="*/ 593 h 1064"/>
                <a:gd name="T8" fmla="*/ 393 w 471"/>
                <a:gd name="T9" fmla="*/ 659 h 1064"/>
                <a:gd name="T10" fmla="*/ 371 w 471"/>
                <a:gd name="T11" fmla="*/ 755 h 1064"/>
                <a:gd name="T12" fmla="*/ 337 w 471"/>
                <a:gd name="T13" fmla="*/ 848 h 1064"/>
                <a:gd name="T14" fmla="*/ 308 w 471"/>
                <a:gd name="T15" fmla="*/ 901 h 1064"/>
                <a:gd name="T16" fmla="*/ 273 w 471"/>
                <a:gd name="T17" fmla="*/ 951 h 1064"/>
                <a:gd name="T18" fmla="*/ 230 w 471"/>
                <a:gd name="T19" fmla="*/ 997 h 1064"/>
                <a:gd name="T20" fmla="*/ 192 w 471"/>
                <a:gd name="T21" fmla="*/ 1025 h 1064"/>
                <a:gd name="T22" fmla="*/ 165 w 471"/>
                <a:gd name="T23" fmla="*/ 1039 h 1064"/>
                <a:gd name="T24" fmla="*/ 121 w 471"/>
                <a:gd name="T25" fmla="*/ 1052 h 1064"/>
                <a:gd name="T26" fmla="*/ 78 w 471"/>
                <a:gd name="T27" fmla="*/ 1049 h 1064"/>
                <a:gd name="T28" fmla="*/ 63 w 471"/>
                <a:gd name="T29" fmla="*/ 1042 h 1064"/>
                <a:gd name="T30" fmla="*/ 34 w 471"/>
                <a:gd name="T31" fmla="*/ 1021 h 1064"/>
                <a:gd name="T32" fmla="*/ 15 w 471"/>
                <a:gd name="T33" fmla="*/ 989 h 1064"/>
                <a:gd name="T34" fmla="*/ 12 w 471"/>
                <a:gd name="T35" fmla="*/ 964 h 1064"/>
                <a:gd name="T36" fmla="*/ 17 w 471"/>
                <a:gd name="T37" fmla="*/ 942 h 1064"/>
                <a:gd name="T38" fmla="*/ 16 w 471"/>
                <a:gd name="T39" fmla="*/ 935 h 1064"/>
                <a:gd name="T40" fmla="*/ 10 w 471"/>
                <a:gd name="T41" fmla="*/ 933 h 1064"/>
                <a:gd name="T42" fmla="*/ 7 w 471"/>
                <a:gd name="T43" fmla="*/ 936 h 1064"/>
                <a:gd name="T44" fmla="*/ 0 w 471"/>
                <a:gd name="T45" fmla="*/ 974 h 1064"/>
                <a:gd name="T46" fmla="*/ 11 w 471"/>
                <a:gd name="T47" fmla="*/ 1010 h 1064"/>
                <a:gd name="T48" fmla="*/ 27 w 471"/>
                <a:gd name="T49" fmla="*/ 1031 h 1064"/>
                <a:gd name="T50" fmla="*/ 58 w 471"/>
                <a:gd name="T51" fmla="*/ 1054 h 1064"/>
                <a:gd name="T52" fmla="*/ 78 w 471"/>
                <a:gd name="T53" fmla="*/ 1061 h 1064"/>
                <a:gd name="T54" fmla="*/ 116 w 471"/>
                <a:gd name="T55" fmla="*/ 1064 h 1064"/>
                <a:gd name="T56" fmla="*/ 148 w 471"/>
                <a:gd name="T57" fmla="*/ 1058 h 1064"/>
                <a:gd name="T58" fmla="*/ 193 w 471"/>
                <a:gd name="T59" fmla="*/ 1038 h 1064"/>
                <a:gd name="T60" fmla="*/ 233 w 471"/>
                <a:gd name="T61" fmla="*/ 1010 h 1064"/>
                <a:gd name="T62" fmla="*/ 267 w 471"/>
                <a:gd name="T63" fmla="*/ 977 h 1064"/>
                <a:gd name="T64" fmla="*/ 322 w 471"/>
                <a:gd name="T65" fmla="*/ 901 h 1064"/>
                <a:gd name="T66" fmla="*/ 352 w 471"/>
                <a:gd name="T67" fmla="*/ 842 h 1064"/>
                <a:gd name="T68" fmla="*/ 386 w 471"/>
                <a:gd name="T69" fmla="*/ 750 h 1064"/>
                <a:gd name="T70" fmla="*/ 405 w 471"/>
                <a:gd name="T71" fmla="*/ 654 h 1064"/>
                <a:gd name="T72" fmla="*/ 415 w 471"/>
                <a:gd name="T73" fmla="*/ 579 h 1064"/>
                <a:gd name="T74" fmla="*/ 429 w 471"/>
                <a:gd name="T75" fmla="*/ 351 h 1064"/>
                <a:gd name="T76" fmla="*/ 443 w 471"/>
                <a:gd name="T77" fmla="*/ 198 h 1064"/>
                <a:gd name="T78" fmla="*/ 465 w 471"/>
                <a:gd name="T79" fmla="*/ 45 h 1064"/>
                <a:gd name="T80" fmla="*/ 471 w 471"/>
                <a:gd name="T81" fmla="*/ 5 h 1064"/>
                <a:gd name="T82" fmla="*/ 466 w 471"/>
                <a:gd name="T83" fmla="*/ 0 h 1064"/>
                <a:gd name="T84" fmla="*/ 460 w 471"/>
                <a:gd name="T85" fmla="*/ 2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71" h="1064">
                  <a:moveTo>
                    <a:pt x="459" y="4"/>
                  </a:moveTo>
                  <a:lnTo>
                    <a:pt x="459" y="4"/>
                  </a:lnTo>
                  <a:lnTo>
                    <a:pt x="447" y="78"/>
                  </a:lnTo>
                  <a:lnTo>
                    <a:pt x="436" y="151"/>
                  </a:lnTo>
                  <a:lnTo>
                    <a:pt x="427" y="225"/>
                  </a:lnTo>
                  <a:lnTo>
                    <a:pt x="420" y="299"/>
                  </a:lnTo>
                  <a:lnTo>
                    <a:pt x="420" y="299"/>
                  </a:lnTo>
                  <a:lnTo>
                    <a:pt x="416" y="373"/>
                  </a:lnTo>
                  <a:lnTo>
                    <a:pt x="412" y="446"/>
                  </a:lnTo>
                  <a:lnTo>
                    <a:pt x="407" y="520"/>
                  </a:lnTo>
                  <a:lnTo>
                    <a:pt x="404" y="557"/>
                  </a:lnTo>
                  <a:lnTo>
                    <a:pt x="401" y="593"/>
                  </a:lnTo>
                  <a:lnTo>
                    <a:pt x="401" y="593"/>
                  </a:lnTo>
                  <a:lnTo>
                    <a:pt x="397" y="627"/>
                  </a:lnTo>
                  <a:lnTo>
                    <a:pt x="393" y="659"/>
                  </a:lnTo>
                  <a:lnTo>
                    <a:pt x="387" y="691"/>
                  </a:lnTo>
                  <a:lnTo>
                    <a:pt x="379" y="724"/>
                  </a:lnTo>
                  <a:lnTo>
                    <a:pt x="371" y="755"/>
                  </a:lnTo>
                  <a:lnTo>
                    <a:pt x="361" y="786"/>
                  </a:lnTo>
                  <a:lnTo>
                    <a:pt x="350" y="817"/>
                  </a:lnTo>
                  <a:lnTo>
                    <a:pt x="337" y="848"/>
                  </a:lnTo>
                  <a:lnTo>
                    <a:pt x="337" y="848"/>
                  </a:lnTo>
                  <a:lnTo>
                    <a:pt x="323" y="875"/>
                  </a:lnTo>
                  <a:lnTo>
                    <a:pt x="308" y="901"/>
                  </a:lnTo>
                  <a:lnTo>
                    <a:pt x="291" y="927"/>
                  </a:lnTo>
                  <a:lnTo>
                    <a:pt x="273" y="951"/>
                  </a:lnTo>
                  <a:lnTo>
                    <a:pt x="273" y="951"/>
                  </a:lnTo>
                  <a:lnTo>
                    <a:pt x="252" y="974"/>
                  </a:lnTo>
                  <a:lnTo>
                    <a:pt x="241" y="985"/>
                  </a:lnTo>
                  <a:lnTo>
                    <a:pt x="230" y="997"/>
                  </a:lnTo>
                  <a:lnTo>
                    <a:pt x="217" y="1006"/>
                  </a:lnTo>
                  <a:lnTo>
                    <a:pt x="205" y="1015"/>
                  </a:lnTo>
                  <a:lnTo>
                    <a:pt x="192" y="1025"/>
                  </a:lnTo>
                  <a:lnTo>
                    <a:pt x="179" y="1032"/>
                  </a:lnTo>
                  <a:lnTo>
                    <a:pt x="179" y="1032"/>
                  </a:lnTo>
                  <a:lnTo>
                    <a:pt x="165" y="1039"/>
                  </a:lnTo>
                  <a:lnTo>
                    <a:pt x="150" y="1044"/>
                  </a:lnTo>
                  <a:lnTo>
                    <a:pt x="136" y="1049"/>
                  </a:lnTo>
                  <a:lnTo>
                    <a:pt x="121" y="1052"/>
                  </a:lnTo>
                  <a:lnTo>
                    <a:pt x="107" y="1053"/>
                  </a:lnTo>
                  <a:lnTo>
                    <a:pt x="92" y="1052"/>
                  </a:lnTo>
                  <a:lnTo>
                    <a:pt x="78" y="1049"/>
                  </a:lnTo>
                  <a:lnTo>
                    <a:pt x="70" y="1046"/>
                  </a:lnTo>
                  <a:lnTo>
                    <a:pt x="63" y="1042"/>
                  </a:lnTo>
                  <a:lnTo>
                    <a:pt x="63" y="1042"/>
                  </a:lnTo>
                  <a:lnTo>
                    <a:pt x="53" y="1037"/>
                  </a:lnTo>
                  <a:lnTo>
                    <a:pt x="43" y="1029"/>
                  </a:lnTo>
                  <a:lnTo>
                    <a:pt x="34" y="1021"/>
                  </a:lnTo>
                  <a:lnTo>
                    <a:pt x="27" y="1011"/>
                  </a:lnTo>
                  <a:lnTo>
                    <a:pt x="20" y="1001"/>
                  </a:lnTo>
                  <a:lnTo>
                    <a:pt x="15" y="989"/>
                  </a:lnTo>
                  <a:lnTo>
                    <a:pt x="12" y="977"/>
                  </a:lnTo>
                  <a:lnTo>
                    <a:pt x="12" y="964"/>
                  </a:lnTo>
                  <a:lnTo>
                    <a:pt x="12" y="964"/>
                  </a:lnTo>
                  <a:lnTo>
                    <a:pt x="13" y="953"/>
                  </a:lnTo>
                  <a:lnTo>
                    <a:pt x="17" y="942"/>
                  </a:lnTo>
                  <a:lnTo>
                    <a:pt x="17" y="942"/>
                  </a:lnTo>
                  <a:lnTo>
                    <a:pt x="18" y="939"/>
                  </a:lnTo>
                  <a:lnTo>
                    <a:pt x="17" y="937"/>
                  </a:lnTo>
                  <a:lnTo>
                    <a:pt x="16" y="935"/>
                  </a:lnTo>
                  <a:lnTo>
                    <a:pt x="14" y="933"/>
                  </a:lnTo>
                  <a:lnTo>
                    <a:pt x="12" y="933"/>
                  </a:lnTo>
                  <a:lnTo>
                    <a:pt x="10" y="933"/>
                  </a:lnTo>
                  <a:lnTo>
                    <a:pt x="8" y="933"/>
                  </a:lnTo>
                  <a:lnTo>
                    <a:pt x="7" y="936"/>
                  </a:lnTo>
                  <a:lnTo>
                    <a:pt x="7" y="936"/>
                  </a:lnTo>
                  <a:lnTo>
                    <a:pt x="2" y="948"/>
                  </a:lnTo>
                  <a:lnTo>
                    <a:pt x="0" y="961"/>
                  </a:lnTo>
                  <a:lnTo>
                    <a:pt x="0" y="974"/>
                  </a:lnTo>
                  <a:lnTo>
                    <a:pt x="2" y="986"/>
                  </a:lnTo>
                  <a:lnTo>
                    <a:pt x="6" y="998"/>
                  </a:lnTo>
                  <a:lnTo>
                    <a:pt x="11" y="1010"/>
                  </a:lnTo>
                  <a:lnTo>
                    <a:pt x="18" y="1021"/>
                  </a:lnTo>
                  <a:lnTo>
                    <a:pt x="27" y="1031"/>
                  </a:lnTo>
                  <a:lnTo>
                    <a:pt x="27" y="1031"/>
                  </a:lnTo>
                  <a:lnTo>
                    <a:pt x="36" y="1039"/>
                  </a:lnTo>
                  <a:lnTo>
                    <a:pt x="46" y="1048"/>
                  </a:lnTo>
                  <a:lnTo>
                    <a:pt x="58" y="1054"/>
                  </a:lnTo>
                  <a:lnTo>
                    <a:pt x="70" y="1059"/>
                  </a:lnTo>
                  <a:lnTo>
                    <a:pt x="70" y="1059"/>
                  </a:lnTo>
                  <a:lnTo>
                    <a:pt x="78" y="1061"/>
                  </a:lnTo>
                  <a:lnTo>
                    <a:pt x="85" y="1063"/>
                  </a:lnTo>
                  <a:lnTo>
                    <a:pt x="101" y="1064"/>
                  </a:lnTo>
                  <a:lnTo>
                    <a:pt x="116" y="1064"/>
                  </a:lnTo>
                  <a:lnTo>
                    <a:pt x="132" y="1062"/>
                  </a:lnTo>
                  <a:lnTo>
                    <a:pt x="132" y="1062"/>
                  </a:lnTo>
                  <a:lnTo>
                    <a:pt x="148" y="1058"/>
                  </a:lnTo>
                  <a:lnTo>
                    <a:pt x="163" y="1053"/>
                  </a:lnTo>
                  <a:lnTo>
                    <a:pt x="179" y="1047"/>
                  </a:lnTo>
                  <a:lnTo>
                    <a:pt x="193" y="1038"/>
                  </a:lnTo>
                  <a:lnTo>
                    <a:pt x="207" y="1030"/>
                  </a:lnTo>
                  <a:lnTo>
                    <a:pt x="220" y="1021"/>
                  </a:lnTo>
                  <a:lnTo>
                    <a:pt x="233" y="1010"/>
                  </a:lnTo>
                  <a:lnTo>
                    <a:pt x="245" y="999"/>
                  </a:lnTo>
                  <a:lnTo>
                    <a:pt x="245" y="999"/>
                  </a:lnTo>
                  <a:lnTo>
                    <a:pt x="267" y="977"/>
                  </a:lnTo>
                  <a:lnTo>
                    <a:pt x="287" y="953"/>
                  </a:lnTo>
                  <a:lnTo>
                    <a:pt x="305" y="928"/>
                  </a:lnTo>
                  <a:lnTo>
                    <a:pt x="322" y="901"/>
                  </a:lnTo>
                  <a:lnTo>
                    <a:pt x="322" y="901"/>
                  </a:lnTo>
                  <a:lnTo>
                    <a:pt x="339" y="873"/>
                  </a:lnTo>
                  <a:lnTo>
                    <a:pt x="352" y="842"/>
                  </a:lnTo>
                  <a:lnTo>
                    <a:pt x="365" y="812"/>
                  </a:lnTo>
                  <a:lnTo>
                    <a:pt x="376" y="782"/>
                  </a:lnTo>
                  <a:lnTo>
                    <a:pt x="386" y="750"/>
                  </a:lnTo>
                  <a:lnTo>
                    <a:pt x="393" y="718"/>
                  </a:lnTo>
                  <a:lnTo>
                    <a:pt x="400" y="686"/>
                  </a:lnTo>
                  <a:lnTo>
                    <a:pt x="405" y="654"/>
                  </a:lnTo>
                  <a:lnTo>
                    <a:pt x="405" y="654"/>
                  </a:lnTo>
                  <a:lnTo>
                    <a:pt x="411" y="616"/>
                  </a:lnTo>
                  <a:lnTo>
                    <a:pt x="415" y="579"/>
                  </a:lnTo>
                  <a:lnTo>
                    <a:pt x="419" y="541"/>
                  </a:lnTo>
                  <a:lnTo>
                    <a:pt x="421" y="503"/>
                  </a:lnTo>
                  <a:lnTo>
                    <a:pt x="429" y="351"/>
                  </a:lnTo>
                  <a:lnTo>
                    <a:pt x="429" y="351"/>
                  </a:lnTo>
                  <a:lnTo>
                    <a:pt x="434" y="274"/>
                  </a:lnTo>
                  <a:lnTo>
                    <a:pt x="443" y="198"/>
                  </a:lnTo>
                  <a:lnTo>
                    <a:pt x="452" y="121"/>
                  </a:lnTo>
                  <a:lnTo>
                    <a:pt x="465" y="45"/>
                  </a:lnTo>
                  <a:lnTo>
                    <a:pt x="465" y="45"/>
                  </a:lnTo>
                  <a:lnTo>
                    <a:pt x="471" y="8"/>
                  </a:lnTo>
                  <a:lnTo>
                    <a:pt x="471" y="8"/>
                  </a:lnTo>
                  <a:lnTo>
                    <a:pt x="471" y="5"/>
                  </a:lnTo>
                  <a:lnTo>
                    <a:pt x="470" y="3"/>
                  </a:lnTo>
                  <a:lnTo>
                    <a:pt x="468" y="1"/>
                  </a:lnTo>
                  <a:lnTo>
                    <a:pt x="466" y="0"/>
                  </a:lnTo>
                  <a:lnTo>
                    <a:pt x="464" y="0"/>
                  </a:lnTo>
                  <a:lnTo>
                    <a:pt x="462" y="0"/>
                  </a:lnTo>
                  <a:lnTo>
                    <a:pt x="460" y="2"/>
                  </a:lnTo>
                  <a:lnTo>
                    <a:pt x="459" y="4"/>
                  </a:lnTo>
                  <a:lnTo>
                    <a:pt x="45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56B2E6CC-0863-7438-FAF2-BD4C35CEE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4" y="2011"/>
              <a:ext cx="124" cy="409"/>
            </a:xfrm>
            <a:custGeom>
              <a:avLst/>
              <a:gdLst>
                <a:gd name="T0" fmla="*/ 349 w 371"/>
                <a:gd name="T1" fmla="*/ 54 h 1229"/>
                <a:gd name="T2" fmla="*/ 327 w 371"/>
                <a:gd name="T3" fmla="*/ 144 h 1229"/>
                <a:gd name="T4" fmla="*/ 308 w 371"/>
                <a:gd name="T5" fmla="*/ 266 h 1229"/>
                <a:gd name="T6" fmla="*/ 273 w 371"/>
                <a:gd name="T7" fmla="*/ 519 h 1229"/>
                <a:gd name="T8" fmla="*/ 243 w 371"/>
                <a:gd name="T9" fmla="*/ 773 h 1229"/>
                <a:gd name="T10" fmla="*/ 218 w 371"/>
                <a:gd name="T11" fmla="*/ 1027 h 1229"/>
                <a:gd name="T12" fmla="*/ 211 w 371"/>
                <a:gd name="T13" fmla="*/ 1118 h 1229"/>
                <a:gd name="T14" fmla="*/ 207 w 371"/>
                <a:gd name="T15" fmla="*/ 1144 h 1229"/>
                <a:gd name="T16" fmla="*/ 197 w 371"/>
                <a:gd name="T17" fmla="*/ 1177 h 1229"/>
                <a:gd name="T18" fmla="*/ 176 w 371"/>
                <a:gd name="T19" fmla="*/ 1205 h 1229"/>
                <a:gd name="T20" fmla="*/ 155 w 371"/>
                <a:gd name="T21" fmla="*/ 1214 h 1229"/>
                <a:gd name="T22" fmla="*/ 134 w 371"/>
                <a:gd name="T23" fmla="*/ 1216 h 1229"/>
                <a:gd name="T24" fmla="*/ 101 w 371"/>
                <a:gd name="T25" fmla="*/ 1207 h 1229"/>
                <a:gd name="T26" fmla="*/ 74 w 371"/>
                <a:gd name="T27" fmla="*/ 1188 h 1229"/>
                <a:gd name="T28" fmla="*/ 59 w 371"/>
                <a:gd name="T29" fmla="*/ 1167 h 1229"/>
                <a:gd name="T30" fmla="*/ 42 w 371"/>
                <a:gd name="T31" fmla="*/ 1131 h 1229"/>
                <a:gd name="T32" fmla="*/ 33 w 371"/>
                <a:gd name="T33" fmla="*/ 1093 h 1229"/>
                <a:gd name="T34" fmla="*/ 19 w 371"/>
                <a:gd name="T35" fmla="*/ 1000 h 1229"/>
                <a:gd name="T36" fmla="*/ 14 w 371"/>
                <a:gd name="T37" fmla="*/ 907 h 1229"/>
                <a:gd name="T38" fmla="*/ 13 w 371"/>
                <a:gd name="T39" fmla="*/ 715 h 1229"/>
                <a:gd name="T40" fmla="*/ 14 w 371"/>
                <a:gd name="T41" fmla="*/ 327 h 1229"/>
                <a:gd name="T42" fmla="*/ 15 w 371"/>
                <a:gd name="T43" fmla="*/ 70 h 1229"/>
                <a:gd name="T44" fmla="*/ 15 w 371"/>
                <a:gd name="T45" fmla="*/ 3 h 1229"/>
                <a:gd name="T46" fmla="*/ 9 w 371"/>
                <a:gd name="T47" fmla="*/ 0 h 1229"/>
                <a:gd name="T48" fmla="*/ 3 w 371"/>
                <a:gd name="T49" fmla="*/ 3 h 1229"/>
                <a:gd name="T50" fmla="*/ 2 w 371"/>
                <a:gd name="T51" fmla="*/ 270 h 1229"/>
                <a:gd name="T52" fmla="*/ 1 w 371"/>
                <a:gd name="T53" fmla="*/ 533 h 1229"/>
                <a:gd name="T54" fmla="*/ 0 w 371"/>
                <a:gd name="T55" fmla="*/ 862 h 1229"/>
                <a:gd name="T56" fmla="*/ 7 w 371"/>
                <a:gd name="T57" fmla="*/ 990 h 1229"/>
                <a:gd name="T58" fmla="*/ 13 w 371"/>
                <a:gd name="T59" fmla="*/ 1055 h 1229"/>
                <a:gd name="T60" fmla="*/ 29 w 371"/>
                <a:gd name="T61" fmla="*/ 1131 h 1229"/>
                <a:gd name="T62" fmla="*/ 44 w 371"/>
                <a:gd name="T63" fmla="*/ 1167 h 1229"/>
                <a:gd name="T64" fmla="*/ 67 w 371"/>
                <a:gd name="T65" fmla="*/ 1197 h 1229"/>
                <a:gd name="T66" fmla="*/ 98 w 371"/>
                <a:gd name="T67" fmla="*/ 1219 h 1229"/>
                <a:gd name="T68" fmla="*/ 122 w 371"/>
                <a:gd name="T69" fmla="*/ 1226 h 1229"/>
                <a:gd name="T70" fmla="*/ 155 w 371"/>
                <a:gd name="T71" fmla="*/ 1226 h 1229"/>
                <a:gd name="T72" fmla="*/ 186 w 371"/>
                <a:gd name="T73" fmla="*/ 1213 h 1229"/>
                <a:gd name="T74" fmla="*/ 202 w 371"/>
                <a:gd name="T75" fmla="*/ 1195 h 1229"/>
                <a:gd name="T76" fmla="*/ 216 w 371"/>
                <a:gd name="T77" fmla="*/ 1163 h 1229"/>
                <a:gd name="T78" fmla="*/ 223 w 371"/>
                <a:gd name="T79" fmla="*/ 1115 h 1229"/>
                <a:gd name="T80" fmla="*/ 246 w 371"/>
                <a:gd name="T81" fmla="*/ 857 h 1229"/>
                <a:gd name="T82" fmla="*/ 275 w 371"/>
                <a:gd name="T83" fmla="*/ 597 h 1229"/>
                <a:gd name="T84" fmla="*/ 310 w 371"/>
                <a:gd name="T85" fmla="*/ 336 h 1229"/>
                <a:gd name="T86" fmla="*/ 329 w 371"/>
                <a:gd name="T87" fmla="*/ 209 h 1229"/>
                <a:gd name="T88" fmla="*/ 353 w 371"/>
                <a:gd name="T89" fmla="*/ 86 h 1229"/>
                <a:gd name="T90" fmla="*/ 371 w 371"/>
                <a:gd name="T91" fmla="*/ 28 h 1229"/>
                <a:gd name="T92" fmla="*/ 371 w 371"/>
                <a:gd name="T93" fmla="*/ 24 h 1229"/>
                <a:gd name="T94" fmla="*/ 364 w 371"/>
                <a:gd name="T95" fmla="*/ 21 h 1229"/>
                <a:gd name="T96" fmla="*/ 358 w 371"/>
                <a:gd name="T97" fmla="*/ 25 h 1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1" h="1229">
                  <a:moveTo>
                    <a:pt x="358" y="25"/>
                  </a:moveTo>
                  <a:lnTo>
                    <a:pt x="358" y="25"/>
                  </a:lnTo>
                  <a:lnTo>
                    <a:pt x="349" y="54"/>
                  </a:lnTo>
                  <a:lnTo>
                    <a:pt x="341" y="83"/>
                  </a:lnTo>
                  <a:lnTo>
                    <a:pt x="333" y="113"/>
                  </a:lnTo>
                  <a:lnTo>
                    <a:pt x="327" y="144"/>
                  </a:lnTo>
                  <a:lnTo>
                    <a:pt x="318" y="204"/>
                  </a:lnTo>
                  <a:lnTo>
                    <a:pt x="308" y="266"/>
                  </a:lnTo>
                  <a:lnTo>
                    <a:pt x="308" y="266"/>
                  </a:lnTo>
                  <a:lnTo>
                    <a:pt x="290" y="392"/>
                  </a:lnTo>
                  <a:lnTo>
                    <a:pt x="273" y="519"/>
                  </a:lnTo>
                  <a:lnTo>
                    <a:pt x="273" y="519"/>
                  </a:lnTo>
                  <a:lnTo>
                    <a:pt x="257" y="646"/>
                  </a:lnTo>
                  <a:lnTo>
                    <a:pt x="243" y="773"/>
                  </a:lnTo>
                  <a:lnTo>
                    <a:pt x="243" y="773"/>
                  </a:lnTo>
                  <a:lnTo>
                    <a:pt x="229" y="900"/>
                  </a:lnTo>
                  <a:lnTo>
                    <a:pt x="218" y="1027"/>
                  </a:lnTo>
                  <a:lnTo>
                    <a:pt x="218" y="1027"/>
                  </a:lnTo>
                  <a:lnTo>
                    <a:pt x="213" y="1091"/>
                  </a:lnTo>
                  <a:lnTo>
                    <a:pt x="213" y="1091"/>
                  </a:lnTo>
                  <a:lnTo>
                    <a:pt x="211" y="1118"/>
                  </a:lnTo>
                  <a:lnTo>
                    <a:pt x="209" y="1132"/>
                  </a:lnTo>
                  <a:lnTo>
                    <a:pt x="207" y="1144"/>
                  </a:lnTo>
                  <a:lnTo>
                    <a:pt x="207" y="1144"/>
                  </a:lnTo>
                  <a:lnTo>
                    <a:pt x="205" y="1156"/>
                  </a:lnTo>
                  <a:lnTo>
                    <a:pt x="201" y="1167"/>
                  </a:lnTo>
                  <a:lnTo>
                    <a:pt x="197" y="1177"/>
                  </a:lnTo>
                  <a:lnTo>
                    <a:pt x="192" y="1188"/>
                  </a:lnTo>
                  <a:lnTo>
                    <a:pt x="185" y="1196"/>
                  </a:lnTo>
                  <a:lnTo>
                    <a:pt x="176" y="1205"/>
                  </a:lnTo>
                  <a:lnTo>
                    <a:pt x="167" y="1210"/>
                  </a:lnTo>
                  <a:lnTo>
                    <a:pt x="162" y="1212"/>
                  </a:lnTo>
                  <a:lnTo>
                    <a:pt x="155" y="1214"/>
                  </a:lnTo>
                  <a:lnTo>
                    <a:pt x="155" y="1214"/>
                  </a:lnTo>
                  <a:lnTo>
                    <a:pt x="145" y="1216"/>
                  </a:lnTo>
                  <a:lnTo>
                    <a:pt x="134" y="1216"/>
                  </a:lnTo>
                  <a:lnTo>
                    <a:pt x="122" y="1214"/>
                  </a:lnTo>
                  <a:lnTo>
                    <a:pt x="112" y="1211"/>
                  </a:lnTo>
                  <a:lnTo>
                    <a:pt x="101" y="1207"/>
                  </a:lnTo>
                  <a:lnTo>
                    <a:pt x="92" y="1201"/>
                  </a:lnTo>
                  <a:lnTo>
                    <a:pt x="83" y="1195"/>
                  </a:lnTo>
                  <a:lnTo>
                    <a:pt x="74" y="1188"/>
                  </a:lnTo>
                  <a:lnTo>
                    <a:pt x="74" y="1188"/>
                  </a:lnTo>
                  <a:lnTo>
                    <a:pt x="66" y="1177"/>
                  </a:lnTo>
                  <a:lnTo>
                    <a:pt x="59" y="1167"/>
                  </a:lnTo>
                  <a:lnTo>
                    <a:pt x="52" y="1156"/>
                  </a:lnTo>
                  <a:lnTo>
                    <a:pt x="46" y="1143"/>
                  </a:lnTo>
                  <a:lnTo>
                    <a:pt x="42" y="1131"/>
                  </a:lnTo>
                  <a:lnTo>
                    <a:pt x="38" y="1118"/>
                  </a:lnTo>
                  <a:lnTo>
                    <a:pt x="33" y="1093"/>
                  </a:lnTo>
                  <a:lnTo>
                    <a:pt x="33" y="1093"/>
                  </a:lnTo>
                  <a:lnTo>
                    <a:pt x="26" y="1062"/>
                  </a:lnTo>
                  <a:lnTo>
                    <a:pt x="22" y="1031"/>
                  </a:lnTo>
                  <a:lnTo>
                    <a:pt x="19" y="1000"/>
                  </a:lnTo>
                  <a:lnTo>
                    <a:pt x="17" y="969"/>
                  </a:lnTo>
                  <a:lnTo>
                    <a:pt x="15" y="938"/>
                  </a:lnTo>
                  <a:lnTo>
                    <a:pt x="14" y="907"/>
                  </a:lnTo>
                  <a:lnTo>
                    <a:pt x="13" y="844"/>
                  </a:lnTo>
                  <a:lnTo>
                    <a:pt x="13" y="844"/>
                  </a:lnTo>
                  <a:lnTo>
                    <a:pt x="13" y="715"/>
                  </a:lnTo>
                  <a:lnTo>
                    <a:pt x="14" y="586"/>
                  </a:lnTo>
                  <a:lnTo>
                    <a:pt x="14" y="586"/>
                  </a:lnTo>
                  <a:lnTo>
                    <a:pt x="14" y="327"/>
                  </a:lnTo>
                  <a:lnTo>
                    <a:pt x="14" y="327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270"/>
                  </a:lnTo>
                  <a:lnTo>
                    <a:pt x="2" y="270"/>
                  </a:lnTo>
                  <a:lnTo>
                    <a:pt x="1" y="533"/>
                  </a:lnTo>
                  <a:lnTo>
                    <a:pt x="1" y="533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0" y="862"/>
                  </a:lnTo>
                  <a:lnTo>
                    <a:pt x="2" y="926"/>
                  </a:lnTo>
                  <a:lnTo>
                    <a:pt x="3" y="959"/>
                  </a:lnTo>
                  <a:lnTo>
                    <a:pt x="7" y="990"/>
                  </a:lnTo>
                  <a:lnTo>
                    <a:pt x="10" y="1022"/>
                  </a:lnTo>
                  <a:lnTo>
                    <a:pt x="13" y="1055"/>
                  </a:lnTo>
                  <a:lnTo>
                    <a:pt x="13" y="1055"/>
                  </a:lnTo>
                  <a:lnTo>
                    <a:pt x="17" y="1080"/>
                  </a:lnTo>
                  <a:lnTo>
                    <a:pt x="22" y="1106"/>
                  </a:lnTo>
                  <a:lnTo>
                    <a:pt x="29" y="1131"/>
                  </a:lnTo>
                  <a:lnTo>
                    <a:pt x="34" y="1143"/>
                  </a:lnTo>
                  <a:lnTo>
                    <a:pt x="39" y="1156"/>
                  </a:lnTo>
                  <a:lnTo>
                    <a:pt x="44" y="1167"/>
                  </a:lnTo>
                  <a:lnTo>
                    <a:pt x="51" y="1177"/>
                  </a:lnTo>
                  <a:lnTo>
                    <a:pt x="59" y="1188"/>
                  </a:lnTo>
                  <a:lnTo>
                    <a:pt x="67" y="1197"/>
                  </a:lnTo>
                  <a:lnTo>
                    <a:pt x="76" y="1206"/>
                  </a:lnTo>
                  <a:lnTo>
                    <a:pt x="87" y="1213"/>
                  </a:lnTo>
                  <a:lnTo>
                    <a:pt x="98" y="1219"/>
                  </a:lnTo>
                  <a:lnTo>
                    <a:pt x="111" y="1224"/>
                  </a:lnTo>
                  <a:lnTo>
                    <a:pt x="111" y="1224"/>
                  </a:lnTo>
                  <a:lnTo>
                    <a:pt x="122" y="1226"/>
                  </a:lnTo>
                  <a:lnTo>
                    <a:pt x="134" y="1229"/>
                  </a:lnTo>
                  <a:lnTo>
                    <a:pt x="145" y="1229"/>
                  </a:lnTo>
                  <a:lnTo>
                    <a:pt x="155" y="1226"/>
                  </a:lnTo>
                  <a:lnTo>
                    <a:pt x="167" y="1223"/>
                  </a:lnTo>
                  <a:lnTo>
                    <a:pt x="176" y="1219"/>
                  </a:lnTo>
                  <a:lnTo>
                    <a:pt x="186" y="1213"/>
                  </a:lnTo>
                  <a:lnTo>
                    <a:pt x="194" y="1205"/>
                  </a:lnTo>
                  <a:lnTo>
                    <a:pt x="194" y="1205"/>
                  </a:lnTo>
                  <a:lnTo>
                    <a:pt x="202" y="1195"/>
                  </a:lnTo>
                  <a:lnTo>
                    <a:pt x="207" y="1185"/>
                  </a:lnTo>
                  <a:lnTo>
                    <a:pt x="213" y="1174"/>
                  </a:lnTo>
                  <a:lnTo>
                    <a:pt x="216" y="1163"/>
                  </a:lnTo>
                  <a:lnTo>
                    <a:pt x="219" y="1150"/>
                  </a:lnTo>
                  <a:lnTo>
                    <a:pt x="221" y="1139"/>
                  </a:lnTo>
                  <a:lnTo>
                    <a:pt x="223" y="1115"/>
                  </a:lnTo>
                  <a:lnTo>
                    <a:pt x="223" y="1115"/>
                  </a:lnTo>
                  <a:lnTo>
                    <a:pt x="234" y="986"/>
                  </a:lnTo>
                  <a:lnTo>
                    <a:pt x="246" y="857"/>
                  </a:lnTo>
                  <a:lnTo>
                    <a:pt x="246" y="857"/>
                  </a:lnTo>
                  <a:lnTo>
                    <a:pt x="260" y="726"/>
                  </a:lnTo>
                  <a:lnTo>
                    <a:pt x="275" y="597"/>
                  </a:lnTo>
                  <a:lnTo>
                    <a:pt x="275" y="597"/>
                  </a:lnTo>
                  <a:lnTo>
                    <a:pt x="292" y="467"/>
                  </a:lnTo>
                  <a:lnTo>
                    <a:pt x="310" y="336"/>
                  </a:lnTo>
                  <a:lnTo>
                    <a:pt x="310" y="336"/>
                  </a:lnTo>
                  <a:lnTo>
                    <a:pt x="329" y="209"/>
                  </a:lnTo>
                  <a:lnTo>
                    <a:pt x="329" y="209"/>
                  </a:lnTo>
                  <a:lnTo>
                    <a:pt x="340" y="147"/>
                  </a:lnTo>
                  <a:lnTo>
                    <a:pt x="346" y="117"/>
                  </a:lnTo>
                  <a:lnTo>
                    <a:pt x="353" y="86"/>
                  </a:lnTo>
                  <a:lnTo>
                    <a:pt x="353" y="86"/>
                  </a:lnTo>
                  <a:lnTo>
                    <a:pt x="361" y="57"/>
                  </a:lnTo>
                  <a:lnTo>
                    <a:pt x="371" y="28"/>
                  </a:lnTo>
                  <a:lnTo>
                    <a:pt x="371" y="28"/>
                  </a:lnTo>
                  <a:lnTo>
                    <a:pt x="371" y="26"/>
                  </a:lnTo>
                  <a:lnTo>
                    <a:pt x="371" y="24"/>
                  </a:lnTo>
                  <a:lnTo>
                    <a:pt x="369" y="22"/>
                  </a:lnTo>
                  <a:lnTo>
                    <a:pt x="367" y="21"/>
                  </a:lnTo>
                  <a:lnTo>
                    <a:pt x="364" y="21"/>
                  </a:lnTo>
                  <a:lnTo>
                    <a:pt x="362" y="22"/>
                  </a:lnTo>
                  <a:lnTo>
                    <a:pt x="360" y="23"/>
                  </a:lnTo>
                  <a:lnTo>
                    <a:pt x="358" y="25"/>
                  </a:lnTo>
                  <a:lnTo>
                    <a:pt x="358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6C2123D6-744C-F39E-614A-371E89151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1879"/>
              <a:ext cx="475" cy="1078"/>
            </a:xfrm>
            <a:custGeom>
              <a:avLst/>
              <a:gdLst>
                <a:gd name="T0" fmla="*/ 1424 w 1427"/>
                <a:gd name="T1" fmla="*/ 3121 h 3233"/>
                <a:gd name="T2" fmla="*/ 1412 w 1427"/>
                <a:gd name="T3" fmla="*/ 2805 h 3233"/>
                <a:gd name="T4" fmla="*/ 1390 w 1427"/>
                <a:gd name="T5" fmla="*/ 2490 h 3233"/>
                <a:gd name="T6" fmla="*/ 1371 w 1427"/>
                <a:gd name="T7" fmla="*/ 2280 h 3233"/>
                <a:gd name="T8" fmla="*/ 1337 w 1427"/>
                <a:gd name="T9" fmla="*/ 1967 h 3233"/>
                <a:gd name="T10" fmla="*/ 1294 w 1427"/>
                <a:gd name="T11" fmla="*/ 1655 h 3233"/>
                <a:gd name="T12" fmla="*/ 1262 w 1427"/>
                <a:gd name="T13" fmla="*/ 1450 h 3233"/>
                <a:gd name="T14" fmla="*/ 1206 w 1427"/>
                <a:gd name="T15" fmla="*/ 1143 h 3233"/>
                <a:gd name="T16" fmla="*/ 1143 w 1427"/>
                <a:gd name="T17" fmla="*/ 839 h 3233"/>
                <a:gd name="T18" fmla="*/ 1112 w 1427"/>
                <a:gd name="T19" fmla="*/ 698 h 3233"/>
                <a:gd name="T20" fmla="*/ 1108 w 1427"/>
                <a:gd name="T21" fmla="*/ 672 h 3233"/>
                <a:gd name="T22" fmla="*/ 1100 w 1427"/>
                <a:gd name="T23" fmla="*/ 657 h 3233"/>
                <a:gd name="T24" fmla="*/ 1080 w 1427"/>
                <a:gd name="T25" fmla="*/ 637 h 3233"/>
                <a:gd name="T26" fmla="*/ 1016 w 1427"/>
                <a:gd name="T27" fmla="*/ 570 h 3233"/>
                <a:gd name="T28" fmla="*/ 954 w 1427"/>
                <a:gd name="T29" fmla="*/ 508 h 3233"/>
                <a:gd name="T30" fmla="*/ 856 w 1427"/>
                <a:gd name="T31" fmla="*/ 423 h 3233"/>
                <a:gd name="T32" fmla="*/ 754 w 1427"/>
                <a:gd name="T33" fmla="*/ 344 h 3233"/>
                <a:gd name="T34" fmla="*/ 682 w 1427"/>
                <a:gd name="T35" fmla="*/ 295 h 3233"/>
                <a:gd name="T36" fmla="*/ 571 w 1427"/>
                <a:gd name="T37" fmla="*/ 225 h 3233"/>
                <a:gd name="T38" fmla="*/ 457 w 1427"/>
                <a:gd name="T39" fmla="*/ 164 h 3233"/>
                <a:gd name="T40" fmla="*/ 337 w 1427"/>
                <a:gd name="T41" fmla="*/ 108 h 3233"/>
                <a:gd name="T42" fmla="*/ 215 w 1427"/>
                <a:gd name="T43" fmla="*/ 61 h 3233"/>
                <a:gd name="T44" fmla="*/ 92 w 1427"/>
                <a:gd name="T45" fmla="*/ 22 h 3233"/>
                <a:gd name="T46" fmla="*/ 8 w 1427"/>
                <a:gd name="T47" fmla="*/ 0 h 3233"/>
                <a:gd name="T48" fmla="*/ 3 w 1427"/>
                <a:gd name="T49" fmla="*/ 0 h 3233"/>
                <a:gd name="T50" fmla="*/ 0 w 1427"/>
                <a:gd name="T51" fmla="*/ 6 h 3233"/>
                <a:gd name="T52" fmla="*/ 4 w 1427"/>
                <a:gd name="T53" fmla="*/ 11 h 3233"/>
                <a:gd name="T54" fmla="*/ 88 w 1427"/>
                <a:gd name="T55" fmla="*/ 33 h 3233"/>
                <a:gd name="T56" fmla="*/ 213 w 1427"/>
                <a:gd name="T57" fmla="*/ 74 h 3233"/>
                <a:gd name="T58" fmla="*/ 335 w 1427"/>
                <a:gd name="T59" fmla="*/ 121 h 3233"/>
                <a:gd name="T60" fmla="*/ 454 w 1427"/>
                <a:gd name="T61" fmla="*/ 176 h 3233"/>
                <a:gd name="T62" fmla="*/ 568 w 1427"/>
                <a:gd name="T63" fmla="*/ 239 h 3233"/>
                <a:gd name="T64" fmla="*/ 643 w 1427"/>
                <a:gd name="T65" fmla="*/ 283 h 3233"/>
                <a:gd name="T66" fmla="*/ 750 w 1427"/>
                <a:gd name="T67" fmla="*/ 357 h 3233"/>
                <a:gd name="T68" fmla="*/ 853 w 1427"/>
                <a:gd name="T69" fmla="*/ 438 h 3233"/>
                <a:gd name="T70" fmla="*/ 920 w 1427"/>
                <a:gd name="T71" fmla="*/ 494 h 3233"/>
                <a:gd name="T72" fmla="*/ 1014 w 1427"/>
                <a:gd name="T73" fmla="*/ 585 h 3233"/>
                <a:gd name="T74" fmla="*/ 1070 w 1427"/>
                <a:gd name="T75" fmla="*/ 645 h 3233"/>
                <a:gd name="T76" fmla="*/ 1089 w 1427"/>
                <a:gd name="T77" fmla="*/ 665 h 3233"/>
                <a:gd name="T78" fmla="*/ 1096 w 1427"/>
                <a:gd name="T79" fmla="*/ 680 h 3233"/>
                <a:gd name="T80" fmla="*/ 1103 w 1427"/>
                <a:gd name="T81" fmla="*/ 712 h 3233"/>
                <a:gd name="T82" fmla="*/ 1201 w 1427"/>
                <a:gd name="T83" fmla="*/ 1180 h 3233"/>
                <a:gd name="T84" fmla="*/ 1252 w 1427"/>
                <a:gd name="T85" fmla="*/ 1462 h 3233"/>
                <a:gd name="T86" fmla="*/ 1284 w 1427"/>
                <a:gd name="T87" fmla="*/ 1669 h 3233"/>
                <a:gd name="T88" fmla="*/ 1326 w 1427"/>
                <a:gd name="T89" fmla="*/ 1981 h 3233"/>
                <a:gd name="T90" fmla="*/ 1361 w 1427"/>
                <a:gd name="T91" fmla="*/ 2294 h 3233"/>
                <a:gd name="T92" fmla="*/ 1378 w 1427"/>
                <a:gd name="T93" fmla="*/ 2501 h 3233"/>
                <a:gd name="T94" fmla="*/ 1399 w 1427"/>
                <a:gd name="T95" fmla="*/ 2812 h 3233"/>
                <a:gd name="T96" fmla="*/ 1412 w 1427"/>
                <a:gd name="T97" fmla="*/ 3123 h 3233"/>
                <a:gd name="T98" fmla="*/ 1415 w 1427"/>
                <a:gd name="T99" fmla="*/ 3227 h 3233"/>
                <a:gd name="T100" fmla="*/ 1419 w 1427"/>
                <a:gd name="T101" fmla="*/ 3233 h 3233"/>
                <a:gd name="T102" fmla="*/ 1425 w 1427"/>
                <a:gd name="T103" fmla="*/ 3232 h 3233"/>
                <a:gd name="T104" fmla="*/ 1427 w 1427"/>
                <a:gd name="T105" fmla="*/ 3227 h 3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27" h="3233">
                  <a:moveTo>
                    <a:pt x="1427" y="3227"/>
                  </a:moveTo>
                  <a:lnTo>
                    <a:pt x="1427" y="3227"/>
                  </a:lnTo>
                  <a:lnTo>
                    <a:pt x="1424" y="3121"/>
                  </a:lnTo>
                  <a:lnTo>
                    <a:pt x="1421" y="3016"/>
                  </a:lnTo>
                  <a:lnTo>
                    <a:pt x="1417" y="2911"/>
                  </a:lnTo>
                  <a:lnTo>
                    <a:pt x="1412" y="2805"/>
                  </a:lnTo>
                  <a:lnTo>
                    <a:pt x="1405" y="2700"/>
                  </a:lnTo>
                  <a:lnTo>
                    <a:pt x="1398" y="2595"/>
                  </a:lnTo>
                  <a:lnTo>
                    <a:pt x="1390" y="2490"/>
                  </a:lnTo>
                  <a:lnTo>
                    <a:pt x="1382" y="2384"/>
                  </a:lnTo>
                  <a:lnTo>
                    <a:pt x="1382" y="2384"/>
                  </a:lnTo>
                  <a:lnTo>
                    <a:pt x="1371" y="2280"/>
                  </a:lnTo>
                  <a:lnTo>
                    <a:pt x="1361" y="2176"/>
                  </a:lnTo>
                  <a:lnTo>
                    <a:pt x="1349" y="2072"/>
                  </a:lnTo>
                  <a:lnTo>
                    <a:pt x="1337" y="1967"/>
                  </a:lnTo>
                  <a:lnTo>
                    <a:pt x="1323" y="1863"/>
                  </a:lnTo>
                  <a:lnTo>
                    <a:pt x="1310" y="1759"/>
                  </a:lnTo>
                  <a:lnTo>
                    <a:pt x="1294" y="1655"/>
                  </a:lnTo>
                  <a:lnTo>
                    <a:pt x="1279" y="1552"/>
                  </a:lnTo>
                  <a:lnTo>
                    <a:pt x="1279" y="1552"/>
                  </a:lnTo>
                  <a:lnTo>
                    <a:pt x="1262" y="1450"/>
                  </a:lnTo>
                  <a:lnTo>
                    <a:pt x="1244" y="1347"/>
                  </a:lnTo>
                  <a:lnTo>
                    <a:pt x="1226" y="1245"/>
                  </a:lnTo>
                  <a:lnTo>
                    <a:pt x="1206" y="1143"/>
                  </a:lnTo>
                  <a:lnTo>
                    <a:pt x="1186" y="1042"/>
                  </a:lnTo>
                  <a:lnTo>
                    <a:pt x="1165" y="940"/>
                  </a:lnTo>
                  <a:lnTo>
                    <a:pt x="1143" y="839"/>
                  </a:lnTo>
                  <a:lnTo>
                    <a:pt x="1120" y="738"/>
                  </a:lnTo>
                  <a:lnTo>
                    <a:pt x="1120" y="738"/>
                  </a:lnTo>
                  <a:lnTo>
                    <a:pt x="1112" y="698"/>
                  </a:lnTo>
                  <a:lnTo>
                    <a:pt x="1112" y="698"/>
                  </a:lnTo>
                  <a:lnTo>
                    <a:pt x="1109" y="681"/>
                  </a:lnTo>
                  <a:lnTo>
                    <a:pt x="1108" y="672"/>
                  </a:lnTo>
                  <a:lnTo>
                    <a:pt x="1105" y="665"/>
                  </a:lnTo>
                  <a:lnTo>
                    <a:pt x="1105" y="665"/>
                  </a:lnTo>
                  <a:lnTo>
                    <a:pt x="1100" y="657"/>
                  </a:lnTo>
                  <a:lnTo>
                    <a:pt x="1093" y="650"/>
                  </a:lnTo>
                  <a:lnTo>
                    <a:pt x="1080" y="637"/>
                  </a:lnTo>
                  <a:lnTo>
                    <a:pt x="1080" y="637"/>
                  </a:lnTo>
                  <a:lnTo>
                    <a:pt x="1048" y="601"/>
                  </a:lnTo>
                  <a:lnTo>
                    <a:pt x="1048" y="601"/>
                  </a:lnTo>
                  <a:lnTo>
                    <a:pt x="1016" y="570"/>
                  </a:lnTo>
                  <a:lnTo>
                    <a:pt x="985" y="539"/>
                  </a:lnTo>
                  <a:lnTo>
                    <a:pt x="985" y="539"/>
                  </a:lnTo>
                  <a:lnTo>
                    <a:pt x="954" y="508"/>
                  </a:lnTo>
                  <a:lnTo>
                    <a:pt x="922" y="479"/>
                  </a:lnTo>
                  <a:lnTo>
                    <a:pt x="889" y="451"/>
                  </a:lnTo>
                  <a:lnTo>
                    <a:pt x="856" y="423"/>
                  </a:lnTo>
                  <a:lnTo>
                    <a:pt x="823" y="396"/>
                  </a:lnTo>
                  <a:lnTo>
                    <a:pt x="789" y="370"/>
                  </a:lnTo>
                  <a:lnTo>
                    <a:pt x="754" y="344"/>
                  </a:lnTo>
                  <a:lnTo>
                    <a:pt x="719" y="319"/>
                  </a:lnTo>
                  <a:lnTo>
                    <a:pt x="719" y="319"/>
                  </a:lnTo>
                  <a:lnTo>
                    <a:pt x="682" y="295"/>
                  </a:lnTo>
                  <a:lnTo>
                    <a:pt x="646" y="271"/>
                  </a:lnTo>
                  <a:lnTo>
                    <a:pt x="609" y="248"/>
                  </a:lnTo>
                  <a:lnTo>
                    <a:pt x="571" y="225"/>
                  </a:lnTo>
                  <a:lnTo>
                    <a:pt x="534" y="204"/>
                  </a:lnTo>
                  <a:lnTo>
                    <a:pt x="495" y="183"/>
                  </a:lnTo>
                  <a:lnTo>
                    <a:pt x="457" y="164"/>
                  </a:lnTo>
                  <a:lnTo>
                    <a:pt x="417" y="145"/>
                  </a:lnTo>
                  <a:lnTo>
                    <a:pt x="378" y="126"/>
                  </a:lnTo>
                  <a:lnTo>
                    <a:pt x="337" y="108"/>
                  </a:lnTo>
                  <a:lnTo>
                    <a:pt x="298" y="92"/>
                  </a:lnTo>
                  <a:lnTo>
                    <a:pt x="257" y="76"/>
                  </a:lnTo>
                  <a:lnTo>
                    <a:pt x="215" y="61"/>
                  </a:lnTo>
                  <a:lnTo>
                    <a:pt x="175" y="47"/>
                  </a:lnTo>
                  <a:lnTo>
                    <a:pt x="133" y="33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50" y="1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7" y="22"/>
                  </a:lnTo>
                  <a:lnTo>
                    <a:pt x="88" y="33"/>
                  </a:lnTo>
                  <a:lnTo>
                    <a:pt x="131" y="46"/>
                  </a:lnTo>
                  <a:lnTo>
                    <a:pt x="172" y="59"/>
                  </a:lnTo>
                  <a:lnTo>
                    <a:pt x="213" y="74"/>
                  </a:lnTo>
                  <a:lnTo>
                    <a:pt x="254" y="88"/>
                  </a:lnTo>
                  <a:lnTo>
                    <a:pt x="294" y="104"/>
                  </a:lnTo>
                  <a:lnTo>
                    <a:pt x="335" y="121"/>
                  </a:lnTo>
                  <a:lnTo>
                    <a:pt x="374" y="139"/>
                  </a:lnTo>
                  <a:lnTo>
                    <a:pt x="414" y="157"/>
                  </a:lnTo>
                  <a:lnTo>
                    <a:pt x="454" y="176"/>
                  </a:lnTo>
                  <a:lnTo>
                    <a:pt x="492" y="196"/>
                  </a:lnTo>
                  <a:lnTo>
                    <a:pt x="531" y="217"/>
                  </a:lnTo>
                  <a:lnTo>
                    <a:pt x="568" y="239"/>
                  </a:lnTo>
                  <a:lnTo>
                    <a:pt x="605" y="260"/>
                  </a:lnTo>
                  <a:lnTo>
                    <a:pt x="643" y="283"/>
                  </a:lnTo>
                  <a:lnTo>
                    <a:pt x="643" y="283"/>
                  </a:lnTo>
                  <a:lnTo>
                    <a:pt x="679" y="307"/>
                  </a:lnTo>
                  <a:lnTo>
                    <a:pt x="715" y="332"/>
                  </a:lnTo>
                  <a:lnTo>
                    <a:pt x="750" y="357"/>
                  </a:lnTo>
                  <a:lnTo>
                    <a:pt x="785" y="383"/>
                  </a:lnTo>
                  <a:lnTo>
                    <a:pt x="820" y="409"/>
                  </a:lnTo>
                  <a:lnTo>
                    <a:pt x="853" y="438"/>
                  </a:lnTo>
                  <a:lnTo>
                    <a:pt x="886" y="466"/>
                  </a:lnTo>
                  <a:lnTo>
                    <a:pt x="920" y="494"/>
                  </a:lnTo>
                  <a:lnTo>
                    <a:pt x="920" y="494"/>
                  </a:lnTo>
                  <a:lnTo>
                    <a:pt x="952" y="523"/>
                  </a:lnTo>
                  <a:lnTo>
                    <a:pt x="983" y="554"/>
                  </a:lnTo>
                  <a:lnTo>
                    <a:pt x="1014" y="585"/>
                  </a:lnTo>
                  <a:lnTo>
                    <a:pt x="1044" y="616"/>
                  </a:lnTo>
                  <a:lnTo>
                    <a:pt x="1044" y="616"/>
                  </a:lnTo>
                  <a:lnTo>
                    <a:pt x="1070" y="645"/>
                  </a:lnTo>
                  <a:lnTo>
                    <a:pt x="1070" y="645"/>
                  </a:lnTo>
                  <a:lnTo>
                    <a:pt x="1083" y="657"/>
                  </a:lnTo>
                  <a:lnTo>
                    <a:pt x="1089" y="665"/>
                  </a:lnTo>
                  <a:lnTo>
                    <a:pt x="1093" y="671"/>
                  </a:lnTo>
                  <a:lnTo>
                    <a:pt x="1093" y="671"/>
                  </a:lnTo>
                  <a:lnTo>
                    <a:pt x="1096" y="680"/>
                  </a:lnTo>
                  <a:lnTo>
                    <a:pt x="1099" y="691"/>
                  </a:lnTo>
                  <a:lnTo>
                    <a:pt x="1103" y="712"/>
                  </a:lnTo>
                  <a:lnTo>
                    <a:pt x="1103" y="712"/>
                  </a:lnTo>
                  <a:lnTo>
                    <a:pt x="1142" y="899"/>
                  </a:lnTo>
                  <a:lnTo>
                    <a:pt x="1182" y="1086"/>
                  </a:lnTo>
                  <a:lnTo>
                    <a:pt x="1201" y="1180"/>
                  </a:lnTo>
                  <a:lnTo>
                    <a:pt x="1218" y="1273"/>
                  </a:lnTo>
                  <a:lnTo>
                    <a:pt x="1235" y="1368"/>
                  </a:lnTo>
                  <a:lnTo>
                    <a:pt x="1252" y="1462"/>
                  </a:lnTo>
                  <a:lnTo>
                    <a:pt x="1252" y="1462"/>
                  </a:lnTo>
                  <a:lnTo>
                    <a:pt x="1268" y="1565"/>
                  </a:lnTo>
                  <a:lnTo>
                    <a:pt x="1284" y="1669"/>
                  </a:lnTo>
                  <a:lnTo>
                    <a:pt x="1298" y="1773"/>
                  </a:lnTo>
                  <a:lnTo>
                    <a:pt x="1313" y="1877"/>
                  </a:lnTo>
                  <a:lnTo>
                    <a:pt x="1326" y="1981"/>
                  </a:lnTo>
                  <a:lnTo>
                    <a:pt x="1338" y="2085"/>
                  </a:lnTo>
                  <a:lnTo>
                    <a:pt x="1349" y="2189"/>
                  </a:lnTo>
                  <a:lnTo>
                    <a:pt x="1361" y="2294"/>
                  </a:lnTo>
                  <a:lnTo>
                    <a:pt x="1361" y="2294"/>
                  </a:lnTo>
                  <a:lnTo>
                    <a:pt x="1370" y="2397"/>
                  </a:lnTo>
                  <a:lnTo>
                    <a:pt x="1378" y="2501"/>
                  </a:lnTo>
                  <a:lnTo>
                    <a:pt x="1387" y="2604"/>
                  </a:lnTo>
                  <a:lnTo>
                    <a:pt x="1393" y="2708"/>
                  </a:lnTo>
                  <a:lnTo>
                    <a:pt x="1399" y="2812"/>
                  </a:lnTo>
                  <a:lnTo>
                    <a:pt x="1404" y="2916"/>
                  </a:lnTo>
                  <a:lnTo>
                    <a:pt x="1409" y="3020"/>
                  </a:lnTo>
                  <a:lnTo>
                    <a:pt x="1412" y="3123"/>
                  </a:lnTo>
                  <a:lnTo>
                    <a:pt x="1412" y="3123"/>
                  </a:lnTo>
                  <a:lnTo>
                    <a:pt x="1415" y="3227"/>
                  </a:lnTo>
                  <a:lnTo>
                    <a:pt x="1415" y="3227"/>
                  </a:lnTo>
                  <a:lnTo>
                    <a:pt x="1415" y="3229"/>
                  </a:lnTo>
                  <a:lnTo>
                    <a:pt x="1417" y="3232"/>
                  </a:lnTo>
                  <a:lnTo>
                    <a:pt x="1419" y="3233"/>
                  </a:lnTo>
                  <a:lnTo>
                    <a:pt x="1421" y="3233"/>
                  </a:lnTo>
                  <a:lnTo>
                    <a:pt x="1423" y="3233"/>
                  </a:lnTo>
                  <a:lnTo>
                    <a:pt x="1425" y="3232"/>
                  </a:lnTo>
                  <a:lnTo>
                    <a:pt x="1426" y="3229"/>
                  </a:lnTo>
                  <a:lnTo>
                    <a:pt x="1427" y="3227"/>
                  </a:lnTo>
                  <a:lnTo>
                    <a:pt x="1427" y="3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BE606E4E-AC5B-D2D0-5708-F4E527162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1580"/>
              <a:ext cx="41" cy="523"/>
            </a:xfrm>
            <a:custGeom>
              <a:avLst/>
              <a:gdLst>
                <a:gd name="T0" fmla="*/ 47 w 125"/>
                <a:gd name="T1" fmla="*/ 1563 h 1569"/>
                <a:gd name="T2" fmla="*/ 30 w 125"/>
                <a:gd name="T3" fmla="*/ 1411 h 1569"/>
                <a:gd name="T4" fmla="*/ 20 w 125"/>
                <a:gd name="T5" fmla="*/ 1259 h 1569"/>
                <a:gd name="T6" fmla="*/ 15 w 125"/>
                <a:gd name="T7" fmla="*/ 1182 h 1569"/>
                <a:gd name="T8" fmla="*/ 12 w 125"/>
                <a:gd name="T9" fmla="*/ 1030 h 1569"/>
                <a:gd name="T10" fmla="*/ 12 w 125"/>
                <a:gd name="T11" fmla="*/ 954 h 1569"/>
                <a:gd name="T12" fmla="*/ 16 w 125"/>
                <a:gd name="T13" fmla="*/ 802 h 1569"/>
                <a:gd name="T14" fmla="*/ 27 w 125"/>
                <a:gd name="T15" fmla="*/ 649 h 1569"/>
                <a:gd name="T16" fmla="*/ 33 w 125"/>
                <a:gd name="T17" fmla="*/ 573 h 1569"/>
                <a:gd name="T18" fmla="*/ 51 w 125"/>
                <a:gd name="T19" fmla="*/ 421 h 1569"/>
                <a:gd name="T20" fmla="*/ 61 w 125"/>
                <a:gd name="T21" fmla="*/ 345 h 1569"/>
                <a:gd name="T22" fmla="*/ 86 w 125"/>
                <a:gd name="T23" fmla="*/ 193 h 1569"/>
                <a:gd name="T24" fmla="*/ 116 w 125"/>
                <a:gd name="T25" fmla="*/ 44 h 1569"/>
                <a:gd name="T26" fmla="*/ 125 w 125"/>
                <a:gd name="T27" fmla="*/ 7 h 1569"/>
                <a:gd name="T28" fmla="*/ 125 w 125"/>
                <a:gd name="T29" fmla="*/ 5 h 1569"/>
                <a:gd name="T30" fmla="*/ 122 w 125"/>
                <a:gd name="T31" fmla="*/ 1 h 1569"/>
                <a:gd name="T32" fmla="*/ 117 w 125"/>
                <a:gd name="T33" fmla="*/ 0 h 1569"/>
                <a:gd name="T34" fmla="*/ 113 w 125"/>
                <a:gd name="T35" fmla="*/ 2 h 1569"/>
                <a:gd name="T36" fmla="*/ 112 w 125"/>
                <a:gd name="T37" fmla="*/ 4 h 1569"/>
                <a:gd name="T38" fmla="*/ 81 w 125"/>
                <a:gd name="T39" fmla="*/ 154 h 1569"/>
                <a:gd name="T40" fmla="*/ 55 w 125"/>
                <a:gd name="T41" fmla="*/ 304 h 1569"/>
                <a:gd name="T42" fmla="*/ 43 w 125"/>
                <a:gd name="T43" fmla="*/ 380 h 1569"/>
                <a:gd name="T44" fmla="*/ 25 w 125"/>
                <a:gd name="T45" fmla="*/ 531 h 1569"/>
                <a:gd name="T46" fmla="*/ 17 w 125"/>
                <a:gd name="T47" fmla="*/ 607 h 1569"/>
                <a:gd name="T48" fmla="*/ 6 w 125"/>
                <a:gd name="T49" fmla="*/ 760 h 1569"/>
                <a:gd name="T50" fmla="*/ 1 w 125"/>
                <a:gd name="T51" fmla="*/ 913 h 1569"/>
                <a:gd name="T52" fmla="*/ 0 w 125"/>
                <a:gd name="T53" fmla="*/ 990 h 1569"/>
                <a:gd name="T54" fmla="*/ 2 w 125"/>
                <a:gd name="T55" fmla="*/ 1143 h 1569"/>
                <a:gd name="T56" fmla="*/ 5 w 125"/>
                <a:gd name="T57" fmla="*/ 1220 h 1569"/>
                <a:gd name="T58" fmla="*/ 14 w 125"/>
                <a:gd name="T59" fmla="*/ 1372 h 1569"/>
                <a:gd name="T60" fmla="*/ 30 w 125"/>
                <a:gd name="T61" fmla="*/ 1524 h 1569"/>
                <a:gd name="T62" fmla="*/ 34 w 125"/>
                <a:gd name="T63" fmla="*/ 1563 h 1569"/>
                <a:gd name="T64" fmla="*/ 35 w 125"/>
                <a:gd name="T65" fmla="*/ 1566 h 1569"/>
                <a:gd name="T66" fmla="*/ 39 w 125"/>
                <a:gd name="T67" fmla="*/ 1569 h 1569"/>
                <a:gd name="T68" fmla="*/ 43 w 125"/>
                <a:gd name="T69" fmla="*/ 1569 h 1569"/>
                <a:gd name="T70" fmla="*/ 47 w 125"/>
                <a:gd name="T71" fmla="*/ 1566 h 1569"/>
                <a:gd name="T72" fmla="*/ 47 w 125"/>
                <a:gd name="T73" fmla="*/ 1563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5" h="1569">
                  <a:moveTo>
                    <a:pt x="47" y="1563"/>
                  </a:moveTo>
                  <a:lnTo>
                    <a:pt x="47" y="1563"/>
                  </a:lnTo>
                  <a:lnTo>
                    <a:pt x="38" y="1487"/>
                  </a:lnTo>
                  <a:lnTo>
                    <a:pt x="30" y="1411"/>
                  </a:lnTo>
                  <a:lnTo>
                    <a:pt x="24" y="1335"/>
                  </a:lnTo>
                  <a:lnTo>
                    <a:pt x="20" y="1259"/>
                  </a:lnTo>
                  <a:lnTo>
                    <a:pt x="20" y="1259"/>
                  </a:lnTo>
                  <a:lnTo>
                    <a:pt x="15" y="1182"/>
                  </a:lnTo>
                  <a:lnTo>
                    <a:pt x="13" y="1106"/>
                  </a:lnTo>
                  <a:lnTo>
                    <a:pt x="12" y="1030"/>
                  </a:lnTo>
                  <a:lnTo>
                    <a:pt x="12" y="954"/>
                  </a:lnTo>
                  <a:lnTo>
                    <a:pt x="12" y="954"/>
                  </a:lnTo>
                  <a:lnTo>
                    <a:pt x="14" y="878"/>
                  </a:lnTo>
                  <a:lnTo>
                    <a:pt x="16" y="802"/>
                  </a:lnTo>
                  <a:lnTo>
                    <a:pt x="21" y="726"/>
                  </a:lnTo>
                  <a:lnTo>
                    <a:pt x="27" y="649"/>
                  </a:lnTo>
                  <a:lnTo>
                    <a:pt x="27" y="649"/>
                  </a:lnTo>
                  <a:lnTo>
                    <a:pt x="33" y="573"/>
                  </a:lnTo>
                  <a:lnTo>
                    <a:pt x="41" y="497"/>
                  </a:lnTo>
                  <a:lnTo>
                    <a:pt x="51" y="421"/>
                  </a:lnTo>
                  <a:lnTo>
                    <a:pt x="61" y="345"/>
                  </a:lnTo>
                  <a:lnTo>
                    <a:pt x="61" y="345"/>
                  </a:lnTo>
                  <a:lnTo>
                    <a:pt x="73" y="269"/>
                  </a:lnTo>
                  <a:lnTo>
                    <a:pt x="86" y="193"/>
                  </a:lnTo>
                  <a:lnTo>
                    <a:pt x="101" y="118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25" y="7"/>
                  </a:lnTo>
                  <a:lnTo>
                    <a:pt x="125" y="7"/>
                  </a:lnTo>
                  <a:lnTo>
                    <a:pt x="125" y="5"/>
                  </a:lnTo>
                  <a:lnTo>
                    <a:pt x="124" y="3"/>
                  </a:lnTo>
                  <a:lnTo>
                    <a:pt x="122" y="1"/>
                  </a:lnTo>
                  <a:lnTo>
                    <a:pt x="119" y="0"/>
                  </a:lnTo>
                  <a:lnTo>
                    <a:pt x="117" y="0"/>
                  </a:lnTo>
                  <a:lnTo>
                    <a:pt x="115" y="1"/>
                  </a:lnTo>
                  <a:lnTo>
                    <a:pt x="113" y="2"/>
                  </a:lnTo>
                  <a:lnTo>
                    <a:pt x="112" y="4"/>
                  </a:lnTo>
                  <a:lnTo>
                    <a:pt x="112" y="4"/>
                  </a:lnTo>
                  <a:lnTo>
                    <a:pt x="97" y="79"/>
                  </a:lnTo>
                  <a:lnTo>
                    <a:pt x="81" y="154"/>
                  </a:lnTo>
                  <a:lnTo>
                    <a:pt x="67" y="229"/>
                  </a:lnTo>
                  <a:lnTo>
                    <a:pt x="55" y="304"/>
                  </a:lnTo>
                  <a:lnTo>
                    <a:pt x="55" y="304"/>
                  </a:lnTo>
                  <a:lnTo>
                    <a:pt x="43" y="380"/>
                  </a:lnTo>
                  <a:lnTo>
                    <a:pt x="33" y="455"/>
                  </a:lnTo>
                  <a:lnTo>
                    <a:pt x="25" y="531"/>
                  </a:lnTo>
                  <a:lnTo>
                    <a:pt x="17" y="607"/>
                  </a:lnTo>
                  <a:lnTo>
                    <a:pt x="17" y="607"/>
                  </a:lnTo>
                  <a:lnTo>
                    <a:pt x="11" y="683"/>
                  </a:lnTo>
                  <a:lnTo>
                    <a:pt x="6" y="760"/>
                  </a:lnTo>
                  <a:lnTo>
                    <a:pt x="3" y="836"/>
                  </a:lnTo>
                  <a:lnTo>
                    <a:pt x="1" y="913"/>
                  </a:lnTo>
                  <a:lnTo>
                    <a:pt x="1" y="913"/>
                  </a:lnTo>
                  <a:lnTo>
                    <a:pt x="0" y="990"/>
                  </a:lnTo>
                  <a:lnTo>
                    <a:pt x="0" y="1067"/>
                  </a:lnTo>
                  <a:lnTo>
                    <a:pt x="2" y="1143"/>
                  </a:lnTo>
                  <a:lnTo>
                    <a:pt x="5" y="1220"/>
                  </a:lnTo>
                  <a:lnTo>
                    <a:pt x="5" y="1220"/>
                  </a:lnTo>
                  <a:lnTo>
                    <a:pt x="9" y="1296"/>
                  </a:lnTo>
                  <a:lnTo>
                    <a:pt x="14" y="1372"/>
                  </a:lnTo>
                  <a:lnTo>
                    <a:pt x="22" y="1448"/>
                  </a:lnTo>
                  <a:lnTo>
                    <a:pt x="30" y="1524"/>
                  </a:lnTo>
                  <a:lnTo>
                    <a:pt x="30" y="1524"/>
                  </a:lnTo>
                  <a:lnTo>
                    <a:pt x="34" y="1563"/>
                  </a:lnTo>
                  <a:lnTo>
                    <a:pt x="34" y="1563"/>
                  </a:lnTo>
                  <a:lnTo>
                    <a:pt x="35" y="1566"/>
                  </a:lnTo>
                  <a:lnTo>
                    <a:pt x="36" y="1567"/>
                  </a:lnTo>
                  <a:lnTo>
                    <a:pt x="39" y="1569"/>
                  </a:lnTo>
                  <a:lnTo>
                    <a:pt x="41" y="1569"/>
                  </a:lnTo>
                  <a:lnTo>
                    <a:pt x="43" y="1569"/>
                  </a:lnTo>
                  <a:lnTo>
                    <a:pt x="46" y="1567"/>
                  </a:lnTo>
                  <a:lnTo>
                    <a:pt x="47" y="1566"/>
                  </a:lnTo>
                  <a:lnTo>
                    <a:pt x="47" y="1563"/>
                  </a:lnTo>
                  <a:lnTo>
                    <a:pt x="47" y="15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BD970F86-8BAD-C93F-2323-29C9F82ED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1402"/>
              <a:ext cx="1001" cy="1683"/>
            </a:xfrm>
            <a:custGeom>
              <a:avLst/>
              <a:gdLst>
                <a:gd name="T0" fmla="*/ 851 w 3003"/>
                <a:gd name="T1" fmla="*/ 326 h 5048"/>
                <a:gd name="T2" fmla="*/ 1711 w 3003"/>
                <a:gd name="T3" fmla="*/ 674 h 5048"/>
                <a:gd name="T4" fmla="*/ 1790 w 3003"/>
                <a:gd name="T5" fmla="*/ 718 h 5048"/>
                <a:gd name="T6" fmla="*/ 1849 w 3003"/>
                <a:gd name="T7" fmla="*/ 792 h 5048"/>
                <a:gd name="T8" fmla="*/ 1939 w 3003"/>
                <a:gd name="T9" fmla="*/ 975 h 5048"/>
                <a:gd name="T10" fmla="*/ 2254 w 3003"/>
                <a:gd name="T11" fmla="*/ 1673 h 5048"/>
                <a:gd name="T12" fmla="*/ 2456 w 3003"/>
                <a:gd name="T13" fmla="*/ 2183 h 5048"/>
                <a:gd name="T14" fmla="*/ 2651 w 3003"/>
                <a:gd name="T15" fmla="*/ 2802 h 5048"/>
                <a:gd name="T16" fmla="*/ 2771 w 3003"/>
                <a:gd name="T17" fmla="*/ 3345 h 5048"/>
                <a:gd name="T18" fmla="*/ 2930 w 3003"/>
                <a:gd name="T19" fmla="*/ 4358 h 5048"/>
                <a:gd name="T20" fmla="*/ 2985 w 3003"/>
                <a:gd name="T21" fmla="*/ 4721 h 5048"/>
                <a:gd name="T22" fmla="*/ 2986 w 3003"/>
                <a:gd name="T23" fmla="*/ 4797 h 5048"/>
                <a:gd name="T24" fmla="*/ 2968 w 3003"/>
                <a:gd name="T25" fmla="*/ 4832 h 5048"/>
                <a:gd name="T26" fmla="*/ 2910 w 3003"/>
                <a:gd name="T27" fmla="*/ 4845 h 5048"/>
                <a:gd name="T28" fmla="*/ 2807 w 3003"/>
                <a:gd name="T29" fmla="*/ 4818 h 5048"/>
                <a:gd name="T30" fmla="*/ 2585 w 3003"/>
                <a:gd name="T31" fmla="*/ 4778 h 5048"/>
                <a:gd name="T32" fmla="*/ 2309 w 3003"/>
                <a:gd name="T33" fmla="*/ 4777 h 5048"/>
                <a:gd name="T34" fmla="*/ 2082 w 3003"/>
                <a:gd name="T35" fmla="*/ 4817 h 5048"/>
                <a:gd name="T36" fmla="*/ 1866 w 3003"/>
                <a:gd name="T37" fmla="*/ 4892 h 5048"/>
                <a:gd name="T38" fmla="*/ 1667 w 3003"/>
                <a:gd name="T39" fmla="*/ 4998 h 5048"/>
                <a:gd name="T40" fmla="*/ 1597 w 3003"/>
                <a:gd name="T41" fmla="*/ 5035 h 5048"/>
                <a:gd name="T42" fmla="*/ 1559 w 3003"/>
                <a:gd name="T43" fmla="*/ 5015 h 5048"/>
                <a:gd name="T44" fmla="*/ 1535 w 3003"/>
                <a:gd name="T45" fmla="*/ 4932 h 5048"/>
                <a:gd name="T46" fmla="*/ 1514 w 3003"/>
                <a:gd name="T47" fmla="*/ 4793 h 5048"/>
                <a:gd name="T48" fmla="*/ 1488 w 3003"/>
                <a:gd name="T49" fmla="*/ 4496 h 5048"/>
                <a:gd name="T50" fmla="*/ 1447 w 3003"/>
                <a:gd name="T51" fmla="*/ 4336 h 5048"/>
                <a:gd name="T52" fmla="*/ 1404 w 3003"/>
                <a:gd name="T53" fmla="*/ 4252 h 5048"/>
                <a:gd name="T54" fmla="*/ 1365 w 3003"/>
                <a:gd name="T55" fmla="*/ 4205 h 5048"/>
                <a:gd name="T56" fmla="*/ 1361 w 3003"/>
                <a:gd name="T57" fmla="*/ 4215 h 5048"/>
                <a:gd name="T58" fmla="*/ 1422 w 3003"/>
                <a:gd name="T59" fmla="*/ 4310 h 5048"/>
                <a:gd name="T60" fmla="*/ 1465 w 3003"/>
                <a:gd name="T61" fmla="*/ 4435 h 5048"/>
                <a:gd name="T62" fmla="*/ 1498 w 3003"/>
                <a:gd name="T63" fmla="*/ 4728 h 5048"/>
                <a:gd name="T64" fmla="*/ 1526 w 3003"/>
                <a:gd name="T65" fmla="*/ 4946 h 5048"/>
                <a:gd name="T66" fmla="*/ 1551 w 3003"/>
                <a:gd name="T67" fmla="*/ 5026 h 5048"/>
                <a:gd name="T68" fmla="*/ 1585 w 3003"/>
                <a:gd name="T69" fmla="*/ 5048 h 5048"/>
                <a:gd name="T70" fmla="*/ 1633 w 3003"/>
                <a:gd name="T71" fmla="*/ 5036 h 5048"/>
                <a:gd name="T72" fmla="*/ 1758 w 3003"/>
                <a:gd name="T73" fmla="*/ 4959 h 5048"/>
                <a:gd name="T74" fmla="*/ 2026 w 3003"/>
                <a:gd name="T75" fmla="*/ 4846 h 5048"/>
                <a:gd name="T76" fmla="*/ 2264 w 3003"/>
                <a:gd name="T77" fmla="*/ 4795 h 5048"/>
                <a:gd name="T78" fmla="*/ 2557 w 3003"/>
                <a:gd name="T79" fmla="*/ 4788 h 5048"/>
                <a:gd name="T80" fmla="*/ 2844 w 3003"/>
                <a:gd name="T81" fmla="*/ 4841 h 5048"/>
                <a:gd name="T82" fmla="*/ 2937 w 3003"/>
                <a:gd name="T83" fmla="*/ 4858 h 5048"/>
                <a:gd name="T84" fmla="*/ 2985 w 3003"/>
                <a:gd name="T85" fmla="*/ 4831 h 5048"/>
                <a:gd name="T86" fmla="*/ 3002 w 3003"/>
                <a:gd name="T87" fmla="*/ 4785 h 5048"/>
                <a:gd name="T88" fmla="*/ 2991 w 3003"/>
                <a:gd name="T89" fmla="*/ 4672 h 5048"/>
                <a:gd name="T90" fmla="*/ 2814 w 3003"/>
                <a:gd name="T91" fmla="*/ 3514 h 5048"/>
                <a:gd name="T92" fmla="*/ 2701 w 3003"/>
                <a:gd name="T93" fmla="*/ 2952 h 5048"/>
                <a:gd name="T94" fmla="*/ 2546 w 3003"/>
                <a:gd name="T95" fmla="*/ 2407 h 5048"/>
                <a:gd name="T96" fmla="*/ 2314 w 3003"/>
                <a:gd name="T97" fmla="*/ 1785 h 5048"/>
                <a:gd name="T98" fmla="*/ 2092 w 3003"/>
                <a:gd name="T99" fmla="*/ 1277 h 5048"/>
                <a:gd name="T100" fmla="*/ 1884 w 3003"/>
                <a:gd name="T101" fmla="*/ 828 h 5048"/>
                <a:gd name="T102" fmla="*/ 1815 w 3003"/>
                <a:gd name="T103" fmla="*/ 726 h 5048"/>
                <a:gd name="T104" fmla="*/ 1717 w 3003"/>
                <a:gd name="T105" fmla="*/ 664 h 5048"/>
                <a:gd name="T106" fmla="*/ 1087 w 3003"/>
                <a:gd name="T107" fmla="*/ 405 h 5048"/>
                <a:gd name="T108" fmla="*/ 7 w 3003"/>
                <a:gd name="T109" fmla="*/ 0 h 5048"/>
                <a:gd name="T110" fmla="*/ 0 w 3003"/>
                <a:gd name="T111" fmla="*/ 6 h 5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03" h="5048">
                  <a:moveTo>
                    <a:pt x="4" y="12"/>
                  </a:moveTo>
                  <a:lnTo>
                    <a:pt x="4" y="12"/>
                  </a:lnTo>
                  <a:lnTo>
                    <a:pt x="216" y="89"/>
                  </a:lnTo>
                  <a:lnTo>
                    <a:pt x="428" y="166"/>
                  </a:lnTo>
                  <a:lnTo>
                    <a:pt x="639" y="245"/>
                  </a:lnTo>
                  <a:lnTo>
                    <a:pt x="851" y="326"/>
                  </a:lnTo>
                  <a:lnTo>
                    <a:pt x="1061" y="409"/>
                  </a:lnTo>
                  <a:lnTo>
                    <a:pt x="1270" y="492"/>
                  </a:lnTo>
                  <a:lnTo>
                    <a:pt x="1479" y="577"/>
                  </a:lnTo>
                  <a:lnTo>
                    <a:pt x="1687" y="665"/>
                  </a:lnTo>
                  <a:lnTo>
                    <a:pt x="1687" y="665"/>
                  </a:lnTo>
                  <a:lnTo>
                    <a:pt x="1711" y="674"/>
                  </a:lnTo>
                  <a:lnTo>
                    <a:pt x="1734" y="685"/>
                  </a:lnTo>
                  <a:lnTo>
                    <a:pt x="1757" y="696"/>
                  </a:lnTo>
                  <a:lnTo>
                    <a:pt x="1768" y="704"/>
                  </a:lnTo>
                  <a:lnTo>
                    <a:pt x="1779" y="710"/>
                  </a:lnTo>
                  <a:lnTo>
                    <a:pt x="1779" y="710"/>
                  </a:lnTo>
                  <a:lnTo>
                    <a:pt x="1790" y="718"/>
                  </a:lnTo>
                  <a:lnTo>
                    <a:pt x="1800" y="727"/>
                  </a:lnTo>
                  <a:lnTo>
                    <a:pt x="1810" y="737"/>
                  </a:lnTo>
                  <a:lnTo>
                    <a:pt x="1819" y="747"/>
                  </a:lnTo>
                  <a:lnTo>
                    <a:pt x="1827" y="758"/>
                  </a:lnTo>
                  <a:lnTo>
                    <a:pt x="1835" y="769"/>
                  </a:lnTo>
                  <a:lnTo>
                    <a:pt x="1849" y="792"/>
                  </a:lnTo>
                  <a:lnTo>
                    <a:pt x="1849" y="792"/>
                  </a:lnTo>
                  <a:lnTo>
                    <a:pt x="1862" y="814"/>
                  </a:lnTo>
                  <a:lnTo>
                    <a:pt x="1873" y="837"/>
                  </a:lnTo>
                  <a:lnTo>
                    <a:pt x="1896" y="883"/>
                  </a:lnTo>
                  <a:lnTo>
                    <a:pt x="1939" y="975"/>
                  </a:lnTo>
                  <a:lnTo>
                    <a:pt x="1939" y="975"/>
                  </a:lnTo>
                  <a:lnTo>
                    <a:pt x="2031" y="1174"/>
                  </a:lnTo>
                  <a:lnTo>
                    <a:pt x="2122" y="1372"/>
                  </a:lnTo>
                  <a:lnTo>
                    <a:pt x="2122" y="1372"/>
                  </a:lnTo>
                  <a:lnTo>
                    <a:pt x="2167" y="1472"/>
                  </a:lnTo>
                  <a:lnTo>
                    <a:pt x="2210" y="1572"/>
                  </a:lnTo>
                  <a:lnTo>
                    <a:pt x="2254" y="1673"/>
                  </a:lnTo>
                  <a:lnTo>
                    <a:pt x="2296" y="1774"/>
                  </a:lnTo>
                  <a:lnTo>
                    <a:pt x="2337" y="1876"/>
                  </a:lnTo>
                  <a:lnTo>
                    <a:pt x="2378" y="1977"/>
                  </a:lnTo>
                  <a:lnTo>
                    <a:pt x="2417" y="2080"/>
                  </a:lnTo>
                  <a:lnTo>
                    <a:pt x="2456" y="2183"/>
                  </a:lnTo>
                  <a:lnTo>
                    <a:pt x="2456" y="2183"/>
                  </a:lnTo>
                  <a:lnTo>
                    <a:pt x="2492" y="2284"/>
                  </a:lnTo>
                  <a:lnTo>
                    <a:pt x="2527" y="2388"/>
                  </a:lnTo>
                  <a:lnTo>
                    <a:pt x="2560" y="2491"/>
                  </a:lnTo>
                  <a:lnTo>
                    <a:pt x="2592" y="2594"/>
                  </a:lnTo>
                  <a:lnTo>
                    <a:pt x="2622" y="2698"/>
                  </a:lnTo>
                  <a:lnTo>
                    <a:pt x="2651" y="2802"/>
                  </a:lnTo>
                  <a:lnTo>
                    <a:pt x="2678" y="2908"/>
                  </a:lnTo>
                  <a:lnTo>
                    <a:pt x="2703" y="3013"/>
                  </a:lnTo>
                  <a:lnTo>
                    <a:pt x="2703" y="3013"/>
                  </a:lnTo>
                  <a:lnTo>
                    <a:pt x="2727" y="3123"/>
                  </a:lnTo>
                  <a:lnTo>
                    <a:pt x="2750" y="3234"/>
                  </a:lnTo>
                  <a:lnTo>
                    <a:pt x="2771" y="3345"/>
                  </a:lnTo>
                  <a:lnTo>
                    <a:pt x="2791" y="3456"/>
                  </a:lnTo>
                  <a:lnTo>
                    <a:pt x="2809" y="3567"/>
                  </a:lnTo>
                  <a:lnTo>
                    <a:pt x="2827" y="3679"/>
                  </a:lnTo>
                  <a:lnTo>
                    <a:pt x="2862" y="3903"/>
                  </a:lnTo>
                  <a:lnTo>
                    <a:pt x="2862" y="3903"/>
                  </a:lnTo>
                  <a:lnTo>
                    <a:pt x="2930" y="4358"/>
                  </a:lnTo>
                  <a:lnTo>
                    <a:pt x="2930" y="4358"/>
                  </a:lnTo>
                  <a:lnTo>
                    <a:pt x="2965" y="4586"/>
                  </a:lnTo>
                  <a:lnTo>
                    <a:pt x="2965" y="4586"/>
                  </a:lnTo>
                  <a:lnTo>
                    <a:pt x="2981" y="4696"/>
                  </a:lnTo>
                  <a:lnTo>
                    <a:pt x="2981" y="4696"/>
                  </a:lnTo>
                  <a:lnTo>
                    <a:pt x="2985" y="4721"/>
                  </a:lnTo>
                  <a:lnTo>
                    <a:pt x="2989" y="4747"/>
                  </a:lnTo>
                  <a:lnTo>
                    <a:pt x="2989" y="4759"/>
                  </a:lnTo>
                  <a:lnTo>
                    <a:pt x="2989" y="4772"/>
                  </a:lnTo>
                  <a:lnTo>
                    <a:pt x="2989" y="4785"/>
                  </a:lnTo>
                  <a:lnTo>
                    <a:pt x="2986" y="4797"/>
                  </a:lnTo>
                  <a:lnTo>
                    <a:pt x="2986" y="4797"/>
                  </a:lnTo>
                  <a:lnTo>
                    <a:pt x="2984" y="4805"/>
                  </a:lnTo>
                  <a:lnTo>
                    <a:pt x="2982" y="4812"/>
                  </a:lnTo>
                  <a:lnTo>
                    <a:pt x="2979" y="4818"/>
                  </a:lnTo>
                  <a:lnTo>
                    <a:pt x="2975" y="4823"/>
                  </a:lnTo>
                  <a:lnTo>
                    <a:pt x="2972" y="4828"/>
                  </a:lnTo>
                  <a:lnTo>
                    <a:pt x="2968" y="4832"/>
                  </a:lnTo>
                  <a:lnTo>
                    <a:pt x="2962" y="4836"/>
                  </a:lnTo>
                  <a:lnTo>
                    <a:pt x="2957" y="4839"/>
                  </a:lnTo>
                  <a:lnTo>
                    <a:pt x="2947" y="4843"/>
                  </a:lnTo>
                  <a:lnTo>
                    <a:pt x="2935" y="4845"/>
                  </a:lnTo>
                  <a:lnTo>
                    <a:pt x="2923" y="4846"/>
                  </a:lnTo>
                  <a:lnTo>
                    <a:pt x="2910" y="4845"/>
                  </a:lnTo>
                  <a:lnTo>
                    <a:pt x="2897" y="4843"/>
                  </a:lnTo>
                  <a:lnTo>
                    <a:pt x="2883" y="4841"/>
                  </a:lnTo>
                  <a:lnTo>
                    <a:pt x="2856" y="4833"/>
                  </a:lnTo>
                  <a:lnTo>
                    <a:pt x="2830" y="4825"/>
                  </a:lnTo>
                  <a:lnTo>
                    <a:pt x="2807" y="4818"/>
                  </a:lnTo>
                  <a:lnTo>
                    <a:pt x="2807" y="4818"/>
                  </a:lnTo>
                  <a:lnTo>
                    <a:pt x="2764" y="4807"/>
                  </a:lnTo>
                  <a:lnTo>
                    <a:pt x="2720" y="4798"/>
                  </a:lnTo>
                  <a:lnTo>
                    <a:pt x="2675" y="4790"/>
                  </a:lnTo>
                  <a:lnTo>
                    <a:pt x="2631" y="4783"/>
                  </a:lnTo>
                  <a:lnTo>
                    <a:pt x="2631" y="4783"/>
                  </a:lnTo>
                  <a:lnTo>
                    <a:pt x="2585" y="4778"/>
                  </a:lnTo>
                  <a:lnTo>
                    <a:pt x="2539" y="4774"/>
                  </a:lnTo>
                  <a:lnTo>
                    <a:pt x="2493" y="4772"/>
                  </a:lnTo>
                  <a:lnTo>
                    <a:pt x="2447" y="4771"/>
                  </a:lnTo>
                  <a:lnTo>
                    <a:pt x="2402" y="4772"/>
                  </a:lnTo>
                  <a:lnTo>
                    <a:pt x="2356" y="4774"/>
                  </a:lnTo>
                  <a:lnTo>
                    <a:pt x="2309" y="4777"/>
                  </a:lnTo>
                  <a:lnTo>
                    <a:pt x="2263" y="4782"/>
                  </a:lnTo>
                  <a:lnTo>
                    <a:pt x="2263" y="4782"/>
                  </a:lnTo>
                  <a:lnTo>
                    <a:pt x="2219" y="4789"/>
                  </a:lnTo>
                  <a:lnTo>
                    <a:pt x="2173" y="4797"/>
                  </a:lnTo>
                  <a:lnTo>
                    <a:pt x="2127" y="4806"/>
                  </a:lnTo>
                  <a:lnTo>
                    <a:pt x="2082" y="4817"/>
                  </a:lnTo>
                  <a:lnTo>
                    <a:pt x="2039" y="4829"/>
                  </a:lnTo>
                  <a:lnTo>
                    <a:pt x="1994" y="4843"/>
                  </a:lnTo>
                  <a:lnTo>
                    <a:pt x="1950" y="4857"/>
                  </a:lnTo>
                  <a:lnTo>
                    <a:pt x="1908" y="4874"/>
                  </a:lnTo>
                  <a:lnTo>
                    <a:pt x="1908" y="4874"/>
                  </a:lnTo>
                  <a:lnTo>
                    <a:pt x="1866" y="4892"/>
                  </a:lnTo>
                  <a:lnTo>
                    <a:pt x="1824" y="4911"/>
                  </a:lnTo>
                  <a:lnTo>
                    <a:pt x="1784" y="4930"/>
                  </a:lnTo>
                  <a:lnTo>
                    <a:pt x="1744" y="4952"/>
                  </a:lnTo>
                  <a:lnTo>
                    <a:pt x="1744" y="4952"/>
                  </a:lnTo>
                  <a:lnTo>
                    <a:pt x="1706" y="4974"/>
                  </a:lnTo>
                  <a:lnTo>
                    <a:pt x="1667" y="4998"/>
                  </a:lnTo>
                  <a:lnTo>
                    <a:pt x="1667" y="4998"/>
                  </a:lnTo>
                  <a:lnTo>
                    <a:pt x="1642" y="5015"/>
                  </a:lnTo>
                  <a:lnTo>
                    <a:pt x="1628" y="5024"/>
                  </a:lnTo>
                  <a:lnTo>
                    <a:pt x="1612" y="5031"/>
                  </a:lnTo>
                  <a:lnTo>
                    <a:pt x="1605" y="5034"/>
                  </a:lnTo>
                  <a:lnTo>
                    <a:pt x="1597" y="5035"/>
                  </a:lnTo>
                  <a:lnTo>
                    <a:pt x="1590" y="5036"/>
                  </a:lnTo>
                  <a:lnTo>
                    <a:pt x="1583" y="5035"/>
                  </a:lnTo>
                  <a:lnTo>
                    <a:pt x="1576" y="5033"/>
                  </a:lnTo>
                  <a:lnTo>
                    <a:pt x="1569" y="5028"/>
                  </a:lnTo>
                  <a:lnTo>
                    <a:pt x="1564" y="5022"/>
                  </a:lnTo>
                  <a:lnTo>
                    <a:pt x="1559" y="5015"/>
                  </a:lnTo>
                  <a:lnTo>
                    <a:pt x="1559" y="5015"/>
                  </a:lnTo>
                  <a:lnTo>
                    <a:pt x="1555" y="5005"/>
                  </a:lnTo>
                  <a:lnTo>
                    <a:pt x="1551" y="4996"/>
                  </a:lnTo>
                  <a:lnTo>
                    <a:pt x="1544" y="4974"/>
                  </a:lnTo>
                  <a:lnTo>
                    <a:pt x="1539" y="4953"/>
                  </a:lnTo>
                  <a:lnTo>
                    <a:pt x="1535" y="4932"/>
                  </a:lnTo>
                  <a:lnTo>
                    <a:pt x="1535" y="4932"/>
                  </a:lnTo>
                  <a:lnTo>
                    <a:pt x="1531" y="4909"/>
                  </a:lnTo>
                  <a:lnTo>
                    <a:pt x="1527" y="4885"/>
                  </a:lnTo>
                  <a:lnTo>
                    <a:pt x="1519" y="4837"/>
                  </a:lnTo>
                  <a:lnTo>
                    <a:pt x="1519" y="4837"/>
                  </a:lnTo>
                  <a:lnTo>
                    <a:pt x="1514" y="4793"/>
                  </a:lnTo>
                  <a:lnTo>
                    <a:pt x="1511" y="4749"/>
                  </a:lnTo>
                  <a:lnTo>
                    <a:pt x="1504" y="4662"/>
                  </a:lnTo>
                  <a:lnTo>
                    <a:pt x="1504" y="4662"/>
                  </a:lnTo>
                  <a:lnTo>
                    <a:pt x="1498" y="4578"/>
                  </a:lnTo>
                  <a:lnTo>
                    <a:pt x="1493" y="4538"/>
                  </a:lnTo>
                  <a:lnTo>
                    <a:pt x="1488" y="4496"/>
                  </a:lnTo>
                  <a:lnTo>
                    <a:pt x="1481" y="4455"/>
                  </a:lnTo>
                  <a:lnTo>
                    <a:pt x="1472" y="4415"/>
                  </a:lnTo>
                  <a:lnTo>
                    <a:pt x="1466" y="4395"/>
                  </a:lnTo>
                  <a:lnTo>
                    <a:pt x="1461" y="4375"/>
                  </a:lnTo>
                  <a:lnTo>
                    <a:pt x="1454" y="4355"/>
                  </a:lnTo>
                  <a:lnTo>
                    <a:pt x="1447" y="4336"/>
                  </a:lnTo>
                  <a:lnTo>
                    <a:pt x="1447" y="4336"/>
                  </a:lnTo>
                  <a:lnTo>
                    <a:pt x="1439" y="4319"/>
                  </a:lnTo>
                  <a:lnTo>
                    <a:pt x="1432" y="4301"/>
                  </a:lnTo>
                  <a:lnTo>
                    <a:pt x="1423" y="4284"/>
                  </a:lnTo>
                  <a:lnTo>
                    <a:pt x="1413" y="4269"/>
                  </a:lnTo>
                  <a:lnTo>
                    <a:pt x="1404" y="4252"/>
                  </a:lnTo>
                  <a:lnTo>
                    <a:pt x="1394" y="4236"/>
                  </a:lnTo>
                  <a:lnTo>
                    <a:pt x="1382" y="4222"/>
                  </a:lnTo>
                  <a:lnTo>
                    <a:pt x="1370" y="4207"/>
                  </a:lnTo>
                  <a:lnTo>
                    <a:pt x="1370" y="4207"/>
                  </a:lnTo>
                  <a:lnTo>
                    <a:pt x="1368" y="4205"/>
                  </a:lnTo>
                  <a:lnTo>
                    <a:pt x="1365" y="4205"/>
                  </a:lnTo>
                  <a:lnTo>
                    <a:pt x="1363" y="4205"/>
                  </a:lnTo>
                  <a:lnTo>
                    <a:pt x="1361" y="4206"/>
                  </a:lnTo>
                  <a:lnTo>
                    <a:pt x="1360" y="4208"/>
                  </a:lnTo>
                  <a:lnTo>
                    <a:pt x="1359" y="4210"/>
                  </a:lnTo>
                  <a:lnTo>
                    <a:pt x="1359" y="4213"/>
                  </a:lnTo>
                  <a:lnTo>
                    <a:pt x="1361" y="4215"/>
                  </a:lnTo>
                  <a:lnTo>
                    <a:pt x="1361" y="4215"/>
                  </a:lnTo>
                  <a:lnTo>
                    <a:pt x="1376" y="4233"/>
                  </a:lnTo>
                  <a:lnTo>
                    <a:pt x="1388" y="4252"/>
                  </a:lnTo>
                  <a:lnTo>
                    <a:pt x="1401" y="4271"/>
                  </a:lnTo>
                  <a:lnTo>
                    <a:pt x="1412" y="4291"/>
                  </a:lnTo>
                  <a:lnTo>
                    <a:pt x="1422" y="4310"/>
                  </a:lnTo>
                  <a:lnTo>
                    <a:pt x="1431" y="4330"/>
                  </a:lnTo>
                  <a:lnTo>
                    <a:pt x="1439" y="4351"/>
                  </a:lnTo>
                  <a:lnTo>
                    <a:pt x="1447" y="4372"/>
                  </a:lnTo>
                  <a:lnTo>
                    <a:pt x="1454" y="4393"/>
                  </a:lnTo>
                  <a:lnTo>
                    <a:pt x="1460" y="4414"/>
                  </a:lnTo>
                  <a:lnTo>
                    <a:pt x="1465" y="4435"/>
                  </a:lnTo>
                  <a:lnTo>
                    <a:pt x="1470" y="4457"/>
                  </a:lnTo>
                  <a:lnTo>
                    <a:pt x="1478" y="4501"/>
                  </a:lnTo>
                  <a:lnTo>
                    <a:pt x="1483" y="4547"/>
                  </a:lnTo>
                  <a:lnTo>
                    <a:pt x="1488" y="4592"/>
                  </a:lnTo>
                  <a:lnTo>
                    <a:pt x="1491" y="4638"/>
                  </a:lnTo>
                  <a:lnTo>
                    <a:pt x="1498" y="4728"/>
                  </a:lnTo>
                  <a:lnTo>
                    <a:pt x="1501" y="4774"/>
                  </a:lnTo>
                  <a:lnTo>
                    <a:pt x="1505" y="4819"/>
                  </a:lnTo>
                  <a:lnTo>
                    <a:pt x="1510" y="4863"/>
                  </a:lnTo>
                  <a:lnTo>
                    <a:pt x="1517" y="4906"/>
                  </a:lnTo>
                  <a:lnTo>
                    <a:pt x="1517" y="4906"/>
                  </a:lnTo>
                  <a:lnTo>
                    <a:pt x="1526" y="4946"/>
                  </a:lnTo>
                  <a:lnTo>
                    <a:pt x="1536" y="4987"/>
                  </a:lnTo>
                  <a:lnTo>
                    <a:pt x="1536" y="4987"/>
                  </a:lnTo>
                  <a:lnTo>
                    <a:pt x="1541" y="5002"/>
                  </a:lnTo>
                  <a:lnTo>
                    <a:pt x="1543" y="5011"/>
                  </a:lnTo>
                  <a:lnTo>
                    <a:pt x="1547" y="5018"/>
                  </a:lnTo>
                  <a:lnTo>
                    <a:pt x="1551" y="5026"/>
                  </a:lnTo>
                  <a:lnTo>
                    <a:pt x="1556" y="5033"/>
                  </a:lnTo>
                  <a:lnTo>
                    <a:pt x="1562" y="5038"/>
                  </a:lnTo>
                  <a:lnTo>
                    <a:pt x="1568" y="5043"/>
                  </a:lnTo>
                  <a:lnTo>
                    <a:pt x="1568" y="5043"/>
                  </a:lnTo>
                  <a:lnTo>
                    <a:pt x="1577" y="5046"/>
                  </a:lnTo>
                  <a:lnTo>
                    <a:pt x="1585" y="5048"/>
                  </a:lnTo>
                  <a:lnTo>
                    <a:pt x="1593" y="5048"/>
                  </a:lnTo>
                  <a:lnTo>
                    <a:pt x="1602" y="5047"/>
                  </a:lnTo>
                  <a:lnTo>
                    <a:pt x="1610" y="5045"/>
                  </a:lnTo>
                  <a:lnTo>
                    <a:pt x="1617" y="5042"/>
                  </a:lnTo>
                  <a:lnTo>
                    <a:pt x="1633" y="5036"/>
                  </a:lnTo>
                  <a:lnTo>
                    <a:pt x="1633" y="5036"/>
                  </a:lnTo>
                  <a:lnTo>
                    <a:pt x="1654" y="5023"/>
                  </a:lnTo>
                  <a:lnTo>
                    <a:pt x="1674" y="5010"/>
                  </a:lnTo>
                  <a:lnTo>
                    <a:pt x="1694" y="4996"/>
                  </a:lnTo>
                  <a:lnTo>
                    <a:pt x="1715" y="4984"/>
                  </a:lnTo>
                  <a:lnTo>
                    <a:pt x="1715" y="4984"/>
                  </a:lnTo>
                  <a:lnTo>
                    <a:pt x="1758" y="4959"/>
                  </a:lnTo>
                  <a:lnTo>
                    <a:pt x="1800" y="4936"/>
                  </a:lnTo>
                  <a:lnTo>
                    <a:pt x="1844" y="4915"/>
                  </a:lnTo>
                  <a:lnTo>
                    <a:pt x="1889" y="4895"/>
                  </a:lnTo>
                  <a:lnTo>
                    <a:pt x="1935" y="4877"/>
                  </a:lnTo>
                  <a:lnTo>
                    <a:pt x="1980" y="4861"/>
                  </a:lnTo>
                  <a:lnTo>
                    <a:pt x="2026" y="4846"/>
                  </a:lnTo>
                  <a:lnTo>
                    <a:pt x="2073" y="4832"/>
                  </a:lnTo>
                  <a:lnTo>
                    <a:pt x="2073" y="4832"/>
                  </a:lnTo>
                  <a:lnTo>
                    <a:pt x="2121" y="4820"/>
                  </a:lnTo>
                  <a:lnTo>
                    <a:pt x="2169" y="4811"/>
                  </a:lnTo>
                  <a:lnTo>
                    <a:pt x="2216" y="4801"/>
                  </a:lnTo>
                  <a:lnTo>
                    <a:pt x="2264" y="4795"/>
                  </a:lnTo>
                  <a:lnTo>
                    <a:pt x="2313" y="4790"/>
                  </a:lnTo>
                  <a:lnTo>
                    <a:pt x="2362" y="4786"/>
                  </a:lnTo>
                  <a:lnTo>
                    <a:pt x="2410" y="4783"/>
                  </a:lnTo>
                  <a:lnTo>
                    <a:pt x="2459" y="4783"/>
                  </a:lnTo>
                  <a:lnTo>
                    <a:pt x="2508" y="4785"/>
                  </a:lnTo>
                  <a:lnTo>
                    <a:pt x="2557" y="4788"/>
                  </a:lnTo>
                  <a:lnTo>
                    <a:pt x="2605" y="4793"/>
                  </a:lnTo>
                  <a:lnTo>
                    <a:pt x="2653" y="4799"/>
                  </a:lnTo>
                  <a:lnTo>
                    <a:pt x="2701" y="4806"/>
                  </a:lnTo>
                  <a:lnTo>
                    <a:pt x="2749" y="4817"/>
                  </a:lnTo>
                  <a:lnTo>
                    <a:pt x="2797" y="4828"/>
                  </a:lnTo>
                  <a:lnTo>
                    <a:pt x="2844" y="4841"/>
                  </a:lnTo>
                  <a:lnTo>
                    <a:pt x="2844" y="4841"/>
                  </a:lnTo>
                  <a:lnTo>
                    <a:pt x="2880" y="4852"/>
                  </a:lnTo>
                  <a:lnTo>
                    <a:pt x="2899" y="4856"/>
                  </a:lnTo>
                  <a:lnTo>
                    <a:pt x="2919" y="4858"/>
                  </a:lnTo>
                  <a:lnTo>
                    <a:pt x="2928" y="4860"/>
                  </a:lnTo>
                  <a:lnTo>
                    <a:pt x="2937" y="4858"/>
                  </a:lnTo>
                  <a:lnTo>
                    <a:pt x="2947" y="4857"/>
                  </a:lnTo>
                  <a:lnTo>
                    <a:pt x="2955" y="4854"/>
                  </a:lnTo>
                  <a:lnTo>
                    <a:pt x="2963" y="4851"/>
                  </a:lnTo>
                  <a:lnTo>
                    <a:pt x="2972" y="4846"/>
                  </a:lnTo>
                  <a:lnTo>
                    <a:pt x="2979" y="4840"/>
                  </a:lnTo>
                  <a:lnTo>
                    <a:pt x="2985" y="4831"/>
                  </a:lnTo>
                  <a:lnTo>
                    <a:pt x="2985" y="4831"/>
                  </a:lnTo>
                  <a:lnTo>
                    <a:pt x="2991" y="4823"/>
                  </a:lnTo>
                  <a:lnTo>
                    <a:pt x="2995" y="4814"/>
                  </a:lnTo>
                  <a:lnTo>
                    <a:pt x="2999" y="4804"/>
                  </a:lnTo>
                  <a:lnTo>
                    <a:pt x="3001" y="4795"/>
                  </a:lnTo>
                  <a:lnTo>
                    <a:pt x="3002" y="4785"/>
                  </a:lnTo>
                  <a:lnTo>
                    <a:pt x="3003" y="4774"/>
                  </a:lnTo>
                  <a:lnTo>
                    <a:pt x="3003" y="4753"/>
                  </a:lnTo>
                  <a:lnTo>
                    <a:pt x="3001" y="4732"/>
                  </a:lnTo>
                  <a:lnTo>
                    <a:pt x="2997" y="4712"/>
                  </a:lnTo>
                  <a:lnTo>
                    <a:pt x="2991" y="4672"/>
                  </a:lnTo>
                  <a:lnTo>
                    <a:pt x="2991" y="4672"/>
                  </a:lnTo>
                  <a:lnTo>
                    <a:pt x="2920" y="4206"/>
                  </a:lnTo>
                  <a:lnTo>
                    <a:pt x="2920" y="4206"/>
                  </a:lnTo>
                  <a:lnTo>
                    <a:pt x="2885" y="3976"/>
                  </a:lnTo>
                  <a:lnTo>
                    <a:pt x="2850" y="3744"/>
                  </a:lnTo>
                  <a:lnTo>
                    <a:pt x="2832" y="3630"/>
                  </a:lnTo>
                  <a:lnTo>
                    <a:pt x="2814" y="3514"/>
                  </a:lnTo>
                  <a:lnTo>
                    <a:pt x="2794" y="3400"/>
                  </a:lnTo>
                  <a:lnTo>
                    <a:pt x="2773" y="3285"/>
                  </a:lnTo>
                  <a:lnTo>
                    <a:pt x="2773" y="3285"/>
                  </a:lnTo>
                  <a:lnTo>
                    <a:pt x="2750" y="3173"/>
                  </a:lnTo>
                  <a:lnTo>
                    <a:pt x="2727" y="3063"/>
                  </a:lnTo>
                  <a:lnTo>
                    <a:pt x="2701" y="2952"/>
                  </a:lnTo>
                  <a:lnTo>
                    <a:pt x="2674" y="2842"/>
                  </a:lnTo>
                  <a:lnTo>
                    <a:pt x="2645" y="2733"/>
                  </a:lnTo>
                  <a:lnTo>
                    <a:pt x="2614" y="2623"/>
                  </a:lnTo>
                  <a:lnTo>
                    <a:pt x="2581" y="2515"/>
                  </a:lnTo>
                  <a:lnTo>
                    <a:pt x="2546" y="2407"/>
                  </a:lnTo>
                  <a:lnTo>
                    <a:pt x="2546" y="2407"/>
                  </a:lnTo>
                  <a:lnTo>
                    <a:pt x="2511" y="2302"/>
                  </a:lnTo>
                  <a:lnTo>
                    <a:pt x="2475" y="2198"/>
                  </a:lnTo>
                  <a:lnTo>
                    <a:pt x="2436" y="2094"/>
                  </a:lnTo>
                  <a:lnTo>
                    <a:pt x="2396" y="1991"/>
                  </a:lnTo>
                  <a:lnTo>
                    <a:pt x="2356" y="1887"/>
                  </a:lnTo>
                  <a:lnTo>
                    <a:pt x="2314" y="1785"/>
                  </a:lnTo>
                  <a:lnTo>
                    <a:pt x="2272" y="1683"/>
                  </a:lnTo>
                  <a:lnTo>
                    <a:pt x="2228" y="1581"/>
                  </a:lnTo>
                  <a:lnTo>
                    <a:pt x="2228" y="1581"/>
                  </a:lnTo>
                  <a:lnTo>
                    <a:pt x="2183" y="1480"/>
                  </a:lnTo>
                  <a:lnTo>
                    <a:pt x="2138" y="1378"/>
                  </a:lnTo>
                  <a:lnTo>
                    <a:pt x="2092" y="1277"/>
                  </a:lnTo>
                  <a:lnTo>
                    <a:pt x="2046" y="1176"/>
                  </a:lnTo>
                  <a:lnTo>
                    <a:pt x="2046" y="1176"/>
                  </a:lnTo>
                  <a:lnTo>
                    <a:pt x="1949" y="969"/>
                  </a:lnTo>
                  <a:lnTo>
                    <a:pt x="1949" y="969"/>
                  </a:lnTo>
                  <a:lnTo>
                    <a:pt x="1905" y="874"/>
                  </a:lnTo>
                  <a:lnTo>
                    <a:pt x="1884" y="828"/>
                  </a:lnTo>
                  <a:lnTo>
                    <a:pt x="1871" y="805"/>
                  </a:lnTo>
                  <a:lnTo>
                    <a:pt x="1859" y="782"/>
                  </a:lnTo>
                  <a:lnTo>
                    <a:pt x="1859" y="782"/>
                  </a:lnTo>
                  <a:lnTo>
                    <a:pt x="1845" y="761"/>
                  </a:lnTo>
                  <a:lnTo>
                    <a:pt x="1831" y="743"/>
                  </a:lnTo>
                  <a:lnTo>
                    <a:pt x="1815" y="726"/>
                  </a:lnTo>
                  <a:lnTo>
                    <a:pt x="1798" y="711"/>
                  </a:lnTo>
                  <a:lnTo>
                    <a:pt x="1780" y="697"/>
                  </a:lnTo>
                  <a:lnTo>
                    <a:pt x="1760" y="685"/>
                  </a:lnTo>
                  <a:lnTo>
                    <a:pt x="1739" y="674"/>
                  </a:lnTo>
                  <a:lnTo>
                    <a:pt x="1717" y="664"/>
                  </a:lnTo>
                  <a:lnTo>
                    <a:pt x="1717" y="664"/>
                  </a:lnTo>
                  <a:lnTo>
                    <a:pt x="1617" y="622"/>
                  </a:lnTo>
                  <a:lnTo>
                    <a:pt x="1518" y="581"/>
                  </a:lnTo>
                  <a:lnTo>
                    <a:pt x="1518" y="581"/>
                  </a:lnTo>
                  <a:lnTo>
                    <a:pt x="1303" y="492"/>
                  </a:lnTo>
                  <a:lnTo>
                    <a:pt x="1087" y="405"/>
                  </a:lnTo>
                  <a:lnTo>
                    <a:pt x="1087" y="405"/>
                  </a:lnTo>
                  <a:lnTo>
                    <a:pt x="870" y="321"/>
                  </a:lnTo>
                  <a:lnTo>
                    <a:pt x="654" y="238"/>
                  </a:lnTo>
                  <a:lnTo>
                    <a:pt x="437" y="156"/>
                  </a:lnTo>
                  <a:lnTo>
                    <a:pt x="219" y="76"/>
                  </a:lnTo>
                  <a:lnTo>
                    <a:pt x="219" y="76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90BA38D0-4454-0CAD-C4F7-452C61D31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2744"/>
              <a:ext cx="422" cy="153"/>
            </a:xfrm>
            <a:custGeom>
              <a:avLst/>
              <a:gdLst>
                <a:gd name="T0" fmla="*/ 9 w 1266"/>
                <a:gd name="T1" fmla="*/ 458 h 459"/>
                <a:gd name="T2" fmla="*/ 64 w 1266"/>
                <a:gd name="T3" fmla="*/ 424 h 459"/>
                <a:gd name="T4" fmla="*/ 120 w 1266"/>
                <a:gd name="T5" fmla="*/ 392 h 459"/>
                <a:gd name="T6" fmla="*/ 178 w 1266"/>
                <a:gd name="T7" fmla="*/ 362 h 459"/>
                <a:gd name="T8" fmla="*/ 237 w 1266"/>
                <a:gd name="T9" fmla="*/ 336 h 459"/>
                <a:gd name="T10" fmla="*/ 298 w 1266"/>
                <a:gd name="T11" fmla="*/ 312 h 459"/>
                <a:gd name="T12" fmla="*/ 420 w 1266"/>
                <a:gd name="T13" fmla="*/ 270 h 459"/>
                <a:gd name="T14" fmla="*/ 482 w 1266"/>
                <a:gd name="T15" fmla="*/ 251 h 459"/>
                <a:gd name="T16" fmla="*/ 609 w 1266"/>
                <a:gd name="T17" fmla="*/ 216 h 459"/>
                <a:gd name="T18" fmla="*/ 736 w 1266"/>
                <a:gd name="T19" fmla="*/ 182 h 459"/>
                <a:gd name="T20" fmla="*/ 925 w 1266"/>
                <a:gd name="T21" fmla="*/ 131 h 459"/>
                <a:gd name="T22" fmla="*/ 989 w 1266"/>
                <a:gd name="T23" fmla="*/ 113 h 459"/>
                <a:gd name="T24" fmla="*/ 1112 w 1266"/>
                <a:gd name="T25" fmla="*/ 73 h 459"/>
                <a:gd name="T26" fmla="*/ 1233 w 1266"/>
                <a:gd name="T27" fmla="*/ 25 h 459"/>
                <a:gd name="T28" fmla="*/ 1263 w 1266"/>
                <a:gd name="T29" fmla="*/ 11 h 459"/>
                <a:gd name="T30" fmla="*/ 1265 w 1266"/>
                <a:gd name="T31" fmla="*/ 10 h 459"/>
                <a:gd name="T32" fmla="*/ 1266 w 1266"/>
                <a:gd name="T33" fmla="*/ 6 h 459"/>
                <a:gd name="T34" fmla="*/ 1263 w 1266"/>
                <a:gd name="T35" fmla="*/ 2 h 459"/>
                <a:gd name="T36" fmla="*/ 1259 w 1266"/>
                <a:gd name="T37" fmla="*/ 0 h 459"/>
                <a:gd name="T38" fmla="*/ 1257 w 1266"/>
                <a:gd name="T39" fmla="*/ 1 h 459"/>
                <a:gd name="T40" fmla="*/ 1197 w 1266"/>
                <a:gd name="T41" fmla="*/ 27 h 459"/>
                <a:gd name="T42" fmla="*/ 1074 w 1266"/>
                <a:gd name="T43" fmla="*/ 73 h 459"/>
                <a:gd name="T44" fmla="*/ 1011 w 1266"/>
                <a:gd name="T45" fmla="*/ 93 h 459"/>
                <a:gd name="T46" fmla="*/ 886 w 1266"/>
                <a:gd name="T47" fmla="*/ 129 h 459"/>
                <a:gd name="T48" fmla="*/ 759 w 1266"/>
                <a:gd name="T49" fmla="*/ 163 h 459"/>
                <a:gd name="T50" fmla="*/ 568 w 1266"/>
                <a:gd name="T51" fmla="*/ 213 h 459"/>
                <a:gd name="T52" fmla="*/ 505 w 1266"/>
                <a:gd name="T53" fmla="*/ 231 h 459"/>
                <a:gd name="T54" fmla="*/ 381 w 1266"/>
                <a:gd name="T55" fmla="*/ 270 h 459"/>
                <a:gd name="T56" fmla="*/ 259 w 1266"/>
                <a:gd name="T57" fmla="*/ 314 h 459"/>
                <a:gd name="T58" fmla="*/ 200 w 1266"/>
                <a:gd name="T59" fmla="*/ 340 h 459"/>
                <a:gd name="T60" fmla="*/ 142 w 1266"/>
                <a:gd name="T61" fmla="*/ 367 h 459"/>
                <a:gd name="T62" fmla="*/ 84 w 1266"/>
                <a:gd name="T63" fmla="*/ 397 h 459"/>
                <a:gd name="T64" fmla="*/ 29 w 1266"/>
                <a:gd name="T65" fmla="*/ 430 h 459"/>
                <a:gd name="T66" fmla="*/ 2 w 1266"/>
                <a:gd name="T67" fmla="*/ 447 h 459"/>
                <a:gd name="T68" fmla="*/ 0 w 1266"/>
                <a:gd name="T69" fmla="*/ 449 h 459"/>
                <a:gd name="T70" fmla="*/ 0 w 1266"/>
                <a:gd name="T71" fmla="*/ 454 h 459"/>
                <a:gd name="T72" fmla="*/ 2 w 1266"/>
                <a:gd name="T73" fmla="*/ 457 h 459"/>
                <a:gd name="T74" fmla="*/ 6 w 1266"/>
                <a:gd name="T75" fmla="*/ 459 h 459"/>
                <a:gd name="T76" fmla="*/ 9 w 1266"/>
                <a:gd name="T77" fmla="*/ 45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66" h="459">
                  <a:moveTo>
                    <a:pt x="9" y="458"/>
                  </a:moveTo>
                  <a:lnTo>
                    <a:pt x="9" y="458"/>
                  </a:lnTo>
                  <a:lnTo>
                    <a:pt x="36" y="441"/>
                  </a:lnTo>
                  <a:lnTo>
                    <a:pt x="64" y="424"/>
                  </a:lnTo>
                  <a:lnTo>
                    <a:pt x="92" y="407"/>
                  </a:lnTo>
                  <a:lnTo>
                    <a:pt x="120" y="392"/>
                  </a:lnTo>
                  <a:lnTo>
                    <a:pt x="149" y="377"/>
                  </a:lnTo>
                  <a:lnTo>
                    <a:pt x="178" y="362"/>
                  </a:lnTo>
                  <a:lnTo>
                    <a:pt x="207" y="349"/>
                  </a:lnTo>
                  <a:lnTo>
                    <a:pt x="237" y="336"/>
                  </a:lnTo>
                  <a:lnTo>
                    <a:pt x="237" y="336"/>
                  </a:lnTo>
                  <a:lnTo>
                    <a:pt x="298" y="312"/>
                  </a:lnTo>
                  <a:lnTo>
                    <a:pt x="358" y="291"/>
                  </a:lnTo>
                  <a:lnTo>
                    <a:pt x="420" y="270"/>
                  </a:lnTo>
                  <a:lnTo>
                    <a:pt x="482" y="251"/>
                  </a:lnTo>
                  <a:lnTo>
                    <a:pt x="482" y="251"/>
                  </a:lnTo>
                  <a:lnTo>
                    <a:pt x="545" y="232"/>
                  </a:lnTo>
                  <a:lnTo>
                    <a:pt x="609" y="216"/>
                  </a:lnTo>
                  <a:lnTo>
                    <a:pt x="736" y="182"/>
                  </a:lnTo>
                  <a:lnTo>
                    <a:pt x="736" y="182"/>
                  </a:lnTo>
                  <a:lnTo>
                    <a:pt x="862" y="149"/>
                  </a:lnTo>
                  <a:lnTo>
                    <a:pt x="925" y="131"/>
                  </a:lnTo>
                  <a:lnTo>
                    <a:pt x="989" y="113"/>
                  </a:lnTo>
                  <a:lnTo>
                    <a:pt x="989" y="113"/>
                  </a:lnTo>
                  <a:lnTo>
                    <a:pt x="1050" y="94"/>
                  </a:lnTo>
                  <a:lnTo>
                    <a:pt x="1112" y="73"/>
                  </a:lnTo>
                  <a:lnTo>
                    <a:pt x="1173" y="50"/>
                  </a:lnTo>
                  <a:lnTo>
                    <a:pt x="1233" y="25"/>
                  </a:lnTo>
                  <a:lnTo>
                    <a:pt x="1233" y="25"/>
                  </a:lnTo>
                  <a:lnTo>
                    <a:pt x="1263" y="11"/>
                  </a:lnTo>
                  <a:lnTo>
                    <a:pt x="1263" y="11"/>
                  </a:lnTo>
                  <a:lnTo>
                    <a:pt x="1265" y="10"/>
                  </a:lnTo>
                  <a:lnTo>
                    <a:pt x="1266" y="8"/>
                  </a:lnTo>
                  <a:lnTo>
                    <a:pt x="1266" y="6"/>
                  </a:lnTo>
                  <a:lnTo>
                    <a:pt x="1265" y="4"/>
                  </a:lnTo>
                  <a:lnTo>
                    <a:pt x="1263" y="2"/>
                  </a:lnTo>
                  <a:lnTo>
                    <a:pt x="1261" y="1"/>
                  </a:lnTo>
                  <a:lnTo>
                    <a:pt x="1259" y="0"/>
                  </a:lnTo>
                  <a:lnTo>
                    <a:pt x="1257" y="1"/>
                  </a:lnTo>
                  <a:lnTo>
                    <a:pt x="1257" y="1"/>
                  </a:lnTo>
                  <a:lnTo>
                    <a:pt x="1227" y="14"/>
                  </a:lnTo>
                  <a:lnTo>
                    <a:pt x="1197" y="27"/>
                  </a:lnTo>
                  <a:lnTo>
                    <a:pt x="1135" y="51"/>
                  </a:lnTo>
                  <a:lnTo>
                    <a:pt x="1074" y="73"/>
                  </a:lnTo>
                  <a:lnTo>
                    <a:pt x="1011" y="93"/>
                  </a:lnTo>
                  <a:lnTo>
                    <a:pt x="1011" y="93"/>
                  </a:lnTo>
                  <a:lnTo>
                    <a:pt x="949" y="111"/>
                  </a:lnTo>
                  <a:lnTo>
                    <a:pt x="886" y="129"/>
                  </a:lnTo>
                  <a:lnTo>
                    <a:pt x="759" y="163"/>
                  </a:lnTo>
                  <a:lnTo>
                    <a:pt x="759" y="163"/>
                  </a:lnTo>
                  <a:lnTo>
                    <a:pt x="632" y="197"/>
                  </a:lnTo>
                  <a:lnTo>
                    <a:pt x="568" y="213"/>
                  </a:lnTo>
                  <a:lnTo>
                    <a:pt x="505" y="231"/>
                  </a:lnTo>
                  <a:lnTo>
                    <a:pt x="505" y="231"/>
                  </a:lnTo>
                  <a:lnTo>
                    <a:pt x="442" y="250"/>
                  </a:lnTo>
                  <a:lnTo>
                    <a:pt x="381" y="270"/>
                  </a:lnTo>
                  <a:lnTo>
                    <a:pt x="320" y="291"/>
                  </a:lnTo>
                  <a:lnTo>
                    <a:pt x="259" y="314"/>
                  </a:lnTo>
                  <a:lnTo>
                    <a:pt x="259" y="314"/>
                  </a:lnTo>
                  <a:lnTo>
                    <a:pt x="200" y="340"/>
                  </a:lnTo>
                  <a:lnTo>
                    <a:pt x="171" y="353"/>
                  </a:lnTo>
                  <a:lnTo>
                    <a:pt x="142" y="367"/>
                  </a:lnTo>
                  <a:lnTo>
                    <a:pt x="114" y="381"/>
                  </a:lnTo>
                  <a:lnTo>
                    <a:pt x="84" y="397"/>
                  </a:lnTo>
                  <a:lnTo>
                    <a:pt x="57" y="413"/>
                  </a:lnTo>
                  <a:lnTo>
                    <a:pt x="29" y="430"/>
                  </a:lnTo>
                  <a:lnTo>
                    <a:pt x="29" y="430"/>
                  </a:lnTo>
                  <a:lnTo>
                    <a:pt x="2" y="447"/>
                  </a:lnTo>
                  <a:lnTo>
                    <a:pt x="2" y="447"/>
                  </a:lnTo>
                  <a:lnTo>
                    <a:pt x="0" y="449"/>
                  </a:lnTo>
                  <a:lnTo>
                    <a:pt x="0" y="451"/>
                  </a:lnTo>
                  <a:lnTo>
                    <a:pt x="0" y="454"/>
                  </a:lnTo>
                  <a:lnTo>
                    <a:pt x="1" y="456"/>
                  </a:lnTo>
                  <a:lnTo>
                    <a:pt x="2" y="457"/>
                  </a:lnTo>
                  <a:lnTo>
                    <a:pt x="4" y="459"/>
                  </a:lnTo>
                  <a:lnTo>
                    <a:pt x="6" y="459"/>
                  </a:lnTo>
                  <a:lnTo>
                    <a:pt x="9" y="458"/>
                  </a:lnTo>
                  <a:lnTo>
                    <a:pt x="9" y="4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B2DFC07-2FD9-9585-E993-706BB0F2A2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" y="2834"/>
              <a:ext cx="29" cy="411"/>
            </a:xfrm>
            <a:custGeom>
              <a:avLst/>
              <a:gdLst>
                <a:gd name="T0" fmla="*/ 63 w 86"/>
                <a:gd name="T1" fmla="*/ 5 h 1232"/>
                <a:gd name="T2" fmla="*/ 66 w 86"/>
                <a:gd name="T3" fmla="*/ 249 h 1232"/>
                <a:gd name="T4" fmla="*/ 69 w 86"/>
                <a:gd name="T5" fmla="*/ 492 h 1232"/>
                <a:gd name="T6" fmla="*/ 71 w 86"/>
                <a:gd name="T7" fmla="*/ 737 h 1232"/>
                <a:gd name="T8" fmla="*/ 73 w 86"/>
                <a:gd name="T9" fmla="*/ 857 h 1232"/>
                <a:gd name="T10" fmla="*/ 72 w 86"/>
                <a:gd name="T11" fmla="*/ 917 h 1232"/>
                <a:gd name="T12" fmla="*/ 66 w 86"/>
                <a:gd name="T13" fmla="*/ 976 h 1232"/>
                <a:gd name="T14" fmla="*/ 62 w 86"/>
                <a:gd name="T15" fmla="*/ 1004 h 1232"/>
                <a:gd name="T16" fmla="*/ 47 w 86"/>
                <a:gd name="T17" fmla="*/ 1060 h 1232"/>
                <a:gd name="T18" fmla="*/ 22 w 86"/>
                <a:gd name="T19" fmla="*/ 1141 h 1232"/>
                <a:gd name="T20" fmla="*/ 7 w 86"/>
                <a:gd name="T21" fmla="*/ 1195 h 1232"/>
                <a:gd name="T22" fmla="*/ 0 w 86"/>
                <a:gd name="T23" fmla="*/ 1223 h 1232"/>
                <a:gd name="T24" fmla="*/ 0 w 86"/>
                <a:gd name="T25" fmla="*/ 1226 h 1232"/>
                <a:gd name="T26" fmla="*/ 3 w 86"/>
                <a:gd name="T27" fmla="*/ 1230 h 1232"/>
                <a:gd name="T28" fmla="*/ 8 w 86"/>
                <a:gd name="T29" fmla="*/ 1232 h 1232"/>
                <a:gd name="T30" fmla="*/ 11 w 86"/>
                <a:gd name="T31" fmla="*/ 1230 h 1232"/>
                <a:gd name="T32" fmla="*/ 12 w 86"/>
                <a:gd name="T33" fmla="*/ 1226 h 1232"/>
                <a:gd name="T34" fmla="*/ 26 w 86"/>
                <a:gd name="T35" fmla="*/ 1171 h 1232"/>
                <a:gd name="T36" fmla="*/ 60 w 86"/>
                <a:gd name="T37" fmla="*/ 1062 h 1232"/>
                <a:gd name="T38" fmla="*/ 73 w 86"/>
                <a:gd name="T39" fmla="*/ 1006 h 1232"/>
                <a:gd name="T40" fmla="*/ 78 w 86"/>
                <a:gd name="T41" fmla="*/ 977 h 1232"/>
                <a:gd name="T42" fmla="*/ 85 w 86"/>
                <a:gd name="T43" fmla="*/ 918 h 1232"/>
                <a:gd name="T44" fmla="*/ 86 w 86"/>
                <a:gd name="T45" fmla="*/ 828 h 1232"/>
                <a:gd name="T46" fmla="*/ 85 w 86"/>
                <a:gd name="T47" fmla="*/ 769 h 1232"/>
                <a:gd name="T48" fmla="*/ 82 w 86"/>
                <a:gd name="T49" fmla="*/ 525 h 1232"/>
                <a:gd name="T50" fmla="*/ 78 w 86"/>
                <a:gd name="T51" fmla="*/ 280 h 1232"/>
                <a:gd name="T52" fmla="*/ 75 w 86"/>
                <a:gd name="T53" fmla="*/ 35 h 1232"/>
                <a:gd name="T54" fmla="*/ 75 w 86"/>
                <a:gd name="T55" fmla="*/ 5 h 1232"/>
                <a:gd name="T56" fmla="*/ 73 w 86"/>
                <a:gd name="T57" fmla="*/ 1 h 1232"/>
                <a:gd name="T58" fmla="*/ 69 w 86"/>
                <a:gd name="T59" fmla="*/ 0 h 1232"/>
                <a:gd name="T60" fmla="*/ 65 w 86"/>
                <a:gd name="T61" fmla="*/ 1 h 1232"/>
                <a:gd name="T62" fmla="*/ 63 w 86"/>
                <a:gd name="T63" fmla="*/ 5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" h="1232">
                  <a:moveTo>
                    <a:pt x="63" y="5"/>
                  </a:moveTo>
                  <a:lnTo>
                    <a:pt x="63" y="5"/>
                  </a:lnTo>
                  <a:lnTo>
                    <a:pt x="66" y="249"/>
                  </a:lnTo>
                  <a:lnTo>
                    <a:pt x="66" y="249"/>
                  </a:lnTo>
                  <a:lnTo>
                    <a:pt x="69" y="492"/>
                  </a:lnTo>
                  <a:lnTo>
                    <a:pt x="69" y="492"/>
                  </a:lnTo>
                  <a:lnTo>
                    <a:pt x="71" y="737"/>
                  </a:lnTo>
                  <a:lnTo>
                    <a:pt x="71" y="737"/>
                  </a:lnTo>
                  <a:lnTo>
                    <a:pt x="73" y="857"/>
                  </a:lnTo>
                  <a:lnTo>
                    <a:pt x="73" y="857"/>
                  </a:lnTo>
                  <a:lnTo>
                    <a:pt x="73" y="887"/>
                  </a:lnTo>
                  <a:lnTo>
                    <a:pt x="72" y="917"/>
                  </a:lnTo>
                  <a:lnTo>
                    <a:pt x="70" y="946"/>
                  </a:lnTo>
                  <a:lnTo>
                    <a:pt x="66" y="976"/>
                  </a:lnTo>
                  <a:lnTo>
                    <a:pt x="66" y="976"/>
                  </a:lnTo>
                  <a:lnTo>
                    <a:pt x="62" y="1004"/>
                  </a:lnTo>
                  <a:lnTo>
                    <a:pt x="56" y="1031"/>
                  </a:lnTo>
                  <a:lnTo>
                    <a:pt x="47" y="1060"/>
                  </a:lnTo>
                  <a:lnTo>
                    <a:pt x="40" y="1087"/>
                  </a:lnTo>
                  <a:lnTo>
                    <a:pt x="22" y="1141"/>
                  </a:lnTo>
                  <a:lnTo>
                    <a:pt x="15" y="1168"/>
                  </a:lnTo>
                  <a:lnTo>
                    <a:pt x="7" y="1195"/>
                  </a:lnTo>
                  <a:lnTo>
                    <a:pt x="7" y="1195"/>
                  </a:lnTo>
                  <a:lnTo>
                    <a:pt x="0" y="1223"/>
                  </a:lnTo>
                  <a:lnTo>
                    <a:pt x="0" y="1223"/>
                  </a:lnTo>
                  <a:lnTo>
                    <a:pt x="0" y="1226"/>
                  </a:lnTo>
                  <a:lnTo>
                    <a:pt x="1" y="1228"/>
                  </a:lnTo>
                  <a:lnTo>
                    <a:pt x="3" y="1230"/>
                  </a:lnTo>
                  <a:lnTo>
                    <a:pt x="5" y="1231"/>
                  </a:lnTo>
                  <a:lnTo>
                    <a:pt x="8" y="1232"/>
                  </a:lnTo>
                  <a:lnTo>
                    <a:pt x="10" y="1231"/>
                  </a:lnTo>
                  <a:lnTo>
                    <a:pt x="11" y="1230"/>
                  </a:lnTo>
                  <a:lnTo>
                    <a:pt x="12" y="1226"/>
                  </a:lnTo>
                  <a:lnTo>
                    <a:pt x="12" y="1226"/>
                  </a:lnTo>
                  <a:lnTo>
                    <a:pt x="19" y="1199"/>
                  </a:lnTo>
                  <a:lnTo>
                    <a:pt x="26" y="1171"/>
                  </a:lnTo>
                  <a:lnTo>
                    <a:pt x="43" y="1117"/>
                  </a:lnTo>
                  <a:lnTo>
                    <a:pt x="60" y="1062"/>
                  </a:lnTo>
                  <a:lnTo>
                    <a:pt x="67" y="1035"/>
                  </a:lnTo>
                  <a:lnTo>
                    <a:pt x="73" y="1006"/>
                  </a:lnTo>
                  <a:lnTo>
                    <a:pt x="73" y="1006"/>
                  </a:lnTo>
                  <a:lnTo>
                    <a:pt x="78" y="977"/>
                  </a:lnTo>
                  <a:lnTo>
                    <a:pt x="83" y="947"/>
                  </a:lnTo>
                  <a:lnTo>
                    <a:pt x="85" y="918"/>
                  </a:lnTo>
                  <a:lnTo>
                    <a:pt x="86" y="888"/>
                  </a:lnTo>
                  <a:lnTo>
                    <a:pt x="86" y="828"/>
                  </a:lnTo>
                  <a:lnTo>
                    <a:pt x="85" y="769"/>
                  </a:lnTo>
                  <a:lnTo>
                    <a:pt x="85" y="769"/>
                  </a:lnTo>
                  <a:lnTo>
                    <a:pt x="82" y="525"/>
                  </a:lnTo>
                  <a:lnTo>
                    <a:pt x="82" y="525"/>
                  </a:lnTo>
                  <a:lnTo>
                    <a:pt x="78" y="280"/>
                  </a:lnTo>
                  <a:lnTo>
                    <a:pt x="78" y="280"/>
                  </a:lnTo>
                  <a:lnTo>
                    <a:pt x="75" y="35"/>
                  </a:lnTo>
                  <a:lnTo>
                    <a:pt x="75" y="35"/>
                  </a:lnTo>
                  <a:lnTo>
                    <a:pt x="75" y="5"/>
                  </a:lnTo>
                  <a:lnTo>
                    <a:pt x="75" y="5"/>
                  </a:lnTo>
                  <a:lnTo>
                    <a:pt x="74" y="3"/>
                  </a:lnTo>
                  <a:lnTo>
                    <a:pt x="73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6" y="0"/>
                  </a:lnTo>
                  <a:lnTo>
                    <a:pt x="65" y="1"/>
                  </a:lnTo>
                  <a:lnTo>
                    <a:pt x="63" y="3"/>
                  </a:lnTo>
                  <a:lnTo>
                    <a:pt x="63" y="5"/>
                  </a:lnTo>
                  <a:lnTo>
                    <a:pt x="6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8660A2E8-F614-9428-A9DF-50C381D57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3" y="3047"/>
              <a:ext cx="206" cy="947"/>
            </a:xfrm>
            <a:custGeom>
              <a:avLst/>
              <a:gdLst>
                <a:gd name="T0" fmla="*/ 603 w 619"/>
                <a:gd name="T1" fmla="*/ 6 h 2840"/>
                <a:gd name="T2" fmla="*/ 606 w 619"/>
                <a:gd name="T3" fmla="*/ 75 h 2840"/>
                <a:gd name="T4" fmla="*/ 607 w 619"/>
                <a:gd name="T5" fmla="*/ 144 h 2840"/>
                <a:gd name="T6" fmla="*/ 606 w 619"/>
                <a:gd name="T7" fmla="*/ 214 h 2840"/>
                <a:gd name="T8" fmla="*/ 595 w 619"/>
                <a:gd name="T9" fmla="*/ 352 h 2840"/>
                <a:gd name="T10" fmla="*/ 577 w 619"/>
                <a:gd name="T11" fmla="*/ 489 h 2840"/>
                <a:gd name="T12" fmla="*/ 565 w 619"/>
                <a:gd name="T13" fmla="*/ 558 h 2840"/>
                <a:gd name="T14" fmla="*/ 538 w 619"/>
                <a:gd name="T15" fmla="*/ 695 h 2840"/>
                <a:gd name="T16" fmla="*/ 507 w 619"/>
                <a:gd name="T17" fmla="*/ 830 h 2840"/>
                <a:gd name="T18" fmla="*/ 439 w 619"/>
                <a:gd name="T19" fmla="*/ 1101 h 2840"/>
                <a:gd name="T20" fmla="*/ 299 w 619"/>
                <a:gd name="T21" fmla="*/ 1655 h 2840"/>
                <a:gd name="T22" fmla="*/ 157 w 619"/>
                <a:gd name="T23" fmla="*/ 2210 h 2840"/>
                <a:gd name="T24" fmla="*/ 17 w 619"/>
                <a:gd name="T25" fmla="*/ 2763 h 2840"/>
                <a:gd name="T26" fmla="*/ 0 w 619"/>
                <a:gd name="T27" fmla="*/ 2832 h 2840"/>
                <a:gd name="T28" fmla="*/ 0 w 619"/>
                <a:gd name="T29" fmla="*/ 2835 h 2840"/>
                <a:gd name="T30" fmla="*/ 2 w 619"/>
                <a:gd name="T31" fmla="*/ 2838 h 2840"/>
                <a:gd name="T32" fmla="*/ 6 w 619"/>
                <a:gd name="T33" fmla="*/ 2840 h 2840"/>
                <a:gd name="T34" fmla="*/ 11 w 619"/>
                <a:gd name="T35" fmla="*/ 2838 h 2840"/>
                <a:gd name="T36" fmla="*/ 12 w 619"/>
                <a:gd name="T37" fmla="*/ 2835 h 2840"/>
                <a:gd name="T38" fmla="*/ 153 w 619"/>
                <a:gd name="T39" fmla="*/ 2280 h 2840"/>
                <a:gd name="T40" fmla="*/ 294 w 619"/>
                <a:gd name="T41" fmla="*/ 1723 h 2840"/>
                <a:gd name="T42" fmla="*/ 435 w 619"/>
                <a:gd name="T43" fmla="*/ 1167 h 2840"/>
                <a:gd name="T44" fmla="*/ 504 w 619"/>
                <a:gd name="T45" fmla="*/ 895 h 2840"/>
                <a:gd name="T46" fmla="*/ 537 w 619"/>
                <a:gd name="T47" fmla="*/ 758 h 2840"/>
                <a:gd name="T48" fmla="*/ 566 w 619"/>
                <a:gd name="T49" fmla="*/ 621 h 2840"/>
                <a:gd name="T50" fmla="*/ 579 w 619"/>
                <a:gd name="T51" fmla="*/ 553 h 2840"/>
                <a:gd name="T52" fmla="*/ 599 w 619"/>
                <a:gd name="T53" fmla="*/ 418 h 2840"/>
                <a:gd name="T54" fmla="*/ 614 w 619"/>
                <a:gd name="T55" fmla="*/ 280 h 2840"/>
                <a:gd name="T56" fmla="*/ 619 w 619"/>
                <a:gd name="T57" fmla="*/ 177 h 2840"/>
                <a:gd name="T58" fmla="*/ 619 w 619"/>
                <a:gd name="T59" fmla="*/ 108 h 2840"/>
                <a:gd name="T60" fmla="*/ 619 w 619"/>
                <a:gd name="T61" fmla="*/ 74 h 2840"/>
                <a:gd name="T62" fmla="*/ 615 w 619"/>
                <a:gd name="T63" fmla="*/ 6 h 2840"/>
                <a:gd name="T64" fmla="*/ 614 w 619"/>
                <a:gd name="T65" fmla="*/ 3 h 2840"/>
                <a:gd name="T66" fmla="*/ 611 w 619"/>
                <a:gd name="T67" fmla="*/ 0 h 2840"/>
                <a:gd name="T68" fmla="*/ 606 w 619"/>
                <a:gd name="T69" fmla="*/ 0 h 2840"/>
                <a:gd name="T70" fmla="*/ 603 w 619"/>
                <a:gd name="T71" fmla="*/ 3 h 2840"/>
                <a:gd name="T72" fmla="*/ 603 w 619"/>
                <a:gd name="T73" fmla="*/ 6 h 2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19" h="2840">
                  <a:moveTo>
                    <a:pt x="603" y="6"/>
                  </a:moveTo>
                  <a:lnTo>
                    <a:pt x="603" y="6"/>
                  </a:lnTo>
                  <a:lnTo>
                    <a:pt x="605" y="40"/>
                  </a:lnTo>
                  <a:lnTo>
                    <a:pt x="606" y="75"/>
                  </a:lnTo>
                  <a:lnTo>
                    <a:pt x="607" y="110"/>
                  </a:lnTo>
                  <a:lnTo>
                    <a:pt x="607" y="144"/>
                  </a:lnTo>
                  <a:lnTo>
                    <a:pt x="607" y="179"/>
                  </a:lnTo>
                  <a:lnTo>
                    <a:pt x="606" y="214"/>
                  </a:lnTo>
                  <a:lnTo>
                    <a:pt x="602" y="283"/>
                  </a:lnTo>
                  <a:lnTo>
                    <a:pt x="595" y="352"/>
                  </a:lnTo>
                  <a:lnTo>
                    <a:pt x="587" y="421"/>
                  </a:lnTo>
                  <a:lnTo>
                    <a:pt x="577" y="489"/>
                  </a:lnTo>
                  <a:lnTo>
                    <a:pt x="565" y="558"/>
                  </a:lnTo>
                  <a:lnTo>
                    <a:pt x="565" y="558"/>
                  </a:lnTo>
                  <a:lnTo>
                    <a:pt x="552" y="627"/>
                  </a:lnTo>
                  <a:lnTo>
                    <a:pt x="538" y="695"/>
                  </a:lnTo>
                  <a:lnTo>
                    <a:pt x="522" y="762"/>
                  </a:lnTo>
                  <a:lnTo>
                    <a:pt x="507" y="830"/>
                  </a:lnTo>
                  <a:lnTo>
                    <a:pt x="474" y="966"/>
                  </a:lnTo>
                  <a:lnTo>
                    <a:pt x="439" y="1101"/>
                  </a:lnTo>
                  <a:lnTo>
                    <a:pt x="439" y="1101"/>
                  </a:lnTo>
                  <a:lnTo>
                    <a:pt x="299" y="1655"/>
                  </a:lnTo>
                  <a:lnTo>
                    <a:pt x="299" y="1655"/>
                  </a:lnTo>
                  <a:lnTo>
                    <a:pt x="157" y="2210"/>
                  </a:lnTo>
                  <a:lnTo>
                    <a:pt x="157" y="2210"/>
                  </a:lnTo>
                  <a:lnTo>
                    <a:pt x="17" y="2763"/>
                  </a:lnTo>
                  <a:lnTo>
                    <a:pt x="17" y="2763"/>
                  </a:lnTo>
                  <a:lnTo>
                    <a:pt x="0" y="2832"/>
                  </a:lnTo>
                  <a:lnTo>
                    <a:pt x="0" y="2832"/>
                  </a:lnTo>
                  <a:lnTo>
                    <a:pt x="0" y="2835"/>
                  </a:lnTo>
                  <a:lnTo>
                    <a:pt x="1" y="2837"/>
                  </a:lnTo>
                  <a:lnTo>
                    <a:pt x="2" y="2838"/>
                  </a:lnTo>
                  <a:lnTo>
                    <a:pt x="4" y="2839"/>
                  </a:lnTo>
                  <a:lnTo>
                    <a:pt x="6" y="2840"/>
                  </a:lnTo>
                  <a:lnTo>
                    <a:pt x="9" y="2839"/>
                  </a:lnTo>
                  <a:lnTo>
                    <a:pt x="11" y="2838"/>
                  </a:lnTo>
                  <a:lnTo>
                    <a:pt x="12" y="2835"/>
                  </a:lnTo>
                  <a:lnTo>
                    <a:pt x="12" y="2835"/>
                  </a:lnTo>
                  <a:lnTo>
                    <a:pt x="153" y="2280"/>
                  </a:lnTo>
                  <a:lnTo>
                    <a:pt x="153" y="2280"/>
                  </a:lnTo>
                  <a:lnTo>
                    <a:pt x="294" y="1723"/>
                  </a:lnTo>
                  <a:lnTo>
                    <a:pt x="294" y="1723"/>
                  </a:lnTo>
                  <a:lnTo>
                    <a:pt x="435" y="1167"/>
                  </a:lnTo>
                  <a:lnTo>
                    <a:pt x="435" y="1167"/>
                  </a:lnTo>
                  <a:lnTo>
                    <a:pt x="469" y="1031"/>
                  </a:lnTo>
                  <a:lnTo>
                    <a:pt x="504" y="895"/>
                  </a:lnTo>
                  <a:lnTo>
                    <a:pt x="520" y="826"/>
                  </a:lnTo>
                  <a:lnTo>
                    <a:pt x="537" y="758"/>
                  </a:lnTo>
                  <a:lnTo>
                    <a:pt x="552" y="690"/>
                  </a:lnTo>
                  <a:lnTo>
                    <a:pt x="566" y="621"/>
                  </a:lnTo>
                  <a:lnTo>
                    <a:pt x="566" y="621"/>
                  </a:lnTo>
                  <a:lnTo>
                    <a:pt x="579" y="553"/>
                  </a:lnTo>
                  <a:lnTo>
                    <a:pt x="590" y="485"/>
                  </a:lnTo>
                  <a:lnTo>
                    <a:pt x="599" y="418"/>
                  </a:lnTo>
                  <a:lnTo>
                    <a:pt x="608" y="349"/>
                  </a:lnTo>
                  <a:lnTo>
                    <a:pt x="614" y="280"/>
                  </a:lnTo>
                  <a:lnTo>
                    <a:pt x="618" y="211"/>
                  </a:lnTo>
                  <a:lnTo>
                    <a:pt x="619" y="177"/>
                  </a:lnTo>
                  <a:lnTo>
                    <a:pt x="619" y="142"/>
                  </a:lnTo>
                  <a:lnTo>
                    <a:pt x="619" y="108"/>
                  </a:lnTo>
                  <a:lnTo>
                    <a:pt x="619" y="74"/>
                  </a:lnTo>
                  <a:lnTo>
                    <a:pt x="619" y="74"/>
                  </a:lnTo>
                  <a:lnTo>
                    <a:pt x="617" y="40"/>
                  </a:lnTo>
                  <a:lnTo>
                    <a:pt x="615" y="6"/>
                  </a:lnTo>
                  <a:lnTo>
                    <a:pt x="615" y="6"/>
                  </a:lnTo>
                  <a:lnTo>
                    <a:pt x="614" y="3"/>
                  </a:lnTo>
                  <a:lnTo>
                    <a:pt x="613" y="2"/>
                  </a:lnTo>
                  <a:lnTo>
                    <a:pt x="611" y="0"/>
                  </a:lnTo>
                  <a:lnTo>
                    <a:pt x="609" y="0"/>
                  </a:lnTo>
                  <a:lnTo>
                    <a:pt x="606" y="0"/>
                  </a:lnTo>
                  <a:lnTo>
                    <a:pt x="604" y="2"/>
                  </a:lnTo>
                  <a:lnTo>
                    <a:pt x="603" y="3"/>
                  </a:lnTo>
                  <a:lnTo>
                    <a:pt x="603" y="6"/>
                  </a:lnTo>
                  <a:lnTo>
                    <a:pt x="60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E4217C31-10FF-1AA3-2C5E-9625E61D3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0" y="3085"/>
              <a:ext cx="209" cy="1227"/>
            </a:xfrm>
            <a:custGeom>
              <a:avLst/>
              <a:gdLst>
                <a:gd name="T0" fmla="*/ 603 w 627"/>
                <a:gd name="T1" fmla="*/ 3633 h 3683"/>
                <a:gd name="T2" fmla="*/ 622 w 627"/>
                <a:gd name="T3" fmla="*/ 3498 h 3683"/>
                <a:gd name="T4" fmla="*/ 627 w 627"/>
                <a:gd name="T5" fmla="*/ 3361 h 3683"/>
                <a:gd name="T6" fmla="*/ 618 w 627"/>
                <a:gd name="T7" fmla="*/ 3223 h 3683"/>
                <a:gd name="T8" fmla="*/ 595 w 627"/>
                <a:gd name="T9" fmla="*/ 3089 h 3683"/>
                <a:gd name="T10" fmla="*/ 557 w 627"/>
                <a:gd name="T11" fmla="*/ 2957 h 3683"/>
                <a:gd name="T12" fmla="*/ 527 w 627"/>
                <a:gd name="T13" fmla="*/ 2875 h 3683"/>
                <a:gd name="T14" fmla="*/ 471 w 627"/>
                <a:gd name="T15" fmla="*/ 2757 h 3683"/>
                <a:gd name="T16" fmla="*/ 407 w 627"/>
                <a:gd name="T17" fmla="*/ 2643 h 3683"/>
                <a:gd name="T18" fmla="*/ 220 w 627"/>
                <a:gd name="T19" fmla="*/ 2348 h 3683"/>
                <a:gd name="T20" fmla="*/ 115 w 627"/>
                <a:gd name="T21" fmla="*/ 2181 h 3683"/>
                <a:gd name="T22" fmla="*/ 44 w 627"/>
                <a:gd name="T23" fmla="*/ 2072 h 3683"/>
                <a:gd name="T24" fmla="*/ 19 w 627"/>
                <a:gd name="T25" fmla="*/ 2036 h 3683"/>
                <a:gd name="T26" fmla="*/ 11 w 627"/>
                <a:gd name="T27" fmla="*/ 2016 h 3683"/>
                <a:gd name="T28" fmla="*/ 14 w 627"/>
                <a:gd name="T29" fmla="*/ 2001 h 3683"/>
                <a:gd name="T30" fmla="*/ 25 w 627"/>
                <a:gd name="T31" fmla="*/ 1972 h 3683"/>
                <a:gd name="T32" fmla="*/ 29 w 627"/>
                <a:gd name="T33" fmla="*/ 1932 h 3683"/>
                <a:gd name="T34" fmla="*/ 38 w 627"/>
                <a:gd name="T35" fmla="*/ 1795 h 3683"/>
                <a:gd name="T36" fmla="*/ 52 w 627"/>
                <a:gd name="T37" fmla="*/ 1599 h 3683"/>
                <a:gd name="T38" fmla="*/ 65 w 627"/>
                <a:gd name="T39" fmla="*/ 1300 h 3683"/>
                <a:gd name="T40" fmla="*/ 72 w 627"/>
                <a:gd name="T41" fmla="*/ 1002 h 3683"/>
                <a:gd name="T42" fmla="*/ 73 w 627"/>
                <a:gd name="T43" fmla="*/ 802 h 3683"/>
                <a:gd name="T44" fmla="*/ 69 w 627"/>
                <a:gd name="T45" fmla="*/ 501 h 3683"/>
                <a:gd name="T46" fmla="*/ 58 w 627"/>
                <a:gd name="T47" fmla="*/ 202 h 3683"/>
                <a:gd name="T48" fmla="*/ 46 w 627"/>
                <a:gd name="T49" fmla="*/ 6 h 3683"/>
                <a:gd name="T50" fmla="*/ 44 w 627"/>
                <a:gd name="T51" fmla="*/ 2 h 3683"/>
                <a:gd name="T52" fmla="*/ 37 w 627"/>
                <a:gd name="T53" fmla="*/ 1 h 3683"/>
                <a:gd name="T54" fmla="*/ 34 w 627"/>
                <a:gd name="T55" fmla="*/ 6 h 3683"/>
                <a:gd name="T56" fmla="*/ 45 w 627"/>
                <a:gd name="T57" fmla="*/ 204 h 3683"/>
                <a:gd name="T58" fmla="*/ 57 w 627"/>
                <a:gd name="T59" fmla="*/ 501 h 3683"/>
                <a:gd name="T60" fmla="*/ 61 w 627"/>
                <a:gd name="T61" fmla="*/ 799 h 3683"/>
                <a:gd name="T62" fmla="*/ 60 w 627"/>
                <a:gd name="T63" fmla="*/ 997 h 3683"/>
                <a:gd name="T64" fmla="*/ 53 w 627"/>
                <a:gd name="T65" fmla="*/ 1296 h 3683"/>
                <a:gd name="T66" fmla="*/ 39 w 627"/>
                <a:gd name="T67" fmla="*/ 1593 h 3683"/>
                <a:gd name="T68" fmla="*/ 27 w 627"/>
                <a:gd name="T69" fmla="*/ 1790 h 3683"/>
                <a:gd name="T70" fmla="*/ 19 w 627"/>
                <a:gd name="T71" fmla="*/ 1885 h 3683"/>
                <a:gd name="T72" fmla="*/ 15 w 627"/>
                <a:gd name="T73" fmla="*/ 1955 h 3683"/>
                <a:gd name="T74" fmla="*/ 11 w 627"/>
                <a:gd name="T75" fmla="*/ 1978 h 3683"/>
                <a:gd name="T76" fmla="*/ 0 w 627"/>
                <a:gd name="T77" fmla="*/ 2010 h 3683"/>
                <a:gd name="T78" fmla="*/ 3 w 627"/>
                <a:gd name="T79" fmla="*/ 2031 h 3683"/>
                <a:gd name="T80" fmla="*/ 18 w 627"/>
                <a:gd name="T81" fmla="*/ 2057 h 3683"/>
                <a:gd name="T82" fmla="*/ 63 w 627"/>
                <a:gd name="T83" fmla="*/ 2121 h 3683"/>
                <a:gd name="T84" fmla="*/ 137 w 627"/>
                <a:gd name="T85" fmla="*/ 2240 h 3683"/>
                <a:gd name="T86" fmla="*/ 335 w 627"/>
                <a:gd name="T87" fmla="*/ 2548 h 3683"/>
                <a:gd name="T88" fmla="*/ 425 w 627"/>
                <a:gd name="T89" fmla="*/ 2698 h 3683"/>
                <a:gd name="T90" fmla="*/ 485 w 627"/>
                <a:gd name="T91" fmla="*/ 2815 h 3683"/>
                <a:gd name="T92" fmla="*/ 522 w 627"/>
                <a:gd name="T93" fmla="*/ 2897 h 3683"/>
                <a:gd name="T94" fmla="*/ 567 w 627"/>
                <a:gd name="T95" fmla="*/ 3030 h 3683"/>
                <a:gd name="T96" fmla="*/ 597 w 627"/>
                <a:gd name="T97" fmla="*/ 3166 h 3683"/>
                <a:gd name="T98" fmla="*/ 612 w 627"/>
                <a:gd name="T99" fmla="*/ 3306 h 3683"/>
                <a:gd name="T100" fmla="*/ 613 w 627"/>
                <a:gd name="T101" fmla="*/ 3445 h 3683"/>
                <a:gd name="T102" fmla="*/ 599 w 627"/>
                <a:gd name="T103" fmla="*/ 3585 h 3683"/>
                <a:gd name="T104" fmla="*/ 582 w 627"/>
                <a:gd name="T105" fmla="*/ 3675 h 3683"/>
                <a:gd name="T106" fmla="*/ 583 w 627"/>
                <a:gd name="T107" fmla="*/ 3680 h 3683"/>
                <a:gd name="T108" fmla="*/ 589 w 627"/>
                <a:gd name="T109" fmla="*/ 3683 h 3683"/>
                <a:gd name="T110" fmla="*/ 594 w 627"/>
                <a:gd name="T111" fmla="*/ 3678 h 3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7" h="3683">
                  <a:moveTo>
                    <a:pt x="594" y="3678"/>
                  </a:moveTo>
                  <a:lnTo>
                    <a:pt x="594" y="3678"/>
                  </a:lnTo>
                  <a:lnTo>
                    <a:pt x="603" y="3633"/>
                  </a:lnTo>
                  <a:lnTo>
                    <a:pt x="611" y="3588"/>
                  </a:lnTo>
                  <a:lnTo>
                    <a:pt x="618" y="3543"/>
                  </a:lnTo>
                  <a:lnTo>
                    <a:pt x="622" y="3498"/>
                  </a:lnTo>
                  <a:lnTo>
                    <a:pt x="625" y="3452"/>
                  </a:lnTo>
                  <a:lnTo>
                    <a:pt x="627" y="3407"/>
                  </a:lnTo>
                  <a:lnTo>
                    <a:pt x="627" y="3361"/>
                  </a:lnTo>
                  <a:lnTo>
                    <a:pt x="625" y="3315"/>
                  </a:lnTo>
                  <a:lnTo>
                    <a:pt x="623" y="3269"/>
                  </a:lnTo>
                  <a:lnTo>
                    <a:pt x="618" y="3223"/>
                  </a:lnTo>
                  <a:lnTo>
                    <a:pt x="611" y="3179"/>
                  </a:lnTo>
                  <a:lnTo>
                    <a:pt x="604" y="3134"/>
                  </a:lnTo>
                  <a:lnTo>
                    <a:pt x="595" y="3089"/>
                  </a:lnTo>
                  <a:lnTo>
                    <a:pt x="584" y="3044"/>
                  </a:lnTo>
                  <a:lnTo>
                    <a:pt x="572" y="3000"/>
                  </a:lnTo>
                  <a:lnTo>
                    <a:pt x="557" y="2957"/>
                  </a:lnTo>
                  <a:lnTo>
                    <a:pt x="557" y="2957"/>
                  </a:lnTo>
                  <a:lnTo>
                    <a:pt x="543" y="2916"/>
                  </a:lnTo>
                  <a:lnTo>
                    <a:pt x="527" y="2875"/>
                  </a:lnTo>
                  <a:lnTo>
                    <a:pt x="509" y="2835"/>
                  </a:lnTo>
                  <a:lnTo>
                    <a:pt x="491" y="2796"/>
                  </a:lnTo>
                  <a:lnTo>
                    <a:pt x="471" y="2757"/>
                  </a:lnTo>
                  <a:lnTo>
                    <a:pt x="451" y="2718"/>
                  </a:lnTo>
                  <a:lnTo>
                    <a:pt x="429" y="2681"/>
                  </a:lnTo>
                  <a:lnTo>
                    <a:pt x="407" y="2643"/>
                  </a:lnTo>
                  <a:lnTo>
                    <a:pt x="362" y="2568"/>
                  </a:lnTo>
                  <a:lnTo>
                    <a:pt x="315" y="2494"/>
                  </a:lnTo>
                  <a:lnTo>
                    <a:pt x="220" y="2348"/>
                  </a:lnTo>
                  <a:lnTo>
                    <a:pt x="220" y="2348"/>
                  </a:lnTo>
                  <a:lnTo>
                    <a:pt x="115" y="2181"/>
                  </a:lnTo>
                  <a:lnTo>
                    <a:pt x="115" y="2181"/>
                  </a:lnTo>
                  <a:lnTo>
                    <a:pt x="63" y="2099"/>
                  </a:lnTo>
                  <a:lnTo>
                    <a:pt x="63" y="2099"/>
                  </a:lnTo>
                  <a:lnTo>
                    <a:pt x="44" y="2072"/>
                  </a:lnTo>
                  <a:lnTo>
                    <a:pt x="25" y="2044"/>
                  </a:lnTo>
                  <a:lnTo>
                    <a:pt x="25" y="2044"/>
                  </a:lnTo>
                  <a:lnTo>
                    <a:pt x="19" y="2036"/>
                  </a:lnTo>
                  <a:lnTo>
                    <a:pt x="15" y="2028"/>
                  </a:lnTo>
                  <a:lnTo>
                    <a:pt x="12" y="2020"/>
                  </a:lnTo>
                  <a:lnTo>
                    <a:pt x="11" y="2016"/>
                  </a:lnTo>
                  <a:lnTo>
                    <a:pt x="12" y="2011"/>
                  </a:lnTo>
                  <a:lnTo>
                    <a:pt x="12" y="2011"/>
                  </a:lnTo>
                  <a:lnTo>
                    <a:pt x="14" y="2001"/>
                  </a:lnTo>
                  <a:lnTo>
                    <a:pt x="18" y="1992"/>
                  </a:lnTo>
                  <a:lnTo>
                    <a:pt x="23" y="1982"/>
                  </a:lnTo>
                  <a:lnTo>
                    <a:pt x="25" y="1972"/>
                  </a:lnTo>
                  <a:lnTo>
                    <a:pt x="25" y="1972"/>
                  </a:lnTo>
                  <a:lnTo>
                    <a:pt x="28" y="1952"/>
                  </a:lnTo>
                  <a:lnTo>
                    <a:pt x="29" y="1932"/>
                  </a:lnTo>
                  <a:lnTo>
                    <a:pt x="31" y="1892"/>
                  </a:lnTo>
                  <a:lnTo>
                    <a:pt x="31" y="1892"/>
                  </a:lnTo>
                  <a:lnTo>
                    <a:pt x="38" y="1795"/>
                  </a:lnTo>
                  <a:lnTo>
                    <a:pt x="45" y="1698"/>
                  </a:lnTo>
                  <a:lnTo>
                    <a:pt x="45" y="1698"/>
                  </a:lnTo>
                  <a:lnTo>
                    <a:pt x="52" y="1599"/>
                  </a:lnTo>
                  <a:lnTo>
                    <a:pt x="57" y="1499"/>
                  </a:lnTo>
                  <a:lnTo>
                    <a:pt x="61" y="1400"/>
                  </a:lnTo>
                  <a:lnTo>
                    <a:pt x="65" y="1300"/>
                  </a:lnTo>
                  <a:lnTo>
                    <a:pt x="68" y="1201"/>
                  </a:lnTo>
                  <a:lnTo>
                    <a:pt x="71" y="1101"/>
                  </a:lnTo>
                  <a:lnTo>
                    <a:pt x="72" y="1002"/>
                  </a:lnTo>
                  <a:lnTo>
                    <a:pt x="73" y="902"/>
                  </a:lnTo>
                  <a:lnTo>
                    <a:pt x="73" y="902"/>
                  </a:lnTo>
                  <a:lnTo>
                    <a:pt x="73" y="802"/>
                  </a:lnTo>
                  <a:lnTo>
                    <a:pt x="72" y="702"/>
                  </a:lnTo>
                  <a:lnTo>
                    <a:pt x="71" y="601"/>
                  </a:lnTo>
                  <a:lnTo>
                    <a:pt x="69" y="501"/>
                  </a:lnTo>
                  <a:lnTo>
                    <a:pt x="66" y="401"/>
                  </a:lnTo>
                  <a:lnTo>
                    <a:pt x="62" y="302"/>
                  </a:lnTo>
                  <a:lnTo>
                    <a:pt x="58" y="202"/>
                  </a:lnTo>
                  <a:lnTo>
                    <a:pt x="53" y="102"/>
                  </a:lnTo>
                  <a:lnTo>
                    <a:pt x="53" y="102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45" y="4"/>
                  </a:lnTo>
                  <a:lnTo>
                    <a:pt x="44" y="2"/>
                  </a:lnTo>
                  <a:lnTo>
                    <a:pt x="42" y="1"/>
                  </a:lnTo>
                  <a:lnTo>
                    <a:pt x="40" y="0"/>
                  </a:lnTo>
                  <a:lnTo>
                    <a:pt x="37" y="1"/>
                  </a:lnTo>
                  <a:lnTo>
                    <a:pt x="36" y="2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40" y="105"/>
                  </a:lnTo>
                  <a:lnTo>
                    <a:pt x="45" y="204"/>
                  </a:lnTo>
                  <a:lnTo>
                    <a:pt x="50" y="303"/>
                  </a:lnTo>
                  <a:lnTo>
                    <a:pt x="54" y="402"/>
                  </a:lnTo>
                  <a:lnTo>
                    <a:pt x="57" y="501"/>
                  </a:lnTo>
                  <a:lnTo>
                    <a:pt x="59" y="601"/>
                  </a:lnTo>
                  <a:lnTo>
                    <a:pt x="60" y="700"/>
                  </a:lnTo>
                  <a:lnTo>
                    <a:pt x="61" y="799"/>
                  </a:lnTo>
                  <a:lnTo>
                    <a:pt x="61" y="799"/>
                  </a:lnTo>
                  <a:lnTo>
                    <a:pt x="61" y="898"/>
                  </a:lnTo>
                  <a:lnTo>
                    <a:pt x="60" y="997"/>
                  </a:lnTo>
                  <a:lnTo>
                    <a:pt x="59" y="1098"/>
                  </a:lnTo>
                  <a:lnTo>
                    <a:pt x="56" y="1197"/>
                  </a:lnTo>
                  <a:lnTo>
                    <a:pt x="53" y="1296"/>
                  </a:lnTo>
                  <a:lnTo>
                    <a:pt x="50" y="1395"/>
                  </a:lnTo>
                  <a:lnTo>
                    <a:pt x="44" y="1494"/>
                  </a:lnTo>
                  <a:lnTo>
                    <a:pt x="39" y="1593"/>
                  </a:lnTo>
                  <a:lnTo>
                    <a:pt x="39" y="1593"/>
                  </a:lnTo>
                  <a:lnTo>
                    <a:pt x="33" y="1692"/>
                  </a:lnTo>
                  <a:lnTo>
                    <a:pt x="27" y="1790"/>
                  </a:lnTo>
                  <a:lnTo>
                    <a:pt x="27" y="1790"/>
                  </a:lnTo>
                  <a:lnTo>
                    <a:pt x="19" y="1885"/>
                  </a:lnTo>
                  <a:lnTo>
                    <a:pt x="19" y="1885"/>
                  </a:lnTo>
                  <a:lnTo>
                    <a:pt x="18" y="1908"/>
                  </a:lnTo>
                  <a:lnTo>
                    <a:pt x="17" y="1932"/>
                  </a:lnTo>
                  <a:lnTo>
                    <a:pt x="15" y="1955"/>
                  </a:lnTo>
                  <a:lnTo>
                    <a:pt x="14" y="1967"/>
                  </a:lnTo>
                  <a:lnTo>
                    <a:pt x="11" y="1978"/>
                  </a:lnTo>
                  <a:lnTo>
                    <a:pt x="11" y="1978"/>
                  </a:lnTo>
                  <a:lnTo>
                    <a:pt x="6" y="1992"/>
                  </a:lnTo>
                  <a:lnTo>
                    <a:pt x="2" y="2004"/>
                  </a:lnTo>
                  <a:lnTo>
                    <a:pt x="0" y="2010"/>
                  </a:lnTo>
                  <a:lnTo>
                    <a:pt x="0" y="2017"/>
                  </a:lnTo>
                  <a:lnTo>
                    <a:pt x="1" y="2024"/>
                  </a:lnTo>
                  <a:lnTo>
                    <a:pt x="3" y="2031"/>
                  </a:lnTo>
                  <a:lnTo>
                    <a:pt x="3" y="2031"/>
                  </a:lnTo>
                  <a:lnTo>
                    <a:pt x="10" y="2045"/>
                  </a:lnTo>
                  <a:lnTo>
                    <a:pt x="18" y="2057"/>
                  </a:lnTo>
                  <a:lnTo>
                    <a:pt x="37" y="2082"/>
                  </a:lnTo>
                  <a:lnTo>
                    <a:pt x="37" y="2082"/>
                  </a:lnTo>
                  <a:lnTo>
                    <a:pt x="63" y="2121"/>
                  </a:lnTo>
                  <a:lnTo>
                    <a:pt x="88" y="2161"/>
                  </a:lnTo>
                  <a:lnTo>
                    <a:pt x="137" y="2240"/>
                  </a:lnTo>
                  <a:lnTo>
                    <a:pt x="137" y="2240"/>
                  </a:lnTo>
                  <a:lnTo>
                    <a:pt x="236" y="2394"/>
                  </a:lnTo>
                  <a:lnTo>
                    <a:pt x="335" y="2548"/>
                  </a:lnTo>
                  <a:lnTo>
                    <a:pt x="335" y="2548"/>
                  </a:lnTo>
                  <a:lnTo>
                    <a:pt x="381" y="2623"/>
                  </a:lnTo>
                  <a:lnTo>
                    <a:pt x="403" y="2661"/>
                  </a:lnTo>
                  <a:lnTo>
                    <a:pt x="425" y="2698"/>
                  </a:lnTo>
                  <a:lnTo>
                    <a:pt x="446" y="2737"/>
                  </a:lnTo>
                  <a:lnTo>
                    <a:pt x="467" y="2775"/>
                  </a:lnTo>
                  <a:lnTo>
                    <a:pt x="485" y="2815"/>
                  </a:lnTo>
                  <a:lnTo>
                    <a:pt x="504" y="2855"/>
                  </a:lnTo>
                  <a:lnTo>
                    <a:pt x="504" y="2855"/>
                  </a:lnTo>
                  <a:lnTo>
                    <a:pt x="522" y="2897"/>
                  </a:lnTo>
                  <a:lnTo>
                    <a:pt x="539" y="2941"/>
                  </a:lnTo>
                  <a:lnTo>
                    <a:pt x="553" y="2985"/>
                  </a:lnTo>
                  <a:lnTo>
                    <a:pt x="567" y="3030"/>
                  </a:lnTo>
                  <a:lnTo>
                    <a:pt x="578" y="3076"/>
                  </a:lnTo>
                  <a:lnTo>
                    <a:pt x="588" y="3120"/>
                  </a:lnTo>
                  <a:lnTo>
                    <a:pt x="597" y="3166"/>
                  </a:lnTo>
                  <a:lnTo>
                    <a:pt x="604" y="3213"/>
                  </a:lnTo>
                  <a:lnTo>
                    <a:pt x="609" y="3259"/>
                  </a:lnTo>
                  <a:lnTo>
                    <a:pt x="612" y="3306"/>
                  </a:lnTo>
                  <a:lnTo>
                    <a:pt x="614" y="3353"/>
                  </a:lnTo>
                  <a:lnTo>
                    <a:pt x="614" y="3399"/>
                  </a:lnTo>
                  <a:lnTo>
                    <a:pt x="613" y="3445"/>
                  </a:lnTo>
                  <a:lnTo>
                    <a:pt x="610" y="3492"/>
                  </a:lnTo>
                  <a:lnTo>
                    <a:pt x="605" y="3538"/>
                  </a:lnTo>
                  <a:lnTo>
                    <a:pt x="599" y="3585"/>
                  </a:lnTo>
                  <a:lnTo>
                    <a:pt x="599" y="3585"/>
                  </a:lnTo>
                  <a:lnTo>
                    <a:pt x="592" y="3630"/>
                  </a:lnTo>
                  <a:lnTo>
                    <a:pt x="582" y="3675"/>
                  </a:lnTo>
                  <a:lnTo>
                    <a:pt x="582" y="3675"/>
                  </a:lnTo>
                  <a:lnTo>
                    <a:pt x="582" y="3678"/>
                  </a:lnTo>
                  <a:lnTo>
                    <a:pt x="583" y="3680"/>
                  </a:lnTo>
                  <a:lnTo>
                    <a:pt x="584" y="3681"/>
                  </a:lnTo>
                  <a:lnTo>
                    <a:pt x="586" y="3682"/>
                  </a:lnTo>
                  <a:lnTo>
                    <a:pt x="589" y="3683"/>
                  </a:lnTo>
                  <a:lnTo>
                    <a:pt x="592" y="3682"/>
                  </a:lnTo>
                  <a:lnTo>
                    <a:pt x="593" y="3681"/>
                  </a:lnTo>
                  <a:lnTo>
                    <a:pt x="594" y="3678"/>
                  </a:lnTo>
                  <a:lnTo>
                    <a:pt x="594" y="36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CA6F802-F7CE-B0DE-584C-EBA58F7E5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1549"/>
              <a:ext cx="922" cy="534"/>
            </a:xfrm>
            <a:custGeom>
              <a:avLst/>
              <a:gdLst>
                <a:gd name="T0" fmla="*/ 275 w 2765"/>
                <a:gd name="T1" fmla="*/ 67 h 1601"/>
                <a:gd name="T2" fmla="*/ 221 w 2765"/>
                <a:gd name="T3" fmla="*/ 166 h 1601"/>
                <a:gd name="T4" fmla="*/ 176 w 2765"/>
                <a:gd name="T5" fmla="*/ 269 h 1601"/>
                <a:gd name="T6" fmla="*/ 152 w 2765"/>
                <a:gd name="T7" fmla="*/ 344 h 1601"/>
                <a:gd name="T8" fmla="*/ 126 w 2765"/>
                <a:gd name="T9" fmla="*/ 461 h 1601"/>
                <a:gd name="T10" fmla="*/ 107 w 2765"/>
                <a:gd name="T11" fmla="*/ 578 h 1601"/>
                <a:gd name="T12" fmla="*/ 69 w 2765"/>
                <a:gd name="T13" fmla="*/ 818 h 1601"/>
                <a:gd name="T14" fmla="*/ 39 w 2765"/>
                <a:gd name="T15" fmla="*/ 1060 h 1601"/>
                <a:gd name="T16" fmla="*/ 23 w 2765"/>
                <a:gd name="T17" fmla="*/ 1220 h 1601"/>
                <a:gd name="T18" fmla="*/ 4 w 2765"/>
                <a:gd name="T19" fmla="*/ 1497 h 1601"/>
                <a:gd name="T20" fmla="*/ 0 w 2765"/>
                <a:gd name="T21" fmla="*/ 1591 h 1601"/>
                <a:gd name="T22" fmla="*/ 4 w 2765"/>
                <a:gd name="T23" fmla="*/ 1595 h 1601"/>
                <a:gd name="T24" fmla="*/ 27 w 2765"/>
                <a:gd name="T25" fmla="*/ 1599 h 1601"/>
                <a:gd name="T26" fmla="*/ 94 w 2765"/>
                <a:gd name="T27" fmla="*/ 1601 h 1601"/>
                <a:gd name="T28" fmla="*/ 512 w 2765"/>
                <a:gd name="T29" fmla="*/ 1601 h 1601"/>
                <a:gd name="T30" fmla="*/ 1071 w 2765"/>
                <a:gd name="T31" fmla="*/ 1601 h 1601"/>
                <a:gd name="T32" fmla="*/ 2187 w 2765"/>
                <a:gd name="T33" fmla="*/ 1601 h 1601"/>
                <a:gd name="T34" fmla="*/ 2735 w 2765"/>
                <a:gd name="T35" fmla="*/ 1601 h 1601"/>
                <a:gd name="T36" fmla="*/ 2762 w 2765"/>
                <a:gd name="T37" fmla="*/ 1600 h 1601"/>
                <a:gd name="T38" fmla="*/ 2765 w 2765"/>
                <a:gd name="T39" fmla="*/ 1592 h 1601"/>
                <a:gd name="T40" fmla="*/ 2750 w 2765"/>
                <a:gd name="T41" fmla="*/ 1517 h 1601"/>
                <a:gd name="T42" fmla="*/ 2736 w 2765"/>
                <a:gd name="T43" fmla="*/ 1404 h 1601"/>
                <a:gd name="T44" fmla="*/ 2723 w 2765"/>
                <a:gd name="T45" fmla="*/ 1214 h 1601"/>
                <a:gd name="T46" fmla="*/ 2713 w 2765"/>
                <a:gd name="T47" fmla="*/ 985 h 1601"/>
                <a:gd name="T48" fmla="*/ 2699 w 2765"/>
                <a:gd name="T49" fmla="*/ 832 h 1601"/>
                <a:gd name="T50" fmla="*/ 2660 w 2765"/>
                <a:gd name="T51" fmla="*/ 527 h 1601"/>
                <a:gd name="T52" fmla="*/ 2641 w 2765"/>
                <a:gd name="T53" fmla="*/ 374 h 1601"/>
                <a:gd name="T54" fmla="*/ 2630 w 2765"/>
                <a:gd name="T55" fmla="*/ 246 h 1601"/>
                <a:gd name="T56" fmla="*/ 2627 w 2765"/>
                <a:gd name="T57" fmla="*/ 117 h 1601"/>
                <a:gd name="T58" fmla="*/ 2632 w 2765"/>
                <a:gd name="T59" fmla="*/ 31 h 1601"/>
                <a:gd name="T60" fmla="*/ 2629 w 2765"/>
                <a:gd name="T61" fmla="*/ 25 h 1601"/>
                <a:gd name="T62" fmla="*/ 2621 w 2765"/>
                <a:gd name="T63" fmla="*/ 26 h 1601"/>
                <a:gd name="T64" fmla="*/ 2619 w 2765"/>
                <a:gd name="T65" fmla="*/ 31 h 1601"/>
                <a:gd name="T66" fmla="*/ 2615 w 2765"/>
                <a:gd name="T67" fmla="*/ 146 h 1601"/>
                <a:gd name="T68" fmla="*/ 2618 w 2765"/>
                <a:gd name="T69" fmla="*/ 260 h 1601"/>
                <a:gd name="T70" fmla="*/ 2633 w 2765"/>
                <a:gd name="T71" fmla="*/ 414 h 1601"/>
                <a:gd name="T72" fmla="*/ 2663 w 2765"/>
                <a:gd name="T73" fmla="*/ 642 h 1601"/>
                <a:gd name="T74" fmla="*/ 2692 w 2765"/>
                <a:gd name="T75" fmla="*/ 873 h 1601"/>
                <a:gd name="T76" fmla="*/ 2702 w 2765"/>
                <a:gd name="T77" fmla="*/ 1027 h 1601"/>
                <a:gd name="T78" fmla="*/ 2713 w 2765"/>
                <a:gd name="T79" fmla="*/ 1259 h 1601"/>
                <a:gd name="T80" fmla="*/ 2721 w 2765"/>
                <a:gd name="T81" fmla="*/ 1386 h 1601"/>
                <a:gd name="T82" fmla="*/ 2737 w 2765"/>
                <a:gd name="T83" fmla="*/ 1512 h 1601"/>
                <a:gd name="T84" fmla="*/ 2752 w 2765"/>
                <a:gd name="T85" fmla="*/ 1595 h 1601"/>
                <a:gd name="T86" fmla="*/ 2259 w 2765"/>
                <a:gd name="T87" fmla="*/ 1588 h 1601"/>
                <a:gd name="T88" fmla="*/ 1704 w 2765"/>
                <a:gd name="T89" fmla="*/ 1588 h 1601"/>
                <a:gd name="T90" fmla="*/ 589 w 2765"/>
                <a:gd name="T91" fmla="*/ 1588 h 1601"/>
                <a:gd name="T92" fmla="*/ 172 w 2765"/>
                <a:gd name="T93" fmla="*/ 1587 h 1601"/>
                <a:gd name="T94" fmla="*/ 27 w 2765"/>
                <a:gd name="T95" fmla="*/ 1587 h 1601"/>
                <a:gd name="T96" fmla="*/ 8 w 2765"/>
                <a:gd name="T97" fmla="*/ 1583 h 1601"/>
                <a:gd name="T98" fmla="*/ 16 w 2765"/>
                <a:gd name="T99" fmla="*/ 1509 h 1601"/>
                <a:gd name="T100" fmla="*/ 32 w 2765"/>
                <a:gd name="T101" fmla="*/ 1268 h 1601"/>
                <a:gd name="T102" fmla="*/ 56 w 2765"/>
                <a:gd name="T103" fmla="*/ 1027 h 1601"/>
                <a:gd name="T104" fmla="*/ 75 w 2765"/>
                <a:gd name="T105" fmla="*/ 867 h 1601"/>
                <a:gd name="T106" fmla="*/ 111 w 2765"/>
                <a:gd name="T107" fmla="*/ 624 h 1601"/>
                <a:gd name="T108" fmla="*/ 138 w 2765"/>
                <a:gd name="T109" fmla="*/ 469 h 1601"/>
                <a:gd name="T110" fmla="*/ 163 w 2765"/>
                <a:gd name="T111" fmla="*/ 354 h 1601"/>
                <a:gd name="T112" fmla="*/ 180 w 2765"/>
                <a:gd name="T113" fmla="*/ 296 h 1601"/>
                <a:gd name="T114" fmla="*/ 220 w 2765"/>
                <a:gd name="T115" fmla="*/ 196 h 1601"/>
                <a:gd name="T116" fmla="*/ 280 w 2765"/>
                <a:gd name="T117" fmla="*/ 83 h 1601"/>
                <a:gd name="T118" fmla="*/ 325 w 2765"/>
                <a:gd name="T119" fmla="*/ 6 h 1601"/>
                <a:gd name="T120" fmla="*/ 322 w 2765"/>
                <a:gd name="T121" fmla="*/ 1 h 1601"/>
                <a:gd name="T122" fmla="*/ 315 w 2765"/>
                <a:gd name="T123" fmla="*/ 1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65" h="1601">
                  <a:moveTo>
                    <a:pt x="314" y="3"/>
                  </a:moveTo>
                  <a:lnTo>
                    <a:pt x="314" y="3"/>
                  </a:lnTo>
                  <a:lnTo>
                    <a:pt x="275" y="67"/>
                  </a:lnTo>
                  <a:lnTo>
                    <a:pt x="257" y="100"/>
                  </a:lnTo>
                  <a:lnTo>
                    <a:pt x="238" y="132"/>
                  </a:lnTo>
                  <a:lnTo>
                    <a:pt x="221" y="166"/>
                  </a:lnTo>
                  <a:lnTo>
                    <a:pt x="204" y="199"/>
                  </a:lnTo>
                  <a:lnTo>
                    <a:pt x="190" y="233"/>
                  </a:lnTo>
                  <a:lnTo>
                    <a:pt x="176" y="269"/>
                  </a:lnTo>
                  <a:lnTo>
                    <a:pt x="176" y="269"/>
                  </a:lnTo>
                  <a:lnTo>
                    <a:pt x="163" y="306"/>
                  </a:lnTo>
                  <a:lnTo>
                    <a:pt x="152" y="344"/>
                  </a:lnTo>
                  <a:lnTo>
                    <a:pt x="143" y="382"/>
                  </a:lnTo>
                  <a:lnTo>
                    <a:pt x="134" y="422"/>
                  </a:lnTo>
                  <a:lnTo>
                    <a:pt x="126" y="461"/>
                  </a:lnTo>
                  <a:lnTo>
                    <a:pt x="119" y="500"/>
                  </a:lnTo>
                  <a:lnTo>
                    <a:pt x="107" y="578"/>
                  </a:lnTo>
                  <a:lnTo>
                    <a:pt x="107" y="578"/>
                  </a:lnTo>
                  <a:lnTo>
                    <a:pt x="93" y="659"/>
                  </a:lnTo>
                  <a:lnTo>
                    <a:pt x="81" y="738"/>
                  </a:lnTo>
                  <a:lnTo>
                    <a:pt x="69" y="818"/>
                  </a:lnTo>
                  <a:lnTo>
                    <a:pt x="59" y="898"/>
                  </a:lnTo>
                  <a:lnTo>
                    <a:pt x="48" y="978"/>
                  </a:lnTo>
                  <a:lnTo>
                    <a:pt x="39" y="1060"/>
                  </a:lnTo>
                  <a:lnTo>
                    <a:pt x="31" y="1140"/>
                  </a:lnTo>
                  <a:lnTo>
                    <a:pt x="23" y="1220"/>
                  </a:lnTo>
                  <a:lnTo>
                    <a:pt x="23" y="1220"/>
                  </a:lnTo>
                  <a:lnTo>
                    <a:pt x="16" y="1313"/>
                  </a:lnTo>
                  <a:lnTo>
                    <a:pt x="9" y="1405"/>
                  </a:lnTo>
                  <a:lnTo>
                    <a:pt x="4" y="1497"/>
                  </a:lnTo>
                  <a:lnTo>
                    <a:pt x="0" y="1589"/>
                  </a:lnTo>
                  <a:lnTo>
                    <a:pt x="0" y="1589"/>
                  </a:lnTo>
                  <a:lnTo>
                    <a:pt x="0" y="1591"/>
                  </a:lnTo>
                  <a:lnTo>
                    <a:pt x="1" y="1593"/>
                  </a:lnTo>
                  <a:lnTo>
                    <a:pt x="3" y="1594"/>
                  </a:lnTo>
                  <a:lnTo>
                    <a:pt x="4" y="1595"/>
                  </a:lnTo>
                  <a:lnTo>
                    <a:pt x="4" y="1595"/>
                  </a:lnTo>
                  <a:lnTo>
                    <a:pt x="15" y="1597"/>
                  </a:lnTo>
                  <a:lnTo>
                    <a:pt x="27" y="1599"/>
                  </a:lnTo>
                  <a:lnTo>
                    <a:pt x="48" y="1601"/>
                  </a:lnTo>
                  <a:lnTo>
                    <a:pt x="94" y="1601"/>
                  </a:lnTo>
                  <a:lnTo>
                    <a:pt x="94" y="1601"/>
                  </a:lnTo>
                  <a:lnTo>
                    <a:pt x="232" y="1601"/>
                  </a:lnTo>
                  <a:lnTo>
                    <a:pt x="232" y="1601"/>
                  </a:lnTo>
                  <a:lnTo>
                    <a:pt x="512" y="1601"/>
                  </a:lnTo>
                  <a:lnTo>
                    <a:pt x="512" y="1601"/>
                  </a:lnTo>
                  <a:lnTo>
                    <a:pt x="1071" y="1601"/>
                  </a:lnTo>
                  <a:lnTo>
                    <a:pt x="1071" y="1601"/>
                  </a:lnTo>
                  <a:lnTo>
                    <a:pt x="1629" y="1601"/>
                  </a:lnTo>
                  <a:lnTo>
                    <a:pt x="1629" y="1601"/>
                  </a:lnTo>
                  <a:lnTo>
                    <a:pt x="2187" y="1601"/>
                  </a:lnTo>
                  <a:lnTo>
                    <a:pt x="2187" y="1601"/>
                  </a:lnTo>
                  <a:lnTo>
                    <a:pt x="2735" y="1601"/>
                  </a:lnTo>
                  <a:lnTo>
                    <a:pt x="2735" y="1601"/>
                  </a:lnTo>
                  <a:lnTo>
                    <a:pt x="2759" y="1601"/>
                  </a:lnTo>
                  <a:lnTo>
                    <a:pt x="2759" y="1601"/>
                  </a:lnTo>
                  <a:lnTo>
                    <a:pt x="2762" y="1600"/>
                  </a:lnTo>
                  <a:lnTo>
                    <a:pt x="2764" y="1597"/>
                  </a:lnTo>
                  <a:lnTo>
                    <a:pt x="2765" y="1595"/>
                  </a:lnTo>
                  <a:lnTo>
                    <a:pt x="2765" y="1592"/>
                  </a:lnTo>
                  <a:lnTo>
                    <a:pt x="2765" y="1592"/>
                  </a:lnTo>
                  <a:lnTo>
                    <a:pt x="2758" y="1555"/>
                  </a:lnTo>
                  <a:lnTo>
                    <a:pt x="2750" y="1517"/>
                  </a:lnTo>
                  <a:lnTo>
                    <a:pt x="2745" y="1480"/>
                  </a:lnTo>
                  <a:lnTo>
                    <a:pt x="2740" y="1442"/>
                  </a:lnTo>
                  <a:lnTo>
                    <a:pt x="2736" y="1404"/>
                  </a:lnTo>
                  <a:lnTo>
                    <a:pt x="2733" y="1366"/>
                  </a:lnTo>
                  <a:lnTo>
                    <a:pt x="2726" y="1290"/>
                  </a:lnTo>
                  <a:lnTo>
                    <a:pt x="2723" y="1214"/>
                  </a:lnTo>
                  <a:lnTo>
                    <a:pt x="2719" y="1137"/>
                  </a:lnTo>
                  <a:lnTo>
                    <a:pt x="2716" y="1061"/>
                  </a:lnTo>
                  <a:lnTo>
                    <a:pt x="2713" y="985"/>
                  </a:lnTo>
                  <a:lnTo>
                    <a:pt x="2713" y="985"/>
                  </a:lnTo>
                  <a:lnTo>
                    <a:pt x="2707" y="909"/>
                  </a:lnTo>
                  <a:lnTo>
                    <a:pt x="2699" y="832"/>
                  </a:lnTo>
                  <a:lnTo>
                    <a:pt x="2690" y="755"/>
                  </a:lnTo>
                  <a:lnTo>
                    <a:pt x="2681" y="679"/>
                  </a:lnTo>
                  <a:lnTo>
                    <a:pt x="2660" y="527"/>
                  </a:lnTo>
                  <a:lnTo>
                    <a:pt x="2649" y="450"/>
                  </a:lnTo>
                  <a:lnTo>
                    <a:pt x="2641" y="374"/>
                  </a:lnTo>
                  <a:lnTo>
                    <a:pt x="2641" y="374"/>
                  </a:lnTo>
                  <a:lnTo>
                    <a:pt x="2636" y="331"/>
                  </a:lnTo>
                  <a:lnTo>
                    <a:pt x="2633" y="289"/>
                  </a:lnTo>
                  <a:lnTo>
                    <a:pt x="2630" y="246"/>
                  </a:lnTo>
                  <a:lnTo>
                    <a:pt x="2629" y="203"/>
                  </a:lnTo>
                  <a:lnTo>
                    <a:pt x="2627" y="159"/>
                  </a:lnTo>
                  <a:lnTo>
                    <a:pt x="2627" y="117"/>
                  </a:lnTo>
                  <a:lnTo>
                    <a:pt x="2629" y="74"/>
                  </a:lnTo>
                  <a:lnTo>
                    <a:pt x="2632" y="31"/>
                  </a:lnTo>
                  <a:lnTo>
                    <a:pt x="2632" y="31"/>
                  </a:lnTo>
                  <a:lnTo>
                    <a:pt x="2632" y="28"/>
                  </a:lnTo>
                  <a:lnTo>
                    <a:pt x="2631" y="26"/>
                  </a:lnTo>
                  <a:lnTo>
                    <a:pt x="2629" y="25"/>
                  </a:lnTo>
                  <a:lnTo>
                    <a:pt x="2626" y="25"/>
                  </a:lnTo>
                  <a:lnTo>
                    <a:pt x="2623" y="25"/>
                  </a:lnTo>
                  <a:lnTo>
                    <a:pt x="2621" y="26"/>
                  </a:lnTo>
                  <a:lnTo>
                    <a:pt x="2620" y="28"/>
                  </a:lnTo>
                  <a:lnTo>
                    <a:pt x="2619" y="31"/>
                  </a:lnTo>
                  <a:lnTo>
                    <a:pt x="2619" y="31"/>
                  </a:lnTo>
                  <a:lnTo>
                    <a:pt x="2617" y="70"/>
                  </a:lnTo>
                  <a:lnTo>
                    <a:pt x="2615" y="107"/>
                  </a:lnTo>
                  <a:lnTo>
                    <a:pt x="2615" y="146"/>
                  </a:lnTo>
                  <a:lnTo>
                    <a:pt x="2615" y="184"/>
                  </a:lnTo>
                  <a:lnTo>
                    <a:pt x="2616" y="223"/>
                  </a:lnTo>
                  <a:lnTo>
                    <a:pt x="2618" y="260"/>
                  </a:lnTo>
                  <a:lnTo>
                    <a:pt x="2621" y="299"/>
                  </a:lnTo>
                  <a:lnTo>
                    <a:pt x="2624" y="338"/>
                  </a:lnTo>
                  <a:lnTo>
                    <a:pt x="2633" y="414"/>
                  </a:lnTo>
                  <a:lnTo>
                    <a:pt x="2642" y="490"/>
                  </a:lnTo>
                  <a:lnTo>
                    <a:pt x="2663" y="642"/>
                  </a:lnTo>
                  <a:lnTo>
                    <a:pt x="2663" y="642"/>
                  </a:lnTo>
                  <a:lnTo>
                    <a:pt x="2674" y="719"/>
                  </a:lnTo>
                  <a:lnTo>
                    <a:pt x="2684" y="796"/>
                  </a:lnTo>
                  <a:lnTo>
                    <a:pt x="2692" y="873"/>
                  </a:lnTo>
                  <a:lnTo>
                    <a:pt x="2698" y="950"/>
                  </a:lnTo>
                  <a:lnTo>
                    <a:pt x="2698" y="950"/>
                  </a:lnTo>
                  <a:lnTo>
                    <a:pt x="2702" y="1027"/>
                  </a:lnTo>
                  <a:lnTo>
                    <a:pt x="2705" y="1105"/>
                  </a:lnTo>
                  <a:lnTo>
                    <a:pt x="2709" y="1182"/>
                  </a:lnTo>
                  <a:lnTo>
                    <a:pt x="2713" y="1259"/>
                  </a:lnTo>
                  <a:lnTo>
                    <a:pt x="2713" y="1259"/>
                  </a:lnTo>
                  <a:lnTo>
                    <a:pt x="2718" y="1343"/>
                  </a:lnTo>
                  <a:lnTo>
                    <a:pt x="2721" y="1386"/>
                  </a:lnTo>
                  <a:lnTo>
                    <a:pt x="2726" y="1428"/>
                  </a:lnTo>
                  <a:lnTo>
                    <a:pt x="2732" y="1470"/>
                  </a:lnTo>
                  <a:lnTo>
                    <a:pt x="2737" y="1512"/>
                  </a:lnTo>
                  <a:lnTo>
                    <a:pt x="2744" y="1554"/>
                  </a:lnTo>
                  <a:lnTo>
                    <a:pt x="2752" y="1595"/>
                  </a:lnTo>
                  <a:lnTo>
                    <a:pt x="2752" y="1595"/>
                  </a:lnTo>
                  <a:lnTo>
                    <a:pt x="2759" y="1588"/>
                  </a:lnTo>
                  <a:lnTo>
                    <a:pt x="2759" y="1588"/>
                  </a:lnTo>
                  <a:lnTo>
                    <a:pt x="2259" y="1588"/>
                  </a:lnTo>
                  <a:lnTo>
                    <a:pt x="2259" y="1588"/>
                  </a:lnTo>
                  <a:lnTo>
                    <a:pt x="1704" y="1588"/>
                  </a:lnTo>
                  <a:lnTo>
                    <a:pt x="1704" y="1588"/>
                  </a:lnTo>
                  <a:lnTo>
                    <a:pt x="1148" y="1588"/>
                  </a:lnTo>
                  <a:lnTo>
                    <a:pt x="1148" y="1588"/>
                  </a:lnTo>
                  <a:lnTo>
                    <a:pt x="589" y="1588"/>
                  </a:lnTo>
                  <a:lnTo>
                    <a:pt x="589" y="1588"/>
                  </a:lnTo>
                  <a:lnTo>
                    <a:pt x="312" y="1587"/>
                  </a:lnTo>
                  <a:lnTo>
                    <a:pt x="172" y="1587"/>
                  </a:lnTo>
                  <a:lnTo>
                    <a:pt x="34" y="1588"/>
                  </a:lnTo>
                  <a:lnTo>
                    <a:pt x="34" y="1588"/>
                  </a:lnTo>
                  <a:lnTo>
                    <a:pt x="27" y="1587"/>
                  </a:lnTo>
                  <a:lnTo>
                    <a:pt x="20" y="1586"/>
                  </a:lnTo>
                  <a:lnTo>
                    <a:pt x="8" y="1583"/>
                  </a:lnTo>
                  <a:lnTo>
                    <a:pt x="8" y="1583"/>
                  </a:lnTo>
                  <a:lnTo>
                    <a:pt x="12" y="1589"/>
                  </a:lnTo>
                  <a:lnTo>
                    <a:pt x="12" y="1589"/>
                  </a:lnTo>
                  <a:lnTo>
                    <a:pt x="16" y="1509"/>
                  </a:lnTo>
                  <a:lnTo>
                    <a:pt x="20" y="1429"/>
                  </a:lnTo>
                  <a:lnTo>
                    <a:pt x="26" y="1348"/>
                  </a:lnTo>
                  <a:lnTo>
                    <a:pt x="32" y="1268"/>
                  </a:lnTo>
                  <a:lnTo>
                    <a:pt x="39" y="1188"/>
                  </a:lnTo>
                  <a:lnTo>
                    <a:pt x="46" y="1108"/>
                  </a:lnTo>
                  <a:lnTo>
                    <a:pt x="56" y="1027"/>
                  </a:lnTo>
                  <a:lnTo>
                    <a:pt x="65" y="948"/>
                  </a:lnTo>
                  <a:lnTo>
                    <a:pt x="65" y="948"/>
                  </a:lnTo>
                  <a:lnTo>
                    <a:pt x="75" y="867"/>
                  </a:lnTo>
                  <a:lnTo>
                    <a:pt x="86" y="786"/>
                  </a:lnTo>
                  <a:lnTo>
                    <a:pt x="98" y="705"/>
                  </a:lnTo>
                  <a:lnTo>
                    <a:pt x="111" y="624"/>
                  </a:lnTo>
                  <a:lnTo>
                    <a:pt x="111" y="624"/>
                  </a:lnTo>
                  <a:lnTo>
                    <a:pt x="124" y="547"/>
                  </a:lnTo>
                  <a:lnTo>
                    <a:pt x="138" y="469"/>
                  </a:lnTo>
                  <a:lnTo>
                    <a:pt x="145" y="430"/>
                  </a:lnTo>
                  <a:lnTo>
                    <a:pt x="154" y="392"/>
                  </a:lnTo>
                  <a:lnTo>
                    <a:pt x="163" y="354"/>
                  </a:lnTo>
                  <a:lnTo>
                    <a:pt x="173" y="316"/>
                  </a:lnTo>
                  <a:lnTo>
                    <a:pt x="173" y="316"/>
                  </a:lnTo>
                  <a:lnTo>
                    <a:pt x="180" y="296"/>
                  </a:lnTo>
                  <a:lnTo>
                    <a:pt x="187" y="275"/>
                  </a:lnTo>
                  <a:lnTo>
                    <a:pt x="202" y="235"/>
                  </a:lnTo>
                  <a:lnTo>
                    <a:pt x="220" y="196"/>
                  </a:lnTo>
                  <a:lnTo>
                    <a:pt x="239" y="158"/>
                  </a:lnTo>
                  <a:lnTo>
                    <a:pt x="260" y="120"/>
                  </a:lnTo>
                  <a:lnTo>
                    <a:pt x="280" y="83"/>
                  </a:lnTo>
                  <a:lnTo>
                    <a:pt x="324" y="9"/>
                  </a:lnTo>
                  <a:lnTo>
                    <a:pt x="324" y="9"/>
                  </a:lnTo>
                  <a:lnTo>
                    <a:pt x="325" y="6"/>
                  </a:lnTo>
                  <a:lnTo>
                    <a:pt x="325" y="4"/>
                  </a:lnTo>
                  <a:lnTo>
                    <a:pt x="324" y="2"/>
                  </a:lnTo>
                  <a:lnTo>
                    <a:pt x="322" y="1"/>
                  </a:lnTo>
                  <a:lnTo>
                    <a:pt x="320" y="0"/>
                  </a:lnTo>
                  <a:lnTo>
                    <a:pt x="318" y="0"/>
                  </a:lnTo>
                  <a:lnTo>
                    <a:pt x="315" y="1"/>
                  </a:lnTo>
                  <a:lnTo>
                    <a:pt x="314" y="3"/>
                  </a:lnTo>
                  <a:lnTo>
                    <a:pt x="31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92C2A2F3-30DA-F64B-7D0B-8831FBE6A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1250"/>
              <a:ext cx="638" cy="3062"/>
            </a:xfrm>
            <a:custGeom>
              <a:avLst/>
              <a:gdLst>
                <a:gd name="T0" fmla="*/ 84 w 1915"/>
                <a:gd name="T1" fmla="*/ 8517 h 9186"/>
                <a:gd name="T2" fmla="*/ 177 w 1915"/>
                <a:gd name="T3" fmla="*/ 7754 h 9186"/>
                <a:gd name="T4" fmla="*/ 228 w 1915"/>
                <a:gd name="T5" fmla="*/ 7496 h 9186"/>
                <a:gd name="T6" fmla="*/ 324 w 1915"/>
                <a:gd name="T7" fmla="*/ 7169 h 9186"/>
                <a:gd name="T8" fmla="*/ 506 w 1915"/>
                <a:gd name="T9" fmla="*/ 6620 h 9186"/>
                <a:gd name="T10" fmla="*/ 557 w 1915"/>
                <a:gd name="T11" fmla="*/ 6413 h 9186"/>
                <a:gd name="T12" fmla="*/ 548 w 1915"/>
                <a:gd name="T13" fmla="*/ 6295 h 9186"/>
                <a:gd name="T14" fmla="*/ 505 w 1915"/>
                <a:gd name="T15" fmla="*/ 5906 h 9186"/>
                <a:gd name="T16" fmla="*/ 458 w 1915"/>
                <a:gd name="T17" fmla="*/ 5179 h 9186"/>
                <a:gd name="T18" fmla="*/ 483 w 1915"/>
                <a:gd name="T19" fmla="*/ 4890 h 9186"/>
                <a:gd name="T20" fmla="*/ 583 w 1915"/>
                <a:gd name="T21" fmla="*/ 4051 h 9186"/>
                <a:gd name="T22" fmla="*/ 672 w 1915"/>
                <a:gd name="T23" fmla="*/ 3313 h 9186"/>
                <a:gd name="T24" fmla="*/ 760 w 1915"/>
                <a:gd name="T25" fmla="*/ 2635 h 9186"/>
                <a:gd name="T26" fmla="*/ 766 w 1915"/>
                <a:gd name="T27" fmla="*/ 2567 h 9186"/>
                <a:gd name="T28" fmla="*/ 772 w 1915"/>
                <a:gd name="T29" fmla="*/ 2537 h 9186"/>
                <a:gd name="T30" fmla="*/ 814 w 1915"/>
                <a:gd name="T31" fmla="*/ 2525 h 9186"/>
                <a:gd name="T32" fmla="*/ 924 w 1915"/>
                <a:gd name="T33" fmla="*/ 2528 h 9186"/>
                <a:gd name="T34" fmla="*/ 935 w 1915"/>
                <a:gd name="T35" fmla="*/ 2454 h 9186"/>
                <a:gd name="T36" fmla="*/ 978 w 1915"/>
                <a:gd name="T37" fmla="*/ 2049 h 9186"/>
                <a:gd name="T38" fmla="*/ 1061 w 1915"/>
                <a:gd name="T39" fmla="*/ 1652 h 9186"/>
                <a:gd name="T40" fmla="*/ 1164 w 1915"/>
                <a:gd name="T41" fmla="*/ 1335 h 9186"/>
                <a:gd name="T42" fmla="*/ 1313 w 1915"/>
                <a:gd name="T43" fmla="*/ 971 h 9186"/>
                <a:gd name="T44" fmla="*/ 1488 w 1915"/>
                <a:gd name="T45" fmla="*/ 618 h 9186"/>
                <a:gd name="T46" fmla="*/ 1611 w 1915"/>
                <a:gd name="T47" fmla="*/ 409 h 9186"/>
                <a:gd name="T48" fmla="*/ 1813 w 1915"/>
                <a:gd name="T49" fmla="*/ 131 h 9186"/>
                <a:gd name="T50" fmla="*/ 1915 w 1915"/>
                <a:gd name="T51" fmla="*/ 8 h 9186"/>
                <a:gd name="T52" fmla="*/ 1906 w 1915"/>
                <a:gd name="T53" fmla="*/ 0 h 9186"/>
                <a:gd name="T54" fmla="*/ 1758 w 1915"/>
                <a:gd name="T55" fmla="*/ 178 h 9186"/>
                <a:gd name="T56" fmla="*/ 1591 w 1915"/>
                <a:gd name="T57" fmla="*/ 411 h 9186"/>
                <a:gd name="T58" fmla="*/ 1399 w 1915"/>
                <a:gd name="T59" fmla="*/ 772 h 9186"/>
                <a:gd name="T60" fmla="*/ 1205 w 1915"/>
                <a:gd name="T61" fmla="*/ 1192 h 9186"/>
                <a:gd name="T62" fmla="*/ 1087 w 1915"/>
                <a:gd name="T63" fmla="*/ 1518 h 9186"/>
                <a:gd name="T64" fmla="*/ 1011 w 1915"/>
                <a:gd name="T65" fmla="*/ 1805 h 9186"/>
                <a:gd name="T66" fmla="*/ 958 w 1915"/>
                <a:gd name="T67" fmla="*/ 2101 h 9186"/>
                <a:gd name="T68" fmla="*/ 923 w 1915"/>
                <a:gd name="T69" fmla="*/ 2434 h 9186"/>
                <a:gd name="T70" fmla="*/ 916 w 1915"/>
                <a:gd name="T71" fmla="*/ 2503 h 9186"/>
                <a:gd name="T72" fmla="*/ 872 w 1915"/>
                <a:gd name="T73" fmla="*/ 2515 h 9186"/>
                <a:gd name="T74" fmla="*/ 783 w 1915"/>
                <a:gd name="T75" fmla="*/ 2513 h 9186"/>
                <a:gd name="T76" fmla="*/ 753 w 1915"/>
                <a:gd name="T77" fmla="*/ 2530 h 9186"/>
                <a:gd name="T78" fmla="*/ 753 w 1915"/>
                <a:gd name="T79" fmla="*/ 2554 h 9186"/>
                <a:gd name="T80" fmla="*/ 749 w 1915"/>
                <a:gd name="T81" fmla="*/ 2632 h 9186"/>
                <a:gd name="T82" fmla="*/ 639 w 1915"/>
                <a:gd name="T83" fmla="*/ 3471 h 9186"/>
                <a:gd name="T84" fmla="*/ 565 w 1915"/>
                <a:gd name="T85" fmla="*/ 4077 h 9186"/>
                <a:gd name="T86" fmla="*/ 494 w 1915"/>
                <a:gd name="T87" fmla="*/ 4678 h 9186"/>
                <a:gd name="T88" fmla="*/ 448 w 1915"/>
                <a:gd name="T89" fmla="*/ 5108 h 9186"/>
                <a:gd name="T90" fmla="*/ 456 w 1915"/>
                <a:gd name="T91" fmla="*/ 5344 h 9186"/>
                <a:gd name="T92" fmla="*/ 483 w 1915"/>
                <a:gd name="T93" fmla="*/ 5771 h 9186"/>
                <a:gd name="T94" fmla="*/ 520 w 1915"/>
                <a:gd name="T95" fmla="*/ 6191 h 9186"/>
                <a:gd name="T96" fmla="*/ 546 w 1915"/>
                <a:gd name="T97" fmla="*/ 6387 h 9186"/>
                <a:gd name="T98" fmla="*/ 526 w 1915"/>
                <a:gd name="T99" fmla="*/ 6515 h 9186"/>
                <a:gd name="T100" fmla="*/ 347 w 1915"/>
                <a:gd name="T101" fmla="*/ 7058 h 9186"/>
                <a:gd name="T102" fmla="*/ 210 w 1915"/>
                <a:gd name="T103" fmla="*/ 7518 h 9186"/>
                <a:gd name="T104" fmla="*/ 150 w 1915"/>
                <a:gd name="T105" fmla="*/ 7866 h 9186"/>
                <a:gd name="T106" fmla="*/ 23 w 1915"/>
                <a:gd name="T107" fmla="*/ 8964 h 9186"/>
                <a:gd name="T108" fmla="*/ 2 w 1915"/>
                <a:gd name="T109" fmla="*/ 9185 h 9186"/>
                <a:gd name="T110" fmla="*/ 13 w 1915"/>
                <a:gd name="T111" fmla="*/ 9181 h 9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15" h="9186">
                  <a:moveTo>
                    <a:pt x="13" y="9181"/>
                  </a:moveTo>
                  <a:lnTo>
                    <a:pt x="13" y="9181"/>
                  </a:lnTo>
                  <a:lnTo>
                    <a:pt x="32" y="9015"/>
                  </a:lnTo>
                  <a:lnTo>
                    <a:pt x="48" y="8849"/>
                  </a:lnTo>
                  <a:lnTo>
                    <a:pt x="66" y="8683"/>
                  </a:lnTo>
                  <a:lnTo>
                    <a:pt x="84" y="8517"/>
                  </a:lnTo>
                  <a:lnTo>
                    <a:pt x="84" y="8517"/>
                  </a:lnTo>
                  <a:lnTo>
                    <a:pt x="103" y="8348"/>
                  </a:lnTo>
                  <a:lnTo>
                    <a:pt x="124" y="8179"/>
                  </a:lnTo>
                  <a:lnTo>
                    <a:pt x="166" y="7842"/>
                  </a:lnTo>
                  <a:lnTo>
                    <a:pt x="166" y="7842"/>
                  </a:lnTo>
                  <a:lnTo>
                    <a:pt x="177" y="7754"/>
                  </a:lnTo>
                  <a:lnTo>
                    <a:pt x="185" y="7710"/>
                  </a:lnTo>
                  <a:lnTo>
                    <a:pt x="191" y="7668"/>
                  </a:lnTo>
                  <a:lnTo>
                    <a:pt x="199" y="7624"/>
                  </a:lnTo>
                  <a:lnTo>
                    <a:pt x="208" y="7581"/>
                  </a:lnTo>
                  <a:lnTo>
                    <a:pt x="217" y="7538"/>
                  </a:lnTo>
                  <a:lnTo>
                    <a:pt x="228" y="7496"/>
                  </a:lnTo>
                  <a:lnTo>
                    <a:pt x="228" y="7496"/>
                  </a:lnTo>
                  <a:lnTo>
                    <a:pt x="250" y="7413"/>
                  </a:lnTo>
                  <a:lnTo>
                    <a:pt x="274" y="7332"/>
                  </a:lnTo>
                  <a:lnTo>
                    <a:pt x="298" y="7251"/>
                  </a:lnTo>
                  <a:lnTo>
                    <a:pt x="324" y="7169"/>
                  </a:lnTo>
                  <a:lnTo>
                    <a:pt x="324" y="7169"/>
                  </a:lnTo>
                  <a:lnTo>
                    <a:pt x="349" y="7091"/>
                  </a:lnTo>
                  <a:lnTo>
                    <a:pt x="376" y="7013"/>
                  </a:lnTo>
                  <a:lnTo>
                    <a:pt x="429" y="6856"/>
                  </a:lnTo>
                  <a:lnTo>
                    <a:pt x="455" y="6778"/>
                  </a:lnTo>
                  <a:lnTo>
                    <a:pt x="481" y="6699"/>
                  </a:lnTo>
                  <a:lnTo>
                    <a:pt x="506" y="6620"/>
                  </a:lnTo>
                  <a:lnTo>
                    <a:pt x="530" y="6541"/>
                  </a:lnTo>
                  <a:lnTo>
                    <a:pt x="530" y="6541"/>
                  </a:lnTo>
                  <a:lnTo>
                    <a:pt x="538" y="6510"/>
                  </a:lnTo>
                  <a:lnTo>
                    <a:pt x="547" y="6478"/>
                  </a:lnTo>
                  <a:lnTo>
                    <a:pt x="553" y="6445"/>
                  </a:lnTo>
                  <a:lnTo>
                    <a:pt x="557" y="6413"/>
                  </a:lnTo>
                  <a:lnTo>
                    <a:pt x="557" y="6413"/>
                  </a:lnTo>
                  <a:lnTo>
                    <a:pt x="559" y="6393"/>
                  </a:lnTo>
                  <a:lnTo>
                    <a:pt x="558" y="6373"/>
                  </a:lnTo>
                  <a:lnTo>
                    <a:pt x="557" y="6354"/>
                  </a:lnTo>
                  <a:lnTo>
                    <a:pt x="554" y="6335"/>
                  </a:lnTo>
                  <a:lnTo>
                    <a:pt x="548" y="6295"/>
                  </a:lnTo>
                  <a:lnTo>
                    <a:pt x="540" y="6257"/>
                  </a:lnTo>
                  <a:lnTo>
                    <a:pt x="540" y="6257"/>
                  </a:lnTo>
                  <a:lnTo>
                    <a:pt x="530" y="6169"/>
                  </a:lnTo>
                  <a:lnTo>
                    <a:pt x="520" y="6082"/>
                  </a:lnTo>
                  <a:lnTo>
                    <a:pt x="512" y="5994"/>
                  </a:lnTo>
                  <a:lnTo>
                    <a:pt x="505" y="5906"/>
                  </a:lnTo>
                  <a:lnTo>
                    <a:pt x="505" y="5906"/>
                  </a:lnTo>
                  <a:lnTo>
                    <a:pt x="480" y="5564"/>
                  </a:lnTo>
                  <a:lnTo>
                    <a:pt x="469" y="5392"/>
                  </a:lnTo>
                  <a:lnTo>
                    <a:pt x="459" y="5220"/>
                  </a:lnTo>
                  <a:lnTo>
                    <a:pt x="459" y="5220"/>
                  </a:lnTo>
                  <a:lnTo>
                    <a:pt x="458" y="5179"/>
                  </a:lnTo>
                  <a:lnTo>
                    <a:pt x="459" y="5137"/>
                  </a:lnTo>
                  <a:lnTo>
                    <a:pt x="461" y="5096"/>
                  </a:lnTo>
                  <a:lnTo>
                    <a:pt x="466" y="5055"/>
                  </a:lnTo>
                  <a:lnTo>
                    <a:pt x="474" y="4973"/>
                  </a:lnTo>
                  <a:lnTo>
                    <a:pt x="483" y="4890"/>
                  </a:lnTo>
                  <a:lnTo>
                    <a:pt x="483" y="4890"/>
                  </a:lnTo>
                  <a:lnTo>
                    <a:pt x="520" y="4554"/>
                  </a:lnTo>
                  <a:lnTo>
                    <a:pt x="520" y="4554"/>
                  </a:lnTo>
                  <a:lnTo>
                    <a:pt x="529" y="4470"/>
                  </a:lnTo>
                  <a:lnTo>
                    <a:pt x="539" y="4386"/>
                  </a:lnTo>
                  <a:lnTo>
                    <a:pt x="561" y="4219"/>
                  </a:lnTo>
                  <a:lnTo>
                    <a:pt x="583" y="4051"/>
                  </a:lnTo>
                  <a:lnTo>
                    <a:pt x="593" y="3968"/>
                  </a:lnTo>
                  <a:lnTo>
                    <a:pt x="604" y="3884"/>
                  </a:lnTo>
                  <a:lnTo>
                    <a:pt x="604" y="3884"/>
                  </a:lnTo>
                  <a:lnTo>
                    <a:pt x="626" y="3693"/>
                  </a:lnTo>
                  <a:lnTo>
                    <a:pt x="649" y="3503"/>
                  </a:lnTo>
                  <a:lnTo>
                    <a:pt x="672" y="3313"/>
                  </a:lnTo>
                  <a:lnTo>
                    <a:pt x="695" y="3122"/>
                  </a:lnTo>
                  <a:lnTo>
                    <a:pt x="695" y="3122"/>
                  </a:lnTo>
                  <a:lnTo>
                    <a:pt x="721" y="2924"/>
                  </a:lnTo>
                  <a:lnTo>
                    <a:pt x="749" y="2725"/>
                  </a:lnTo>
                  <a:lnTo>
                    <a:pt x="749" y="2725"/>
                  </a:lnTo>
                  <a:lnTo>
                    <a:pt x="760" y="2635"/>
                  </a:lnTo>
                  <a:lnTo>
                    <a:pt x="760" y="2635"/>
                  </a:lnTo>
                  <a:lnTo>
                    <a:pt x="765" y="2608"/>
                  </a:lnTo>
                  <a:lnTo>
                    <a:pt x="767" y="2595"/>
                  </a:lnTo>
                  <a:lnTo>
                    <a:pt x="767" y="2581"/>
                  </a:lnTo>
                  <a:lnTo>
                    <a:pt x="767" y="2581"/>
                  </a:lnTo>
                  <a:lnTo>
                    <a:pt x="766" y="2567"/>
                  </a:lnTo>
                  <a:lnTo>
                    <a:pt x="766" y="2559"/>
                  </a:lnTo>
                  <a:lnTo>
                    <a:pt x="766" y="2554"/>
                  </a:lnTo>
                  <a:lnTo>
                    <a:pt x="766" y="2554"/>
                  </a:lnTo>
                  <a:lnTo>
                    <a:pt x="767" y="2548"/>
                  </a:lnTo>
                  <a:lnTo>
                    <a:pt x="769" y="2542"/>
                  </a:lnTo>
                  <a:lnTo>
                    <a:pt x="772" y="2537"/>
                  </a:lnTo>
                  <a:lnTo>
                    <a:pt x="776" y="2534"/>
                  </a:lnTo>
                  <a:lnTo>
                    <a:pt x="780" y="2531"/>
                  </a:lnTo>
                  <a:lnTo>
                    <a:pt x="784" y="2529"/>
                  </a:lnTo>
                  <a:lnTo>
                    <a:pt x="792" y="2526"/>
                  </a:lnTo>
                  <a:lnTo>
                    <a:pt x="803" y="2525"/>
                  </a:lnTo>
                  <a:lnTo>
                    <a:pt x="814" y="2525"/>
                  </a:lnTo>
                  <a:lnTo>
                    <a:pt x="835" y="2526"/>
                  </a:lnTo>
                  <a:lnTo>
                    <a:pt x="835" y="2526"/>
                  </a:lnTo>
                  <a:lnTo>
                    <a:pt x="880" y="2528"/>
                  </a:lnTo>
                  <a:lnTo>
                    <a:pt x="901" y="2528"/>
                  </a:lnTo>
                  <a:lnTo>
                    <a:pt x="924" y="2528"/>
                  </a:lnTo>
                  <a:lnTo>
                    <a:pt x="924" y="2528"/>
                  </a:lnTo>
                  <a:lnTo>
                    <a:pt x="926" y="2527"/>
                  </a:lnTo>
                  <a:lnTo>
                    <a:pt x="928" y="2526"/>
                  </a:lnTo>
                  <a:lnTo>
                    <a:pt x="930" y="2524"/>
                  </a:lnTo>
                  <a:lnTo>
                    <a:pt x="931" y="2522"/>
                  </a:lnTo>
                  <a:lnTo>
                    <a:pt x="931" y="2522"/>
                  </a:lnTo>
                  <a:lnTo>
                    <a:pt x="935" y="2454"/>
                  </a:lnTo>
                  <a:lnTo>
                    <a:pt x="940" y="2386"/>
                  </a:lnTo>
                  <a:lnTo>
                    <a:pt x="945" y="2318"/>
                  </a:lnTo>
                  <a:lnTo>
                    <a:pt x="952" y="2251"/>
                  </a:lnTo>
                  <a:lnTo>
                    <a:pt x="960" y="2184"/>
                  </a:lnTo>
                  <a:lnTo>
                    <a:pt x="968" y="2116"/>
                  </a:lnTo>
                  <a:lnTo>
                    <a:pt x="978" y="2049"/>
                  </a:lnTo>
                  <a:lnTo>
                    <a:pt x="989" y="1983"/>
                  </a:lnTo>
                  <a:lnTo>
                    <a:pt x="1001" y="1916"/>
                  </a:lnTo>
                  <a:lnTo>
                    <a:pt x="1014" y="1849"/>
                  </a:lnTo>
                  <a:lnTo>
                    <a:pt x="1028" y="1784"/>
                  </a:lnTo>
                  <a:lnTo>
                    <a:pt x="1044" y="1718"/>
                  </a:lnTo>
                  <a:lnTo>
                    <a:pt x="1061" y="1652"/>
                  </a:lnTo>
                  <a:lnTo>
                    <a:pt x="1079" y="1587"/>
                  </a:lnTo>
                  <a:lnTo>
                    <a:pt x="1099" y="1522"/>
                  </a:lnTo>
                  <a:lnTo>
                    <a:pt x="1120" y="1458"/>
                  </a:lnTo>
                  <a:lnTo>
                    <a:pt x="1120" y="1458"/>
                  </a:lnTo>
                  <a:lnTo>
                    <a:pt x="1142" y="1396"/>
                  </a:lnTo>
                  <a:lnTo>
                    <a:pt x="1164" y="1335"/>
                  </a:lnTo>
                  <a:lnTo>
                    <a:pt x="1188" y="1274"/>
                  </a:lnTo>
                  <a:lnTo>
                    <a:pt x="1210" y="1213"/>
                  </a:lnTo>
                  <a:lnTo>
                    <a:pt x="1235" y="1152"/>
                  </a:lnTo>
                  <a:lnTo>
                    <a:pt x="1260" y="1091"/>
                  </a:lnTo>
                  <a:lnTo>
                    <a:pt x="1286" y="1031"/>
                  </a:lnTo>
                  <a:lnTo>
                    <a:pt x="1313" y="971"/>
                  </a:lnTo>
                  <a:lnTo>
                    <a:pt x="1342" y="911"/>
                  </a:lnTo>
                  <a:lnTo>
                    <a:pt x="1370" y="852"/>
                  </a:lnTo>
                  <a:lnTo>
                    <a:pt x="1398" y="793"/>
                  </a:lnTo>
                  <a:lnTo>
                    <a:pt x="1428" y="734"/>
                  </a:lnTo>
                  <a:lnTo>
                    <a:pt x="1458" y="676"/>
                  </a:lnTo>
                  <a:lnTo>
                    <a:pt x="1488" y="618"/>
                  </a:lnTo>
                  <a:lnTo>
                    <a:pt x="1519" y="560"/>
                  </a:lnTo>
                  <a:lnTo>
                    <a:pt x="1552" y="504"/>
                  </a:lnTo>
                  <a:lnTo>
                    <a:pt x="1552" y="504"/>
                  </a:lnTo>
                  <a:lnTo>
                    <a:pt x="1570" y="472"/>
                  </a:lnTo>
                  <a:lnTo>
                    <a:pt x="1590" y="440"/>
                  </a:lnTo>
                  <a:lnTo>
                    <a:pt x="1611" y="409"/>
                  </a:lnTo>
                  <a:lnTo>
                    <a:pt x="1631" y="378"/>
                  </a:lnTo>
                  <a:lnTo>
                    <a:pt x="1673" y="317"/>
                  </a:lnTo>
                  <a:lnTo>
                    <a:pt x="1718" y="257"/>
                  </a:lnTo>
                  <a:lnTo>
                    <a:pt x="1718" y="257"/>
                  </a:lnTo>
                  <a:lnTo>
                    <a:pt x="1765" y="193"/>
                  </a:lnTo>
                  <a:lnTo>
                    <a:pt x="1813" y="131"/>
                  </a:lnTo>
                  <a:lnTo>
                    <a:pt x="1837" y="101"/>
                  </a:lnTo>
                  <a:lnTo>
                    <a:pt x="1862" y="69"/>
                  </a:lnTo>
                  <a:lnTo>
                    <a:pt x="1888" y="39"/>
                  </a:lnTo>
                  <a:lnTo>
                    <a:pt x="1914" y="10"/>
                  </a:lnTo>
                  <a:lnTo>
                    <a:pt x="1914" y="10"/>
                  </a:lnTo>
                  <a:lnTo>
                    <a:pt x="1915" y="8"/>
                  </a:lnTo>
                  <a:lnTo>
                    <a:pt x="1915" y="5"/>
                  </a:lnTo>
                  <a:lnTo>
                    <a:pt x="1915" y="3"/>
                  </a:lnTo>
                  <a:lnTo>
                    <a:pt x="1913" y="1"/>
                  </a:lnTo>
                  <a:lnTo>
                    <a:pt x="1912" y="0"/>
                  </a:lnTo>
                  <a:lnTo>
                    <a:pt x="1909" y="0"/>
                  </a:lnTo>
                  <a:lnTo>
                    <a:pt x="1906" y="0"/>
                  </a:lnTo>
                  <a:lnTo>
                    <a:pt x="1904" y="1"/>
                  </a:lnTo>
                  <a:lnTo>
                    <a:pt x="1904" y="1"/>
                  </a:lnTo>
                  <a:lnTo>
                    <a:pt x="1867" y="43"/>
                  </a:lnTo>
                  <a:lnTo>
                    <a:pt x="1829" y="87"/>
                  </a:lnTo>
                  <a:lnTo>
                    <a:pt x="1793" y="132"/>
                  </a:lnTo>
                  <a:lnTo>
                    <a:pt x="1758" y="178"/>
                  </a:lnTo>
                  <a:lnTo>
                    <a:pt x="1723" y="224"/>
                  </a:lnTo>
                  <a:lnTo>
                    <a:pt x="1689" y="270"/>
                  </a:lnTo>
                  <a:lnTo>
                    <a:pt x="1656" y="316"/>
                  </a:lnTo>
                  <a:lnTo>
                    <a:pt x="1623" y="363"/>
                  </a:lnTo>
                  <a:lnTo>
                    <a:pt x="1623" y="363"/>
                  </a:lnTo>
                  <a:lnTo>
                    <a:pt x="1591" y="411"/>
                  </a:lnTo>
                  <a:lnTo>
                    <a:pt x="1561" y="461"/>
                  </a:lnTo>
                  <a:lnTo>
                    <a:pt x="1532" y="512"/>
                  </a:lnTo>
                  <a:lnTo>
                    <a:pt x="1504" y="563"/>
                  </a:lnTo>
                  <a:lnTo>
                    <a:pt x="1477" y="616"/>
                  </a:lnTo>
                  <a:lnTo>
                    <a:pt x="1451" y="668"/>
                  </a:lnTo>
                  <a:lnTo>
                    <a:pt x="1399" y="772"/>
                  </a:lnTo>
                  <a:lnTo>
                    <a:pt x="1399" y="772"/>
                  </a:lnTo>
                  <a:lnTo>
                    <a:pt x="1348" y="876"/>
                  </a:lnTo>
                  <a:lnTo>
                    <a:pt x="1299" y="980"/>
                  </a:lnTo>
                  <a:lnTo>
                    <a:pt x="1251" y="1086"/>
                  </a:lnTo>
                  <a:lnTo>
                    <a:pt x="1228" y="1139"/>
                  </a:lnTo>
                  <a:lnTo>
                    <a:pt x="1205" y="1192"/>
                  </a:lnTo>
                  <a:lnTo>
                    <a:pt x="1184" y="1246"/>
                  </a:lnTo>
                  <a:lnTo>
                    <a:pt x="1163" y="1300"/>
                  </a:lnTo>
                  <a:lnTo>
                    <a:pt x="1143" y="1354"/>
                  </a:lnTo>
                  <a:lnTo>
                    <a:pt x="1123" y="1409"/>
                  </a:lnTo>
                  <a:lnTo>
                    <a:pt x="1104" y="1463"/>
                  </a:lnTo>
                  <a:lnTo>
                    <a:pt x="1087" y="1518"/>
                  </a:lnTo>
                  <a:lnTo>
                    <a:pt x="1070" y="1573"/>
                  </a:lnTo>
                  <a:lnTo>
                    <a:pt x="1053" y="1628"/>
                  </a:lnTo>
                  <a:lnTo>
                    <a:pt x="1053" y="1628"/>
                  </a:lnTo>
                  <a:lnTo>
                    <a:pt x="1038" y="1687"/>
                  </a:lnTo>
                  <a:lnTo>
                    <a:pt x="1023" y="1745"/>
                  </a:lnTo>
                  <a:lnTo>
                    <a:pt x="1011" y="1805"/>
                  </a:lnTo>
                  <a:lnTo>
                    <a:pt x="998" y="1863"/>
                  </a:lnTo>
                  <a:lnTo>
                    <a:pt x="987" y="1922"/>
                  </a:lnTo>
                  <a:lnTo>
                    <a:pt x="976" y="1982"/>
                  </a:lnTo>
                  <a:lnTo>
                    <a:pt x="966" y="2041"/>
                  </a:lnTo>
                  <a:lnTo>
                    <a:pt x="958" y="2101"/>
                  </a:lnTo>
                  <a:lnTo>
                    <a:pt x="958" y="2101"/>
                  </a:lnTo>
                  <a:lnTo>
                    <a:pt x="950" y="2156"/>
                  </a:lnTo>
                  <a:lnTo>
                    <a:pt x="944" y="2210"/>
                  </a:lnTo>
                  <a:lnTo>
                    <a:pt x="933" y="2320"/>
                  </a:lnTo>
                  <a:lnTo>
                    <a:pt x="933" y="2320"/>
                  </a:lnTo>
                  <a:lnTo>
                    <a:pt x="923" y="2434"/>
                  </a:lnTo>
                  <a:lnTo>
                    <a:pt x="923" y="2434"/>
                  </a:lnTo>
                  <a:lnTo>
                    <a:pt x="922" y="2449"/>
                  </a:lnTo>
                  <a:lnTo>
                    <a:pt x="922" y="2464"/>
                  </a:lnTo>
                  <a:lnTo>
                    <a:pt x="921" y="2480"/>
                  </a:lnTo>
                  <a:lnTo>
                    <a:pt x="919" y="2494"/>
                  </a:lnTo>
                  <a:lnTo>
                    <a:pt x="919" y="2494"/>
                  </a:lnTo>
                  <a:lnTo>
                    <a:pt x="916" y="2503"/>
                  </a:lnTo>
                  <a:lnTo>
                    <a:pt x="913" y="2509"/>
                  </a:lnTo>
                  <a:lnTo>
                    <a:pt x="908" y="2513"/>
                  </a:lnTo>
                  <a:lnTo>
                    <a:pt x="902" y="2515"/>
                  </a:lnTo>
                  <a:lnTo>
                    <a:pt x="896" y="2516"/>
                  </a:lnTo>
                  <a:lnTo>
                    <a:pt x="889" y="2516"/>
                  </a:lnTo>
                  <a:lnTo>
                    <a:pt x="872" y="2515"/>
                  </a:lnTo>
                  <a:lnTo>
                    <a:pt x="872" y="2515"/>
                  </a:lnTo>
                  <a:lnTo>
                    <a:pt x="845" y="2512"/>
                  </a:lnTo>
                  <a:lnTo>
                    <a:pt x="828" y="2511"/>
                  </a:lnTo>
                  <a:lnTo>
                    <a:pt x="809" y="2511"/>
                  </a:lnTo>
                  <a:lnTo>
                    <a:pt x="791" y="2511"/>
                  </a:lnTo>
                  <a:lnTo>
                    <a:pt x="783" y="2513"/>
                  </a:lnTo>
                  <a:lnTo>
                    <a:pt x="776" y="2514"/>
                  </a:lnTo>
                  <a:lnTo>
                    <a:pt x="768" y="2517"/>
                  </a:lnTo>
                  <a:lnTo>
                    <a:pt x="762" y="2521"/>
                  </a:lnTo>
                  <a:lnTo>
                    <a:pt x="757" y="2525"/>
                  </a:lnTo>
                  <a:lnTo>
                    <a:pt x="753" y="2530"/>
                  </a:lnTo>
                  <a:lnTo>
                    <a:pt x="753" y="2530"/>
                  </a:lnTo>
                  <a:lnTo>
                    <a:pt x="751" y="2534"/>
                  </a:lnTo>
                  <a:lnTo>
                    <a:pt x="750" y="2537"/>
                  </a:lnTo>
                  <a:lnTo>
                    <a:pt x="750" y="2539"/>
                  </a:lnTo>
                  <a:lnTo>
                    <a:pt x="750" y="2541"/>
                  </a:lnTo>
                  <a:lnTo>
                    <a:pt x="751" y="2547"/>
                  </a:lnTo>
                  <a:lnTo>
                    <a:pt x="753" y="2554"/>
                  </a:lnTo>
                  <a:lnTo>
                    <a:pt x="753" y="2554"/>
                  </a:lnTo>
                  <a:lnTo>
                    <a:pt x="753" y="2574"/>
                  </a:lnTo>
                  <a:lnTo>
                    <a:pt x="752" y="2593"/>
                  </a:lnTo>
                  <a:lnTo>
                    <a:pt x="751" y="2612"/>
                  </a:lnTo>
                  <a:lnTo>
                    <a:pt x="749" y="2632"/>
                  </a:lnTo>
                  <a:lnTo>
                    <a:pt x="749" y="2632"/>
                  </a:lnTo>
                  <a:lnTo>
                    <a:pt x="732" y="2757"/>
                  </a:lnTo>
                  <a:lnTo>
                    <a:pt x="732" y="2757"/>
                  </a:lnTo>
                  <a:lnTo>
                    <a:pt x="700" y="2993"/>
                  </a:lnTo>
                  <a:lnTo>
                    <a:pt x="669" y="3228"/>
                  </a:lnTo>
                  <a:lnTo>
                    <a:pt x="669" y="3228"/>
                  </a:lnTo>
                  <a:lnTo>
                    <a:pt x="639" y="3471"/>
                  </a:lnTo>
                  <a:lnTo>
                    <a:pt x="610" y="3715"/>
                  </a:lnTo>
                  <a:lnTo>
                    <a:pt x="610" y="3715"/>
                  </a:lnTo>
                  <a:lnTo>
                    <a:pt x="582" y="3965"/>
                  </a:lnTo>
                  <a:lnTo>
                    <a:pt x="582" y="3965"/>
                  </a:lnTo>
                  <a:lnTo>
                    <a:pt x="575" y="4021"/>
                  </a:lnTo>
                  <a:lnTo>
                    <a:pt x="565" y="4077"/>
                  </a:lnTo>
                  <a:lnTo>
                    <a:pt x="557" y="4134"/>
                  </a:lnTo>
                  <a:lnTo>
                    <a:pt x="549" y="4190"/>
                  </a:lnTo>
                  <a:lnTo>
                    <a:pt x="549" y="4190"/>
                  </a:lnTo>
                  <a:lnTo>
                    <a:pt x="521" y="4434"/>
                  </a:lnTo>
                  <a:lnTo>
                    <a:pt x="494" y="4678"/>
                  </a:lnTo>
                  <a:lnTo>
                    <a:pt x="494" y="4678"/>
                  </a:lnTo>
                  <a:lnTo>
                    <a:pt x="486" y="4739"/>
                  </a:lnTo>
                  <a:lnTo>
                    <a:pt x="479" y="4800"/>
                  </a:lnTo>
                  <a:lnTo>
                    <a:pt x="463" y="4924"/>
                  </a:lnTo>
                  <a:lnTo>
                    <a:pt x="457" y="4985"/>
                  </a:lnTo>
                  <a:lnTo>
                    <a:pt x="452" y="5047"/>
                  </a:lnTo>
                  <a:lnTo>
                    <a:pt x="448" y="5108"/>
                  </a:lnTo>
                  <a:lnTo>
                    <a:pt x="446" y="5170"/>
                  </a:lnTo>
                  <a:lnTo>
                    <a:pt x="446" y="5170"/>
                  </a:lnTo>
                  <a:lnTo>
                    <a:pt x="446" y="5199"/>
                  </a:lnTo>
                  <a:lnTo>
                    <a:pt x="447" y="5228"/>
                  </a:lnTo>
                  <a:lnTo>
                    <a:pt x="451" y="5285"/>
                  </a:lnTo>
                  <a:lnTo>
                    <a:pt x="456" y="5344"/>
                  </a:lnTo>
                  <a:lnTo>
                    <a:pt x="461" y="5401"/>
                  </a:lnTo>
                  <a:lnTo>
                    <a:pt x="461" y="5401"/>
                  </a:lnTo>
                  <a:lnTo>
                    <a:pt x="469" y="5525"/>
                  </a:lnTo>
                  <a:lnTo>
                    <a:pt x="476" y="5649"/>
                  </a:lnTo>
                  <a:lnTo>
                    <a:pt x="476" y="5649"/>
                  </a:lnTo>
                  <a:lnTo>
                    <a:pt x="483" y="5771"/>
                  </a:lnTo>
                  <a:lnTo>
                    <a:pt x="492" y="5893"/>
                  </a:lnTo>
                  <a:lnTo>
                    <a:pt x="501" y="6014"/>
                  </a:lnTo>
                  <a:lnTo>
                    <a:pt x="507" y="6075"/>
                  </a:lnTo>
                  <a:lnTo>
                    <a:pt x="513" y="6136"/>
                  </a:lnTo>
                  <a:lnTo>
                    <a:pt x="513" y="6136"/>
                  </a:lnTo>
                  <a:lnTo>
                    <a:pt x="520" y="6191"/>
                  </a:lnTo>
                  <a:lnTo>
                    <a:pt x="528" y="6245"/>
                  </a:lnTo>
                  <a:lnTo>
                    <a:pt x="536" y="6300"/>
                  </a:lnTo>
                  <a:lnTo>
                    <a:pt x="544" y="6356"/>
                  </a:lnTo>
                  <a:lnTo>
                    <a:pt x="544" y="6356"/>
                  </a:lnTo>
                  <a:lnTo>
                    <a:pt x="546" y="6371"/>
                  </a:lnTo>
                  <a:lnTo>
                    <a:pt x="546" y="6387"/>
                  </a:lnTo>
                  <a:lnTo>
                    <a:pt x="546" y="6404"/>
                  </a:lnTo>
                  <a:lnTo>
                    <a:pt x="545" y="6419"/>
                  </a:lnTo>
                  <a:lnTo>
                    <a:pt x="543" y="6436"/>
                  </a:lnTo>
                  <a:lnTo>
                    <a:pt x="540" y="6451"/>
                  </a:lnTo>
                  <a:lnTo>
                    <a:pt x="534" y="6484"/>
                  </a:lnTo>
                  <a:lnTo>
                    <a:pt x="526" y="6515"/>
                  </a:lnTo>
                  <a:lnTo>
                    <a:pt x="517" y="6547"/>
                  </a:lnTo>
                  <a:lnTo>
                    <a:pt x="496" y="6608"/>
                  </a:lnTo>
                  <a:lnTo>
                    <a:pt x="496" y="6608"/>
                  </a:lnTo>
                  <a:lnTo>
                    <a:pt x="422" y="6833"/>
                  </a:lnTo>
                  <a:lnTo>
                    <a:pt x="347" y="7058"/>
                  </a:lnTo>
                  <a:lnTo>
                    <a:pt x="347" y="7058"/>
                  </a:lnTo>
                  <a:lnTo>
                    <a:pt x="309" y="7173"/>
                  </a:lnTo>
                  <a:lnTo>
                    <a:pt x="274" y="7286"/>
                  </a:lnTo>
                  <a:lnTo>
                    <a:pt x="241" y="7402"/>
                  </a:lnTo>
                  <a:lnTo>
                    <a:pt x="224" y="7459"/>
                  </a:lnTo>
                  <a:lnTo>
                    <a:pt x="210" y="7518"/>
                  </a:lnTo>
                  <a:lnTo>
                    <a:pt x="210" y="7518"/>
                  </a:lnTo>
                  <a:lnTo>
                    <a:pt x="196" y="7575"/>
                  </a:lnTo>
                  <a:lnTo>
                    <a:pt x="184" y="7633"/>
                  </a:lnTo>
                  <a:lnTo>
                    <a:pt x="174" y="7691"/>
                  </a:lnTo>
                  <a:lnTo>
                    <a:pt x="165" y="7749"/>
                  </a:lnTo>
                  <a:lnTo>
                    <a:pt x="158" y="7807"/>
                  </a:lnTo>
                  <a:lnTo>
                    <a:pt x="150" y="7866"/>
                  </a:lnTo>
                  <a:lnTo>
                    <a:pt x="136" y="7983"/>
                  </a:lnTo>
                  <a:lnTo>
                    <a:pt x="136" y="7983"/>
                  </a:lnTo>
                  <a:lnTo>
                    <a:pt x="106" y="8228"/>
                  </a:lnTo>
                  <a:lnTo>
                    <a:pt x="76" y="8473"/>
                  </a:lnTo>
                  <a:lnTo>
                    <a:pt x="49" y="8719"/>
                  </a:lnTo>
                  <a:lnTo>
                    <a:pt x="23" y="8964"/>
                  </a:lnTo>
                  <a:lnTo>
                    <a:pt x="23" y="8964"/>
                  </a:lnTo>
                  <a:lnTo>
                    <a:pt x="12" y="9072"/>
                  </a:lnTo>
                  <a:lnTo>
                    <a:pt x="0" y="9181"/>
                  </a:lnTo>
                  <a:lnTo>
                    <a:pt x="0" y="9181"/>
                  </a:lnTo>
                  <a:lnTo>
                    <a:pt x="0" y="9183"/>
                  </a:lnTo>
                  <a:lnTo>
                    <a:pt x="2" y="9185"/>
                  </a:lnTo>
                  <a:lnTo>
                    <a:pt x="4" y="9186"/>
                  </a:lnTo>
                  <a:lnTo>
                    <a:pt x="6" y="9186"/>
                  </a:lnTo>
                  <a:lnTo>
                    <a:pt x="8" y="9186"/>
                  </a:lnTo>
                  <a:lnTo>
                    <a:pt x="10" y="9185"/>
                  </a:lnTo>
                  <a:lnTo>
                    <a:pt x="12" y="9183"/>
                  </a:lnTo>
                  <a:lnTo>
                    <a:pt x="13" y="9181"/>
                  </a:lnTo>
                  <a:lnTo>
                    <a:pt x="13" y="9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11533C7C-837E-B5A8-72B6-98EB991BC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1408"/>
              <a:ext cx="599" cy="2904"/>
            </a:xfrm>
            <a:custGeom>
              <a:avLst/>
              <a:gdLst>
                <a:gd name="T0" fmla="*/ 1793 w 1796"/>
                <a:gd name="T1" fmla="*/ 8596 h 8711"/>
                <a:gd name="T2" fmla="*/ 1718 w 1796"/>
                <a:gd name="T3" fmla="*/ 7792 h 8711"/>
                <a:gd name="T4" fmla="*/ 1663 w 1796"/>
                <a:gd name="T5" fmla="*/ 7114 h 8711"/>
                <a:gd name="T6" fmla="*/ 1616 w 1796"/>
                <a:gd name="T7" fmla="*/ 6779 h 8711"/>
                <a:gd name="T8" fmla="*/ 1547 w 1796"/>
                <a:gd name="T9" fmla="*/ 6428 h 8711"/>
                <a:gd name="T10" fmla="*/ 1522 w 1796"/>
                <a:gd name="T11" fmla="*/ 6352 h 8711"/>
                <a:gd name="T12" fmla="*/ 1497 w 1796"/>
                <a:gd name="T13" fmla="*/ 6220 h 8711"/>
                <a:gd name="T14" fmla="*/ 1393 w 1796"/>
                <a:gd name="T15" fmla="*/ 5867 h 8711"/>
                <a:gd name="T16" fmla="*/ 1298 w 1796"/>
                <a:gd name="T17" fmla="*/ 5619 h 8711"/>
                <a:gd name="T18" fmla="*/ 1202 w 1796"/>
                <a:gd name="T19" fmla="*/ 5346 h 8711"/>
                <a:gd name="T20" fmla="*/ 1028 w 1796"/>
                <a:gd name="T21" fmla="*/ 4684 h 8711"/>
                <a:gd name="T22" fmla="*/ 878 w 1796"/>
                <a:gd name="T23" fmla="*/ 4140 h 8711"/>
                <a:gd name="T24" fmla="*/ 815 w 1796"/>
                <a:gd name="T25" fmla="*/ 3973 h 8711"/>
                <a:gd name="T26" fmla="*/ 747 w 1796"/>
                <a:gd name="T27" fmla="*/ 3726 h 8711"/>
                <a:gd name="T28" fmla="*/ 632 w 1796"/>
                <a:gd name="T29" fmla="*/ 3164 h 8711"/>
                <a:gd name="T30" fmla="*/ 533 w 1796"/>
                <a:gd name="T31" fmla="*/ 2598 h 8711"/>
                <a:gd name="T32" fmla="*/ 465 w 1796"/>
                <a:gd name="T33" fmla="*/ 2113 h 8711"/>
                <a:gd name="T34" fmla="*/ 443 w 1796"/>
                <a:gd name="T35" fmla="*/ 2047 h 8711"/>
                <a:gd name="T36" fmla="*/ 410 w 1796"/>
                <a:gd name="T37" fmla="*/ 2022 h 8711"/>
                <a:gd name="T38" fmla="*/ 342 w 1796"/>
                <a:gd name="T39" fmla="*/ 2018 h 8711"/>
                <a:gd name="T40" fmla="*/ 283 w 1796"/>
                <a:gd name="T41" fmla="*/ 2027 h 8711"/>
                <a:gd name="T42" fmla="*/ 265 w 1796"/>
                <a:gd name="T43" fmla="*/ 2017 h 8711"/>
                <a:gd name="T44" fmla="*/ 254 w 1796"/>
                <a:gd name="T45" fmla="*/ 1823 h 8711"/>
                <a:gd name="T46" fmla="*/ 242 w 1796"/>
                <a:gd name="T47" fmla="*/ 1422 h 8711"/>
                <a:gd name="T48" fmla="*/ 191 w 1796"/>
                <a:gd name="T49" fmla="*/ 859 h 8711"/>
                <a:gd name="T50" fmla="*/ 123 w 1796"/>
                <a:gd name="T51" fmla="*/ 460 h 8711"/>
                <a:gd name="T52" fmla="*/ 86 w 1796"/>
                <a:gd name="T53" fmla="*/ 297 h 8711"/>
                <a:gd name="T54" fmla="*/ 51 w 1796"/>
                <a:gd name="T55" fmla="*/ 157 h 8711"/>
                <a:gd name="T56" fmla="*/ 30 w 1796"/>
                <a:gd name="T57" fmla="*/ 63 h 8711"/>
                <a:gd name="T58" fmla="*/ 13 w 1796"/>
                <a:gd name="T59" fmla="*/ 6 h 8711"/>
                <a:gd name="T60" fmla="*/ 4 w 1796"/>
                <a:gd name="T61" fmla="*/ 1 h 8711"/>
                <a:gd name="T62" fmla="*/ 4 w 1796"/>
                <a:gd name="T63" fmla="*/ 30 h 8711"/>
                <a:gd name="T64" fmla="*/ 24 w 1796"/>
                <a:gd name="T65" fmla="*/ 99 h 8711"/>
                <a:gd name="T66" fmla="*/ 59 w 1796"/>
                <a:gd name="T67" fmla="*/ 217 h 8711"/>
                <a:gd name="T68" fmla="*/ 84 w 1796"/>
                <a:gd name="T69" fmla="*/ 347 h 8711"/>
                <a:gd name="T70" fmla="*/ 134 w 1796"/>
                <a:gd name="T71" fmla="*/ 580 h 8711"/>
                <a:gd name="T72" fmla="*/ 193 w 1796"/>
                <a:gd name="T73" fmla="*/ 980 h 8711"/>
                <a:gd name="T74" fmla="*/ 233 w 1796"/>
                <a:gd name="T75" fmla="*/ 1503 h 8711"/>
                <a:gd name="T76" fmla="*/ 251 w 1796"/>
                <a:gd name="T77" fmla="*/ 2029 h 8711"/>
                <a:gd name="T78" fmla="*/ 298 w 1796"/>
                <a:gd name="T79" fmla="*/ 2037 h 8711"/>
                <a:gd name="T80" fmla="*/ 376 w 1796"/>
                <a:gd name="T81" fmla="*/ 2028 h 8711"/>
                <a:gd name="T82" fmla="*/ 417 w 1796"/>
                <a:gd name="T83" fmla="*/ 2041 h 8711"/>
                <a:gd name="T84" fmla="*/ 452 w 1796"/>
                <a:gd name="T85" fmla="*/ 2105 h 8711"/>
                <a:gd name="T86" fmla="*/ 487 w 1796"/>
                <a:gd name="T87" fmla="*/ 2371 h 8711"/>
                <a:gd name="T88" fmla="*/ 631 w 1796"/>
                <a:gd name="T89" fmla="*/ 3222 h 8711"/>
                <a:gd name="T90" fmla="*/ 738 w 1796"/>
                <a:gd name="T91" fmla="*/ 3740 h 8711"/>
                <a:gd name="T92" fmla="*/ 792 w 1796"/>
                <a:gd name="T93" fmla="*/ 3945 h 8711"/>
                <a:gd name="T94" fmla="*/ 886 w 1796"/>
                <a:gd name="T95" fmla="*/ 4210 h 8711"/>
                <a:gd name="T96" fmla="*/ 1064 w 1796"/>
                <a:gd name="T97" fmla="*/ 4881 h 8711"/>
                <a:gd name="T98" fmla="*/ 1200 w 1796"/>
                <a:gd name="T99" fmla="*/ 5385 h 8711"/>
                <a:gd name="T100" fmla="*/ 1280 w 1796"/>
                <a:gd name="T101" fmla="*/ 5616 h 8711"/>
                <a:gd name="T102" fmla="*/ 1360 w 1796"/>
                <a:gd name="T103" fmla="*/ 5809 h 8711"/>
                <a:gd name="T104" fmla="*/ 1470 w 1796"/>
                <a:gd name="T105" fmla="*/ 6167 h 8711"/>
                <a:gd name="T106" fmla="*/ 1507 w 1796"/>
                <a:gd name="T107" fmla="*/ 6330 h 8711"/>
                <a:gd name="T108" fmla="*/ 1558 w 1796"/>
                <a:gd name="T109" fmla="*/ 6534 h 8711"/>
                <a:gd name="T110" fmla="*/ 1631 w 1796"/>
                <a:gd name="T111" fmla="*/ 6951 h 8711"/>
                <a:gd name="T112" fmla="*/ 1650 w 1796"/>
                <a:gd name="T113" fmla="*/ 7165 h 8711"/>
                <a:gd name="T114" fmla="*/ 1682 w 1796"/>
                <a:gd name="T115" fmla="*/ 7519 h 8711"/>
                <a:gd name="T116" fmla="*/ 1772 w 1796"/>
                <a:gd name="T117" fmla="*/ 8521 h 8711"/>
                <a:gd name="T118" fmla="*/ 1784 w 1796"/>
                <a:gd name="T119" fmla="*/ 8683 h 8711"/>
                <a:gd name="T120" fmla="*/ 1789 w 1796"/>
                <a:gd name="T121" fmla="*/ 8711 h 8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6" h="8711">
                  <a:moveTo>
                    <a:pt x="1795" y="8706"/>
                  </a:moveTo>
                  <a:lnTo>
                    <a:pt x="1795" y="8706"/>
                  </a:lnTo>
                  <a:lnTo>
                    <a:pt x="1796" y="8679"/>
                  </a:lnTo>
                  <a:lnTo>
                    <a:pt x="1796" y="8651"/>
                  </a:lnTo>
                  <a:lnTo>
                    <a:pt x="1795" y="8623"/>
                  </a:lnTo>
                  <a:lnTo>
                    <a:pt x="1793" y="8596"/>
                  </a:lnTo>
                  <a:lnTo>
                    <a:pt x="1787" y="8541"/>
                  </a:lnTo>
                  <a:lnTo>
                    <a:pt x="1781" y="8487"/>
                  </a:lnTo>
                  <a:lnTo>
                    <a:pt x="1781" y="8487"/>
                  </a:lnTo>
                  <a:lnTo>
                    <a:pt x="1761" y="8258"/>
                  </a:lnTo>
                  <a:lnTo>
                    <a:pt x="1761" y="8258"/>
                  </a:lnTo>
                  <a:lnTo>
                    <a:pt x="1718" y="7792"/>
                  </a:lnTo>
                  <a:lnTo>
                    <a:pt x="1718" y="7792"/>
                  </a:lnTo>
                  <a:lnTo>
                    <a:pt x="1709" y="7679"/>
                  </a:lnTo>
                  <a:lnTo>
                    <a:pt x="1700" y="7566"/>
                  </a:lnTo>
                  <a:lnTo>
                    <a:pt x="1684" y="7341"/>
                  </a:lnTo>
                  <a:lnTo>
                    <a:pt x="1674" y="7227"/>
                  </a:lnTo>
                  <a:lnTo>
                    <a:pt x="1663" y="7114"/>
                  </a:lnTo>
                  <a:lnTo>
                    <a:pt x="1657" y="7058"/>
                  </a:lnTo>
                  <a:lnTo>
                    <a:pt x="1649" y="7003"/>
                  </a:lnTo>
                  <a:lnTo>
                    <a:pt x="1642" y="6947"/>
                  </a:lnTo>
                  <a:lnTo>
                    <a:pt x="1634" y="6890"/>
                  </a:lnTo>
                  <a:lnTo>
                    <a:pt x="1634" y="6890"/>
                  </a:lnTo>
                  <a:lnTo>
                    <a:pt x="1616" y="6779"/>
                  </a:lnTo>
                  <a:lnTo>
                    <a:pt x="1596" y="6667"/>
                  </a:lnTo>
                  <a:lnTo>
                    <a:pt x="1576" y="6557"/>
                  </a:lnTo>
                  <a:lnTo>
                    <a:pt x="1564" y="6502"/>
                  </a:lnTo>
                  <a:lnTo>
                    <a:pt x="1553" y="6446"/>
                  </a:lnTo>
                  <a:lnTo>
                    <a:pt x="1553" y="6446"/>
                  </a:lnTo>
                  <a:lnTo>
                    <a:pt x="1547" y="6428"/>
                  </a:lnTo>
                  <a:lnTo>
                    <a:pt x="1543" y="6411"/>
                  </a:lnTo>
                  <a:lnTo>
                    <a:pt x="1537" y="6393"/>
                  </a:lnTo>
                  <a:lnTo>
                    <a:pt x="1531" y="6377"/>
                  </a:lnTo>
                  <a:lnTo>
                    <a:pt x="1531" y="6377"/>
                  </a:lnTo>
                  <a:lnTo>
                    <a:pt x="1527" y="6364"/>
                  </a:lnTo>
                  <a:lnTo>
                    <a:pt x="1522" y="6352"/>
                  </a:lnTo>
                  <a:lnTo>
                    <a:pt x="1517" y="6326"/>
                  </a:lnTo>
                  <a:lnTo>
                    <a:pt x="1513" y="6298"/>
                  </a:lnTo>
                  <a:lnTo>
                    <a:pt x="1509" y="6272"/>
                  </a:lnTo>
                  <a:lnTo>
                    <a:pt x="1509" y="6272"/>
                  </a:lnTo>
                  <a:lnTo>
                    <a:pt x="1504" y="6246"/>
                  </a:lnTo>
                  <a:lnTo>
                    <a:pt x="1497" y="6220"/>
                  </a:lnTo>
                  <a:lnTo>
                    <a:pt x="1484" y="6168"/>
                  </a:lnTo>
                  <a:lnTo>
                    <a:pt x="1454" y="6066"/>
                  </a:lnTo>
                  <a:lnTo>
                    <a:pt x="1454" y="6066"/>
                  </a:lnTo>
                  <a:lnTo>
                    <a:pt x="1425" y="5966"/>
                  </a:lnTo>
                  <a:lnTo>
                    <a:pt x="1409" y="5917"/>
                  </a:lnTo>
                  <a:lnTo>
                    <a:pt x="1393" y="5867"/>
                  </a:lnTo>
                  <a:lnTo>
                    <a:pt x="1377" y="5818"/>
                  </a:lnTo>
                  <a:lnTo>
                    <a:pt x="1360" y="5770"/>
                  </a:lnTo>
                  <a:lnTo>
                    <a:pt x="1341" y="5721"/>
                  </a:lnTo>
                  <a:lnTo>
                    <a:pt x="1321" y="5674"/>
                  </a:lnTo>
                  <a:lnTo>
                    <a:pt x="1321" y="5674"/>
                  </a:lnTo>
                  <a:lnTo>
                    <a:pt x="1298" y="5619"/>
                  </a:lnTo>
                  <a:lnTo>
                    <a:pt x="1275" y="5565"/>
                  </a:lnTo>
                  <a:lnTo>
                    <a:pt x="1253" y="5510"/>
                  </a:lnTo>
                  <a:lnTo>
                    <a:pt x="1244" y="5481"/>
                  </a:lnTo>
                  <a:lnTo>
                    <a:pt x="1234" y="5452"/>
                  </a:lnTo>
                  <a:lnTo>
                    <a:pt x="1234" y="5452"/>
                  </a:lnTo>
                  <a:lnTo>
                    <a:pt x="1202" y="5346"/>
                  </a:lnTo>
                  <a:lnTo>
                    <a:pt x="1171" y="5240"/>
                  </a:lnTo>
                  <a:lnTo>
                    <a:pt x="1171" y="5240"/>
                  </a:lnTo>
                  <a:lnTo>
                    <a:pt x="1141" y="5128"/>
                  </a:lnTo>
                  <a:lnTo>
                    <a:pt x="1112" y="5018"/>
                  </a:lnTo>
                  <a:lnTo>
                    <a:pt x="1056" y="4796"/>
                  </a:lnTo>
                  <a:lnTo>
                    <a:pt x="1028" y="4684"/>
                  </a:lnTo>
                  <a:lnTo>
                    <a:pt x="1000" y="4574"/>
                  </a:lnTo>
                  <a:lnTo>
                    <a:pt x="970" y="4462"/>
                  </a:lnTo>
                  <a:lnTo>
                    <a:pt x="940" y="4352"/>
                  </a:lnTo>
                  <a:lnTo>
                    <a:pt x="940" y="4352"/>
                  </a:lnTo>
                  <a:lnTo>
                    <a:pt x="910" y="4245"/>
                  </a:lnTo>
                  <a:lnTo>
                    <a:pt x="878" y="4140"/>
                  </a:lnTo>
                  <a:lnTo>
                    <a:pt x="878" y="4140"/>
                  </a:lnTo>
                  <a:lnTo>
                    <a:pt x="870" y="4116"/>
                  </a:lnTo>
                  <a:lnTo>
                    <a:pt x="862" y="4092"/>
                  </a:lnTo>
                  <a:lnTo>
                    <a:pt x="843" y="4044"/>
                  </a:lnTo>
                  <a:lnTo>
                    <a:pt x="824" y="3997"/>
                  </a:lnTo>
                  <a:lnTo>
                    <a:pt x="815" y="3973"/>
                  </a:lnTo>
                  <a:lnTo>
                    <a:pt x="807" y="3950"/>
                  </a:lnTo>
                  <a:lnTo>
                    <a:pt x="807" y="3950"/>
                  </a:lnTo>
                  <a:lnTo>
                    <a:pt x="789" y="3894"/>
                  </a:lnTo>
                  <a:lnTo>
                    <a:pt x="773" y="3839"/>
                  </a:lnTo>
                  <a:lnTo>
                    <a:pt x="760" y="3783"/>
                  </a:lnTo>
                  <a:lnTo>
                    <a:pt x="747" y="3726"/>
                  </a:lnTo>
                  <a:lnTo>
                    <a:pt x="723" y="3614"/>
                  </a:lnTo>
                  <a:lnTo>
                    <a:pt x="701" y="3501"/>
                  </a:lnTo>
                  <a:lnTo>
                    <a:pt x="701" y="3501"/>
                  </a:lnTo>
                  <a:lnTo>
                    <a:pt x="677" y="3389"/>
                  </a:lnTo>
                  <a:lnTo>
                    <a:pt x="654" y="3276"/>
                  </a:lnTo>
                  <a:lnTo>
                    <a:pt x="632" y="3164"/>
                  </a:lnTo>
                  <a:lnTo>
                    <a:pt x="611" y="3051"/>
                  </a:lnTo>
                  <a:lnTo>
                    <a:pt x="590" y="2938"/>
                  </a:lnTo>
                  <a:lnTo>
                    <a:pt x="571" y="2825"/>
                  </a:lnTo>
                  <a:lnTo>
                    <a:pt x="552" y="2711"/>
                  </a:lnTo>
                  <a:lnTo>
                    <a:pt x="533" y="2598"/>
                  </a:lnTo>
                  <a:lnTo>
                    <a:pt x="533" y="2598"/>
                  </a:lnTo>
                  <a:lnTo>
                    <a:pt x="515" y="2481"/>
                  </a:lnTo>
                  <a:lnTo>
                    <a:pt x="499" y="2364"/>
                  </a:lnTo>
                  <a:lnTo>
                    <a:pt x="483" y="2247"/>
                  </a:lnTo>
                  <a:lnTo>
                    <a:pt x="468" y="2130"/>
                  </a:lnTo>
                  <a:lnTo>
                    <a:pt x="468" y="2130"/>
                  </a:lnTo>
                  <a:lnTo>
                    <a:pt x="465" y="2113"/>
                  </a:lnTo>
                  <a:lnTo>
                    <a:pt x="462" y="2098"/>
                  </a:lnTo>
                  <a:lnTo>
                    <a:pt x="459" y="2082"/>
                  </a:lnTo>
                  <a:lnTo>
                    <a:pt x="454" y="2066"/>
                  </a:lnTo>
                  <a:lnTo>
                    <a:pt x="451" y="2060"/>
                  </a:lnTo>
                  <a:lnTo>
                    <a:pt x="447" y="2053"/>
                  </a:lnTo>
                  <a:lnTo>
                    <a:pt x="443" y="2047"/>
                  </a:lnTo>
                  <a:lnTo>
                    <a:pt x="437" y="2040"/>
                  </a:lnTo>
                  <a:lnTo>
                    <a:pt x="431" y="2035"/>
                  </a:lnTo>
                  <a:lnTo>
                    <a:pt x="425" y="2030"/>
                  </a:lnTo>
                  <a:lnTo>
                    <a:pt x="418" y="2026"/>
                  </a:lnTo>
                  <a:lnTo>
                    <a:pt x="410" y="2022"/>
                  </a:lnTo>
                  <a:lnTo>
                    <a:pt x="410" y="2022"/>
                  </a:lnTo>
                  <a:lnTo>
                    <a:pt x="402" y="2019"/>
                  </a:lnTo>
                  <a:lnTo>
                    <a:pt x="394" y="2017"/>
                  </a:lnTo>
                  <a:lnTo>
                    <a:pt x="384" y="2016"/>
                  </a:lnTo>
                  <a:lnTo>
                    <a:pt x="376" y="2015"/>
                  </a:lnTo>
                  <a:lnTo>
                    <a:pt x="358" y="2016"/>
                  </a:lnTo>
                  <a:lnTo>
                    <a:pt x="342" y="2018"/>
                  </a:lnTo>
                  <a:lnTo>
                    <a:pt x="342" y="2018"/>
                  </a:lnTo>
                  <a:lnTo>
                    <a:pt x="314" y="2023"/>
                  </a:lnTo>
                  <a:lnTo>
                    <a:pt x="314" y="2023"/>
                  </a:lnTo>
                  <a:lnTo>
                    <a:pt x="303" y="2025"/>
                  </a:lnTo>
                  <a:lnTo>
                    <a:pt x="291" y="2027"/>
                  </a:lnTo>
                  <a:lnTo>
                    <a:pt x="283" y="2027"/>
                  </a:lnTo>
                  <a:lnTo>
                    <a:pt x="278" y="2027"/>
                  </a:lnTo>
                  <a:lnTo>
                    <a:pt x="273" y="2026"/>
                  </a:lnTo>
                  <a:lnTo>
                    <a:pt x="269" y="2024"/>
                  </a:lnTo>
                  <a:lnTo>
                    <a:pt x="269" y="2024"/>
                  </a:lnTo>
                  <a:lnTo>
                    <a:pt x="267" y="2022"/>
                  </a:lnTo>
                  <a:lnTo>
                    <a:pt x="265" y="2017"/>
                  </a:lnTo>
                  <a:lnTo>
                    <a:pt x="264" y="2009"/>
                  </a:lnTo>
                  <a:lnTo>
                    <a:pt x="263" y="1993"/>
                  </a:lnTo>
                  <a:lnTo>
                    <a:pt x="263" y="1993"/>
                  </a:lnTo>
                  <a:lnTo>
                    <a:pt x="258" y="1936"/>
                  </a:lnTo>
                  <a:lnTo>
                    <a:pt x="256" y="1880"/>
                  </a:lnTo>
                  <a:lnTo>
                    <a:pt x="254" y="1823"/>
                  </a:lnTo>
                  <a:lnTo>
                    <a:pt x="253" y="1765"/>
                  </a:lnTo>
                  <a:lnTo>
                    <a:pt x="251" y="1651"/>
                  </a:lnTo>
                  <a:lnTo>
                    <a:pt x="250" y="1593"/>
                  </a:lnTo>
                  <a:lnTo>
                    <a:pt x="248" y="1537"/>
                  </a:lnTo>
                  <a:lnTo>
                    <a:pt x="248" y="1537"/>
                  </a:lnTo>
                  <a:lnTo>
                    <a:pt x="242" y="1422"/>
                  </a:lnTo>
                  <a:lnTo>
                    <a:pt x="236" y="1308"/>
                  </a:lnTo>
                  <a:lnTo>
                    <a:pt x="226" y="1194"/>
                  </a:lnTo>
                  <a:lnTo>
                    <a:pt x="216" y="1081"/>
                  </a:lnTo>
                  <a:lnTo>
                    <a:pt x="216" y="1081"/>
                  </a:lnTo>
                  <a:lnTo>
                    <a:pt x="204" y="969"/>
                  </a:lnTo>
                  <a:lnTo>
                    <a:pt x="191" y="859"/>
                  </a:lnTo>
                  <a:lnTo>
                    <a:pt x="175" y="747"/>
                  </a:lnTo>
                  <a:lnTo>
                    <a:pt x="156" y="638"/>
                  </a:lnTo>
                  <a:lnTo>
                    <a:pt x="156" y="638"/>
                  </a:lnTo>
                  <a:lnTo>
                    <a:pt x="146" y="578"/>
                  </a:lnTo>
                  <a:lnTo>
                    <a:pt x="135" y="520"/>
                  </a:lnTo>
                  <a:lnTo>
                    <a:pt x="123" y="460"/>
                  </a:lnTo>
                  <a:lnTo>
                    <a:pt x="110" y="402"/>
                  </a:lnTo>
                  <a:lnTo>
                    <a:pt x="110" y="402"/>
                  </a:lnTo>
                  <a:lnTo>
                    <a:pt x="97" y="350"/>
                  </a:lnTo>
                  <a:lnTo>
                    <a:pt x="91" y="323"/>
                  </a:lnTo>
                  <a:lnTo>
                    <a:pt x="86" y="297"/>
                  </a:lnTo>
                  <a:lnTo>
                    <a:pt x="86" y="297"/>
                  </a:lnTo>
                  <a:lnTo>
                    <a:pt x="77" y="248"/>
                  </a:lnTo>
                  <a:lnTo>
                    <a:pt x="73" y="224"/>
                  </a:lnTo>
                  <a:lnTo>
                    <a:pt x="70" y="211"/>
                  </a:lnTo>
                  <a:lnTo>
                    <a:pt x="66" y="200"/>
                  </a:lnTo>
                  <a:lnTo>
                    <a:pt x="66" y="200"/>
                  </a:lnTo>
                  <a:lnTo>
                    <a:pt x="51" y="157"/>
                  </a:lnTo>
                  <a:lnTo>
                    <a:pt x="45" y="135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5" y="87"/>
                  </a:lnTo>
                  <a:lnTo>
                    <a:pt x="33" y="75"/>
                  </a:lnTo>
                  <a:lnTo>
                    <a:pt x="30" y="63"/>
                  </a:lnTo>
                  <a:lnTo>
                    <a:pt x="30" y="63"/>
                  </a:lnTo>
                  <a:lnTo>
                    <a:pt x="24" y="49"/>
                  </a:lnTo>
                  <a:lnTo>
                    <a:pt x="19" y="35"/>
                  </a:lnTo>
                  <a:lnTo>
                    <a:pt x="15" y="22"/>
                  </a:lnTo>
                  <a:lnTo>
                    <a:pt x="13" y="1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19"/>
                  </a:lnTo>
                  <a:lnTo>
                    <a:pt x="4" y="30"/>
                  </a:lnTo>
                  <a:lnTo>
                    <a:pt x="7" y="42"/>
                  </a:lnTo>
                  <a:lnTo>
                    <a:pt x="10" y="53"/>
                  </a:lnTo>
                  <a:lnTo>
                    <a:pt x="18" y="76"/>
                  </a:lnTo>
                  <a:lnTo>
                    <a:pt x="21" y="87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31" y="126"/>
                  </a:lnTo>
                  <a:lnTo>
                    <a:pt x="37" y="152"/>
                  </a:lnTo>
                  <a:lnTo>
                    <a:pt x="45" y="177"/>
                  </a:lnTo>
                  <a:lnTo>
                    <a:pt x="55" y="203"/>
                  </a:lnTo>
                  <a:lnTo>
                    <a:pt x="55" y="203"/>
                  </a:lnTo>
                  <a:lnTo>
                    <a:pt x="59" y="217"/>
                  </a:lnTo>
                  <a:lnTo>
                    <a:pt x="62" y="230"/>
                  </a:lnTo>
                  <a:lnTo>
                    <a:pt x="67" y="257"/>
                  </a:lnTo>
                  <a:lnTo>
                    <a:pt x="71" y="285"/>
                  </a:lnTo>
                  <a:lnTo>
                    <a:pt x="76" y="314"/>
                  </a:lnTo>
                  <a:lnTo>
                    <a:pt x="76" y="314"/>
                  </a:lnTo>
                  <a:lnTo>
                    <a:pt x="84" y="347"/>
                  </a:lnTo>
                  <a:lnTo>
                    <a:pt x="91" y="380"/>
                  </a:lnTo>
                  <a:lnTo>
                    <a:pt x="99" y="415"/>
                  </a:lnTo>
                  <a:lnTo>
                    <a:pt x="108" y="448"/>
                  </a:lnTo>
                  <a:lnTo>
                    <a:pt x="108" y="448"/>
                  </a:lnTo>
                  <a:lnTo>
                    <a:pt x="121" y="514"/>
                  </a:lnTo>
                  <a:lnTo>
                    <a:pt x="134" y="580"/>
                  </a:lnTo>
                  <a:lnTo>
                    <a:pt x="146" y="647"/>
                  </a:lnTo>
                  <a:lnTo>
                    <a:pt x="156" y="713"/>
                  </a:lnTo>
                  <a:lnTo>
                    <a:pt x="167" y="779"/>
                  </a:lnTo>
                  <a:lnTo>
                    <a:pt x="176" y="847"/>
                  </a:lnTo>
                  <a:lnTo>
                    <a:pt x="186" y="914"/>
                  </a:lnTo>
                  <a:lnTo>
                    <a:pt x="193" y="980"/>
                  </a:lnTo>
                  <a:lnTo>
                    <a:pt x="193" y="980"/>
                  </a:lnTo>
                  <a:lnTo>
                    <a:pt x="200" y="1046"/>
                  </a:lnTo>
                  <a:lnTo>
                    <a:pt x="206" y="1111"/>
                  </a:lnTo>
                  <a:lnTo>
                    <a:pt x="218" y="1241"/>
                  </a:lnTo>
                  <a:lnTo>
                    <a:pt x="226" y="1372"/>
                  </a:lnTo>
                  <a:lnTo>
                    <a:pt x="233" y="1503"/>
                  </a:lnTo>
                  <a:lnTo>
                    <a:pt x="240" y="1634"/>
                  </a:lnTo>
                  <a:lnTo>
                    <a:pt x="244" y="1764"/>
                  </a:lnTo>
                  <a:lnTo>
                    <a:pt x="248" y="1895"/>
                  </a:lnTo>
                  <a:lnTo>
                    <a:pt x="251" y="2027"/>
                  </a:lnTo>
                  <a:lnTo>
                    <a:pt x="251" y="2027"/>
                  </a:lnTo>
                  <a:lnTo>
                    <a:pt x="251" y="2029"/>
                  </a:lnTo>
                  <a:lnTo>
                    <a:pt x="252" y="2030"/>
                  </a:lnTo>
                  <a:lnTo>
                    <a:pt x="255" y="2033"/>
                  </a:lnTo>
                  <a:lnTo>
                    <a:pt x="255" y="2033"/>
                  </a:lnTo>
                  <a:lnTo>
                    <a:pt x="270" y="2036"/>
                  </a:lnTo>
                  <a:lnTo>
                    <a:pt x="283" y="2037"/>
                  </a:lnTo>
                  <a:lnTo>
                    <a:pt x="298" y="2037"/>
                  </a:lnTo>
                  <a:lnTo>
                    <a:pt x="311" y="2035"/>
                  </a:lnTo>
                  <a:lnTo>
                    <a:pt x="339" y="2031"/>
                  </a:lnTo>
                  <a:lnTo>
                    <a:pt x="353" y="2029"/>
                  </a:lnTo>
                  <a:lnTo>
                    <a:pt x="368" y="2028"/>
                  </a:lnTo>
                  <a:lnTo>
                    <a:pt x="368" y="2028"/>
                  </a:lnTo>
                  <a:lnTo>
                    <a:pt x="376" y="2028"/>
                  </a:lnTo>
                  <a:lnTo>
                    <a:pt x="384" y="2029"/>
                  </a:lnTo>
                  <a:lnTo>
                    <a:pt x="392" y="2031"/>
                  </a:lnTo>
                  <a:lnTo>
                    <a:pt x="399" y="2033"/>
                  </a:lnTo>
                  <a:lnTo>
                    <a:pt x="405" y="2035"/>
                  </a:lnTo>
                  <a:lnTo>
                    <a:pt x="411" y="2038"/>
                  </a:lnTo>
                  <a:lnTo>
                    <a:pt x="417" y="2041"/>
                  </a:lnTo>
                  <a:lnTo>
                    <a:pt x="422" y="2046"/>
                  </a:lnTo>
                  <a:lnTo>
                    <a:pt x="430" y="2055"/>
                  </a:lnTo>
                  <a:lnTo>
                    <a:pt x="437" y="2066"/>
                  </a:lnTo>
                  <a:lnTo>
                    <a:pt x="444" y="2078"/>
                  </a:lnTo>
                  <a:lnTo>
                    <a:pt x="449" y="2091"/>
                  </a:lnTo>
                  <a:lnTo>
                    <a:pt x="452" y="2105"/>
                  </a:lnTo>
                  <a:lnTo>
                    <a:pt x="455" y="2120"/>
                  </a:lnTo>
                  <a:lnTo>
                    <a:pt x="459" y="2149"/>
                  </a:lnTo>
                  <a:lnTo>
                    <a:pt x="462" y="2178"/>
                  </a:lnTo>
                  <a:lnTo>
                    <a:pt x="464" y="2205"/>
                  </a:lnTo>
                  <a:lnTo>
                    <a:pt x="464" y="2205"/>
                  </a:lnTo>
                  <a:lnTo>
                    <a:pt x="487" y="2371"/>
                  </a:lnTo>
                  <a:lnTo>
                    <a:pt x="511" y="2536"/>
                  </a:lnTo>
                  <a:lnTo>
                    <a:pt x="511" y="2536"/>
                  </a:lnTo>
                  <a:lnTo>
                    <a:pt x="538" y="2708"/>
                  </a:lnTo>
                  <a:lnTo>
                    <a:pt x="567" y="2879"/>
                  </a:lnTo>
                  <a:lnTo>
                    <a:pt x="599" y="3051"/>
                  </a:lnTo>
                  <a:lnTo>
                    <a:pt x="631" y="3222"/>
                  </a:lnTo>
                  <a:lnTo>
                    <a:pt x="631" y="3222"/>
                  </a:lnTo>
                  <a:lnTo>
                    <a:pt x="666" y="3397"/>
                  </a:lnTo>
                  <a:lnTo>
                    <a:pt x="704" y="3571"/>
                  </a:lnTo>
                  <a:lnTo>
                    <a:pt x="704" y="3571"/>
                  </a:lnTo>
                  <a:lnTo>
                    <a:pt x="720" y="3656"/>
                  </a:lnTo>
                  <a:lnTo>
                    <a:pt x="738" y="3740"/>
                  </a:lnTo>
                  <a:lnTo>
                    <a:pt x="747" y="3783"/>
                  </a:lnTo>
                  <a:lnTo>
                    <a:pt x="757" y="3824"/>
                  </a:lnTo>
                  <a:lnTo>
                    <a:pt x="768" y="3866"/>
                  </a:lnTo>
                  <a:lnTo>
                    <a:pt x="780" y="3907"/>
                  </a:lnTo>
                  <a:lnTo>
                    <a:pt x="780" y="3907"/>
                  </a:lnTo>
                  <a:lnTo>
                    <a:pt x="792" y="3945"/>
                  </a:lnTo>
                  <a:lnTo>
                    <a:pt x="806" y="3983"/>
                  </a:lnTo>
                  <a:lnTo>
                    <a:pt x="834" y="4058"/>
                  </a:lnTo>
                  <a:lnTo>
                    <a:pt x="861" y="4134"/>
                  </a:lnTo>
                  <a:lnTo>
                    <a:pt x="874" y="4171"/>
                  </a:lnTo>
                  <a:lnTo>
                    <a:pt x="886" y="4210"/>
                  </a:lnTo>
                  <a:lnTo>
                    <a:pt x="886" y="4210"/>
                  </a:lnTo>
                  <a:lnTo>
                    <a:pt x="933" y="4377"/>
                  </a:lnTo>
                  <a:lnTo>
                    <a:pt x="955" y="4460"/>
                  </a:lnTo>
                  <a:lnTo>
                    <a:pt x="978" y="4544"/>
                  </a:lnTo>
                  <a:lnTo>
                    <a:pt x="978" y="4544"/>
                  </a:lnTo>
                  <a:lnTo>
                    <a:pt x="1021" y="4712"/>
                  </a:lnTo>
                  <a:lnTo>
                    <a:pt x="1064" y="4881"/>
                  </a:lnTo>
                  <a:lnTo>
                    <a:pt x="1107" y="5050"/>
                  </a:lnTo>
                  <a:lnTo>
                    <a:pt x="1129" y="5134"/>
                  </a:lnTo>
                  <a:lnTo>
                    <a:pt x="1152" y="5219"/>
                  </a:lnTo>
                  <a:lnTo>
                    <a:pt x="1152" y="5219"/>
                  </a:lnTo>
                  <a:lnTo>
                    <a:pt x="1176" y="5302"/>
                  </a:lnTo>
                  <a:lnTo>
                    <a:pt x="1200" y="5385"/>
                  </a:lnTo>
                  <a:lnTo>
                    <a:pt x="1226" y="5468"/>
                  </a:lnTo>
                  <a:lnTo>
                    <a:pt x="1252" y="5550"/>
                  </a:lnTo>
                  <a:lnTo>
                    <a:pt x="1252" y="5550"/>
                  </a:lnTo>
                  <a:lnTo>
                    <a:pt x="1258" y="5567"/>
                  </a:lnTo>
                  <a:lnTo>
                    <a:pt x="1265" y="5584"/>
                  </a:lnTo>
                  <a:lnTo>
                    <a:pt x="1280" y="5616"/>
                  </a:lnTo>
                  <a:lnTo>
                    <a:pt x="1296" y="5648"/>
                  </a:lnTo>
                  <a:lnTo>
                    <a:pt x="1310" y="5681"/>
                  </a:lnTo>
                  <a:lnTo>
                    <a:pt x="1310" y="5681"/>
                  </a:lnTo>
                  <a:lnTo>
                    <a:pt x="1328" y="5722"/>
                  </a:lnTo>
                  <a:lnTo>
                    <a:pt x="1345" y="5765"/>
                  </a:lnTo>
                  <a:lnTo>
                    <a:pt x="1360" y="5809"/>
                  </a:lnTo>
                  <a:lnTo>
                    <a:pt x="1376" y="5852"/>
                  </a:lnTo>
                  <a:lnTo>
                    <a:pt x="1376" y="5852"/>
                  </a:lnTo>
                  <a:lnTo>
                    <a:pt x="1401" y="5931"/>
                  </a:lnTo>
                  <a:lnTo>
                    <a:pt x="1424" y="6009"/>
                  </a:lnTo>
                  <a:lnTo>
                    <a:pt x="1470" y="6167"/>
                  </a:lnTo>
                  <a:lnTo>
                    <a:pt x="1470" y="6167"/>
                  </a:lnTo>
                  <a:lnTo>
                    <a:pt x="1480" y="6203"/>
                  </a:lnTo>
                  <a:lnTo>
                    <a:pt x="1489" y="6239"/>
                  </a:lnTo>
                  <a:lnTo>
                    <a:pt x="1496" y="6276"/>
                  </a:lnTo>
                  <a:lnTo>
                    <a:pt x="1504" y="6312"/>
                  </a:lnTo>
                  <a:lnTo>
                    <a:pt x="1504" y="6312"/>
                  </a:lnTo>
                  <a:lnTo>
                    <a:pt x="1507" y="6330"/>
                  </a:lnTo>
                  <a:lnTo>
                    <a:pt x="1511" y="6347"/>
                  </a:lnTo>
                  <a:lnTo>
                    <a:pt x="1521" y="6381"/>
                  </a:lnTo>
                  <a:lnTo>
                    <a:pt x="1531" y="6415"/>
                  </a:lnTo>
                  <a:lnTo>
                    <a:pt x="1540" y="6450"/>
                  </a:lnTo>
                  <a:lnTo>
                    <a:pt x="1540" y="6450"/>
                  </a:lnTo>
                  <a:lnTo>
                    <a:pt x="1558" y="6534"/>
                  </a:lnTo>
                  <a:lnTo>
                    <a:pt x="1576" y="6618"/>
                  </a:lnTo>
                  <a:lnTo>
                    <a:pt x="1591" y="6704"/>
                  </a:lnTo>
                  <a:lnTo>
                    <a:pt x="1606" y="6789"/>
                  </a:lnTo>
                  <a:lnTo>
                    <a:pt x="1606" y="6789"/>
                  </a:lnTo>
                  <a:lnTo>
                    <a:pt x="1618" y="6870"/>
                  </a:lnTo>
                  <a:lnTo>
                    <a:pt x="1631" y="6951"/>
                  </a:lnTo>
                  <a:lnTo>
                    <a:pt x="1631" y="6951"/>
                  </a:lnTo>
                  <a:lnTo>
                    <a:pt x="1636" y="6992"/>
                  </a:lnTo>
                  <a:lnTo>
                    <a:pt x="1640" y="7033"/>
                  </a:lnTo>
                  <a:lnTo>
                    <a:pt x="1645" y="7114"/>
                  </a:lnTo>
                  <a:lnTo>
                    <a:pt x="1645" y="7114"/>
                  </a:lnTo>
                  <a:lnTo>
                    <a:pt x="1650" y="7165"/>
                  </a:lnTo>
                  <a:lnTo>
                    <a:pt x="1656" y="7215"/>
                  </a:lnTo>
                  <a:lnTo>
                    <a:pt x="1661" y="7264"/>
                  </a:lnTo>
                  <a:lnTo>
                    <a:pt x="1666" y="7314"/>
                  </a:lnTo>
                  <a:lnTo>
                    <a:pt x="1666" y="7314"/>
                  </a:lnTo>
                  <a:lnTo>
                    <a:pt x="1682" y="7519"/>
                  </a:lnTo>
                  <a:lnTo>
                    <a:pt x="1682" y="7519"/>
                  </a:lnTo>
                  <a:lnTo>
                    <a:pt x="1699" y="7719"/>
                  </a:lnTo>
                  <a:lnTo>
                    <a:pt x="1717" y="7919"/>
                  </a:lnTo>
                  <a:lnTo>
                    <a:pt x="1717" y="7919"/>
                  </a:lnTo>
                  <a:lnTo>
                    <a:pt x="1753" y="8317"/>
                  </a:lnTo>
                  <a:lnTo>
                    <a:pt x="1753" y="8317"/>
                  </a:lnTo>
                  <a:lnTo>
                    <a:pt x="1772" y="8521"/>
                  </a:lnTo>
                  <a:lnTo>
                    <a:pt x="1772" y="8521"/>
                  </a:lnTo>
                  <a:lnTo>
                    <a:pt x="1776" y="8567"/>
                  </a:lnTo>
                  <a:lnTo>
                    <a:pt x="1780" y="8613"/>
                  </a:lnTo>
                  <a:lnTo>
                    <a:pt x="1783" y="8636"/>
                  </a:lnTo>
                  <a:lnTo>
                    <a:pt x="1784" y="8660"/>
                  </a:lnTo>
                  <a:lnTo>
                    <a:pt x="1784" y="8683"/>
                  </a:lnTo>
                  <a:lnTo>
                    <a:pt x="1783" y="8706"/>
                  </a:lnTo>
                  <a:lnTo>
                    <a:pt x="1783" y="8706"/>
                  </a:lnTo>
                  <a:lnTo>
                    <a:pt x="1784" y="8708"/>
                  </a:lnTo>
                  <a:lnTo>
                    <a:pt x="1785" y="8710"/>
                  </a:lnTo>
                  <a:lnTo>
                    <a:pt x="1787" y="8711"/>
                  </a:lnTo>
                  <a:lnTo>
                    <a:pt x="1789" y="8711"/>
                  </a:lnTo>
                  <a:lnTo>
                    <a:pt x="1791" y="8711"/>
                  </a:lnTo>
                  <a:lnTo>
                    <a:pt x="1793" y="8710"/>
                  </a:lnTo>
                  <a:lnTo>
                    <a:pt x="1795" y="8708"/>
                  </a:lnTo>
                  <a:lnTo>
                    <a:pt x="1795" y="8706"/>
                  </a:lnTo>
                  <a:lnTo>
                    <a:pt x="1795" y="87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1BD87222-64EE-353C-C4D0-535A35075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450"/>
              <a:ext cx="18" cy="369"/>
            </a:xfrm>
            <a:custGeom>
              <a:avLst/>
              <a:gdLst>
                <a:gd name="T0" fmla="*/ 0 w 53"/>
                <a:gd name="T1" fmla="*/ 9 h 1107"/>
                <a:gd name="T2" fmla="*/ 14 w 53"/>
                <a:gd name="T3" fmla="*/ 114 h 1107"/>
                <a:gd name="T4" fmla="*/ 26 w 53"/>
                <a:gd name="T5" fmla="*/ 220 h 1107"/>
                <a:gd name="T6" fmla="*/ 33 w 53"/>
                <a:gd name="T7" fmla="*/ 327 h 1107"/>
                <a:gd name="T8" fmla="*/ 38 w 53"/>
                <a:gd name="T9" fmla="*/ 434 h 1107"/>
                <a:gd name="T10" fmla="*/ 40 w 53"/>
                <a:gd name="T11" fmla="*/ 487 h 1107"/>
                <a:gd name="T12" fmla="*/ 40 w 53"/>
                <a:gd name="T13" fmla="*/ 594 h 1107"/>
                <a:gd name="T14" fmla="*/ 37 w 53"/>
                <a:gd name="T15" fmla="*/ 700 h 1107"/>
                <a:gd name="T16" fmla="*/ 32 w 53"/>
                <a:gd name="T17" fmla="*/ 808 h 1107"/>
                <a:gd name="T18" fmla="*/ 28 w 53"/>
                <a:gd name="T19" fmla="*/ 861 h 1107"/>
                <a:gd name="T20" fmla="*/ 15 w 53"/>
                <a:gd name="T21" fmla="*/ 980 h 1107"/>
                <a:gd name="T22" fmla="*/ 0 w 53"/>
                <a:gd name="T23" fmla="*/ 1099 h 1107"/>
                <a:gd name="T24" fmla="*/ 0 w 53"/>
                <a:gd name="T25" fmla="*/ 1102 h 1107"/>
                <a:gd name="T26" fmla="*/ 3 w 53"/>
                <a:gd name="T27" fmla="*/ 1105 h 1107"/>
                <a:gd name="T28" fmla="*/ 7 w 53"/>
                <a:gd name="T29" fmla="*/ 1107 h 1107"/>
                <a:gd name="T30" fmla="*/ 10 w 53"/>
                <a:gd name="T31" fmla="*/ 1105 h 1107"/>
                <a:gd name="T32" fmla="*/ 11 w 53"/>
                <a:gd name="T33" fmla="*/ 1102 h 1107"/>
                <a:gd name="T34" fmla="*/ 26 w 53"/>
                <a:gd name="T35" fmla="*/ 995 h 1107"/>
                <a:gd name="T36" fmla="*/ 37 w 53"/>
                <a:gd name="T37" fmla="*/ 889 h 1107"/>
                <a:gd name="T38" fmla="*/ 42 w 53"/>
                <a:gd name="T39" fmla="*/ 836 h 1107"/>
                <a:gd name="T40" fmla="*/ 49 w 53"/>
                <a:gd name="T41" fmla="*/ 728 h 1107"/>
                <a:gd name="T42" fmla="*/ 51 w 53"/>
                <a:gd name="T43" fmla="*/ 674 h 1107"/>
                <a:gd name="T44" fmla="*/ 53 w 53"/>
                <a:gd name="T45" fmla="*/ 567 h 1107"/>
                <a:gd name="T46" fmla="*/ 52 w 53"/>
                <a:gd name="T47" fmla="*/ 460 h 1107"/>
                <a:gd name="T48" fmla="*/ 50 w 53"/>
                <a:gd name="T49" fmla="*/ 406 h 1107"/>
                <a:gd name="T50" fmla="*/ 45 w 53"/>
                <a:gd name="T51" fmla="*/ 298 h 1107"/>
                <a:gd name="T52" fmla="*/ 40 w 53"/>
                <a:gd name="T53" fmla="*/ 245 h 1107"/>
                <a:gd name="T54" fmla="*/ 29 w 53"/>
                <a:gd name="T55" fmla="*/ 138 h 1107"/>
                <a:gd name="T56" fmla="*/ 15 w 53"/>
                <a:gd name="T57" fmla="*/ 31 h 1107"/>
                <a:gd name="T58" fmla="*/ 11 w 53"/>
                <a:gd name="T59" fmla="*/ 5 h 1107"/>
                <a:gd name="T60" fmla="*/ 10 w 53"/>
                <a:gd name="T61" fmla="*/ 2 h 1107"/>
                <a:gd name="T62" fmla="*/ 7 w 53"/>
                <a:gd name="T63" fmla="*/ 0 h 1107"/>
                <a:gd name="T64" fmla="*/ 3 w 53"/>
                <a:gd name="T65" fmla="*/ 1 h 1107"/>
                <a:gd name="T66" fmla="*/ 0 w 53"/>
                <a:gd name="T67" fmla="*/ 5 h 1107"/>
                <a:gd name="T68" fmla="*/ 0 w 53"/>
                <a:gd name="T69" fmla="*/ 9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" h="1107">
                  <a:moveTo>
                    <a:pt x="0" y="9"/>
                  </a:moveTo>
                  <a:lnTo>
                    <a:pt x="0" y="9"/>
                  </a:lnTo>
                  <a:lnTo>
                    <a:pt x="7" y="61"/>
                  </a:lnTo>
                  <a:lnTo>
                    <a:pt x="14" y="114"/>
                  </a:lnTo>
                  <a:lnTo>
                    <a:pt x="20" y="167"/>
                  </a:lnTo>
                  <a:lnTo>
                    <a:pt x="26" y="220"/>
                  </a:lnTo>
                  <a:lnTo>
                    <a:pt x="30" y="273"/>
                  </a:lnTo>
                  <a:lnTo>
                    <a:pt x="33" y="327"/>
                  </a:lnTo>
                  <a:lnTo>
                    <a:pt x="36" y="381"/>
                  </a:lnTo>
                  <a:lnTo>
                    <a:pt x="38" y="434"/>
                  </a:lnTo>
                  <a:lnTo>
                    <a:pt x="38" y="434"/>
                  </a:lnTo>
                  <a:lnTo>
                    <a:pt x="40" y="487"/>
                  </a:lnTo>
                  <a:lnTo>
                    <a:pt x="40" y="541"/>
                  </a:lnTo>
                  <a:lnTo>
                    <a:pt x="40" y="594"/>
                  </a:lnTo>
                  <a:lnTo>
                    <a:pt x="39" y="647"/>
                  </a:lnTo>
                  <a:lnTo>
                    <a:pt x="37" y="700"/>
                  </a:lnTo>
                  <a:lnTo>
                    <a:pt x="35" y="754"/>
                  </a:lnTo>
                  <a:lnTo>
                    <a:pt x="32" y="808"/>
                  </a:lnTo>
                  <a:lnTo>
                    <a:pt x="28" y="861"/>
                  </a:lnTo>
                  <a:lnTo>
                    <a:pt x="28" y="861"/>
                  </a:lnTo>
                  <a:lnTo>
                    <a:pt x="22" y="920"/>
                  </a:lnTo>
                  <a:lnTo>
                    <a:pt x="15" y="980"/>
                  </a:lnTo>
                  <a:lnTo>
                    <a:pt x="8" y="1039"/>
                  </a:lnTo>
                  <a:lnTo>
                    <a:pt x="0" y="1099"/>
                  </a:lnTo>
                  <a:lnTo>
                    <a:pt x="0" y="1099"/>
                  </a:lnTo>
                  <a:lnTo>
                    <a:pt x="0" y="1102"/>
                  </a:lnTo>
                  <a:lnTo>
                    <a:pt x="1" y="1104"/>
                  </a:lnTo>
                  <a:lnTo>
                    <a:pt x="3" y="1105"/>
                  </a:lnTo>
                  <a:lnTo>
                    <a:pt x="5" y="1106"/>
                  </a:lnTo>
                  <a:lnTo>
                    <a:pt x="7" y="1107"/>
                  </a:lnTo>
                  <a:lnTo>
                    <a:pt x="9" y="1106"/>
                  </a:lnTo>
                  <a:lnTo>
                    <a:pt x="10" y="1105"/>
                  </a:lnTo>
                  <a:lnTo>
                    <a:pt x="11" y="1102"/>
                  </a:lnTo>
                  <a:lnTo>
                    <a:pt x="11" y="1102"/>
                  </a:lnTo>
                  <a:lnTo>
                    <a:pt x="20" y="1049"/>
                  </a:lnTo>
                  <a:lnTo>
                    <a:pt x="26" y="995"/>
                  </a:lnTo>
                  <a:lnTo>
                    <a:pt x="32" y="942"/>
                  </a:lnTo>
                  <a:lnTo>
                    <a:pt x="37" y="889"/>
                  </a:lnTo>
                  <a:lnTo>
                    <a:pt x="37" y="889"/>
                  </a:lnTo>
                  <a:lnTo>
                    <a:pt x="42" y="836"/>
                  </a:lnTo>
                  <a:lnTo>
                    <a:pt x="46" y="782"/>
                  </a:lnTo>
                  <a:lnTo>
                    <a:pt x="49" y="728"/>
                  </a:lnTo>
                  <a:lnTo>
                    <a:pt x="51" y="674"/>
                  </a:lnTo>
                  <a:lnTo>
                    <a:pt x="51" y="674"/>
                  </a:lnTo>
                  <a:lnTo>
                    <a:pt x="53" y="620"/>
                  </a:lnTo>
                  <a:lnTo>
                    <a:pt x="53" y="567"/>
                  </a:lnTo>
                  <a:lnTo>
                    <a:pt x="53" y="513"/>
                  </a:lnTo>
                  <a:lnTo>
                    <a:pt x="52" y="460"/>
                  </a:lnTo>
                  <a:lnTo>
                    <a:pt x="52" y="460"/>
                  </a:lnTo>
                  <a:lnTo>
                    <a:pt x="50" y="406"/>
                  </a:lnTo>
                  <a:lnTo>
                    <a:pt x="48" y="352"/>
                  </a:lnTo>
                  <a:lnTo>
                    <a:pt x="45" y="298"/>
                  </a:lnTo>
                  <a:lnTo>
                    <a:pt x="40" y="245"/>
                  </a:lnTo>
                  <a:lnTo>
                    <a:pt x="40" y="245"/>
                  </a:lnTo>
                  <a:lnTo>
                    <a:pt x="35" y="192"/>
                  </a:lnTo>
                  <a:lnTo>
                    <a:pt x="29" y="138"/>
                  </a:lnTo>
                  <a:lnTo>
                    <a:pt x="23" y="85"/>
                  </a:lnTo>
                  <a:lnTo>
                    <a:pt x="15" y="31"/>
                  </a:lnTo>
                  <a:lnTo>
                    <a:pt x="15" y="31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50AEC16-BD13-49C2-CF45-BF360E8A0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2142"/>
              <a:ext cx="90" cy="89"/>
            </a:xfrm>
            <a:custGeom>
              <a:avLst/>
              <a:gdLst>
                <a:gd name="T0" fmla="*/ 107 w 269"/>
                <a:gd name="T1" fmla="*/ 21 h 265"/>
                <a:gd name="T2" fmla="*/ 58 w 269"/>
                <a:gd name="T3" fmla="*/ 56 h 265"/>
                <a:gd name="T4" fmla="*/ 19 w 269"/>
                <a:gd name="T5" fmla="*/ 102 h 265"/>
                <a:gd name="T6" fmla="*/ 5 w 269"/>
                <a:gd name="T7" fmla="*/ 136 h 265"/>
                <a:gd name="T8" fmla="*/ 0 w 269"/>
                <a:gd name="T9" fmla="*/ 163 h 265"/>
                <a:gd name="T10" fmla="*/ 1 w 269"/>
                <a:gd name="T11" fmla="*/ 181 h 265"/>
                <a:gd name="T12" fmla="*/ 6 w 269"/>
                <a:gd name="T13" fmla="*/ 205 h 265"/>
                <a:gd name="T14" fmla="*/ 17 w 269"/>
                <a:gd name="T15" fmla="*/ 227 h 265"/>
                <a:gd name="T16" fmla="*/ 29 w 269"/>
                <a:gd name="T17" fmla="*/ 241 h 265"/>
                <a:gd name="T18" fmla="*/ 49 w 269"/>
                <a:gd name="T19" fmla="*/ 255 h 265"/>
                <a:gd name="T20" fmla="*/ 72 w 269"/>
                <a:gd name="T21" fmla="*/ 264 h 265"/>
                <a:gd name="T22" fmla="*/ 91 w 269"/>
                <a:gd name="T23" fmla="*/ 265 h 265"/>
                <a:gd name="T24" fmla="*/ 123 w 269"/>
                <a:gd name="T25" fmla="*/ 261 h 265"/>
                <a:gd name="T26" fmla="*/ 165 w 269"/>
                <a:gd name="T27" fmla="*/ 249 h 265"/>
                <a:gd name="T28" fmla="*/ 203 w 269"/>
                <a:gd name="T29" fmla="*/ 233 h 265"/>
                <a:gd name="T30" fmla="*/ 237 w 269"/>
                <a:gd name="T31" fmla="*/ 212 h 265"/>
                <a:gd name="T32" fmla="*/ 250 w 269"/>
                <a:gd name="T33" fmla="*/ 198 h 265"/>
                <a:gd name="T34" fmla="*/ 262 w 269"/>
                <a:gd name="T35" fmla="*/ 170 h 265"/>
                <a:gd name="T36" fmla="*/ 267 w 269"/>
                <a:gd name="T37" fmla="*/ 139 h 265"/>
                <a:gd name="T38" fmla="*/ 268 w 269"/>
                <a:gd name="T39" fmla="*/ 106 h 265"/>
                <a:gd name="T40" fmla="*/ 262 w 269"/>
                <a:gd name="T41" fmla="*/ 74 h 265"/>
                <a:gd name="T42" fmla="*/ 252 w 269"/>
                <a:gd name="T43" fmla="*/ 54 h 265"/>
                <a:gd name="T44" fmla="*/ 235 w 269"/>
                <a:gd name="T45" fmla="*/ 32 h 265"/>
                <a:gd name="T46" fmla="*/ 212 w 269"/>
                <a:gd name="T47" fmla="*/ 17 h 265"/>
                <a:gd name="T48" fmla="*/ 194 w 269"/>
                <a:gd name="T49" fmla="*/ 10 h 265"/>
                <a:gd name="T50" fmla="*/ 188 w 269"/>
                <a:gd name="T51" fmla="*/ 12 h 265"/>
                <a:gd name="T52" fmla="*/ 187 w 269"/>
                <a:gd name="T53" fmla="*/ 20 h 265"/>
                <a:gd name="T54" fmla="*/ 191 w 269"/>
                <a:gd name="T55" fmla="*/ 22 h 265"/>
                <a:gd name="T56" fmla="*/ 212 w 269"/>
                <a:gd name="T57" fmla="*/ 30 h 265"/>
                <a:gd name="T58" fmla="*/ 230 w 269"/>
                <a:gd name="T59" fmla="*/ 45 h 265"/>
                <a:gd name="T60" fmla="*/ 239 w 269"/>
                <a:gd name="T61" fmla="*/ 56 h 265"/>
                <a:gd name="T62" fmla="*/ 250 w 269"/>
                <a:gd name="T63" fmla="*/ 80 h 265"/>
                <a:gd name="T64" fmla="*/ 256 w 269"/>
                <a:gd name="T65" fmla="*/ 105 h 265"/>
                <a:gd name="T66" fmla="*/ 255 w 269"/>
                <a:gd name="T67" fmla="*/ 143 h 265"/>
                <a:gd name="T68" fmla="*/ 245 w 269"/>
                <a:gd name="T69" fmla="*/ 179 h 265"/>
                <a:gd name="T70" fmla="*/ 237 w 269"/>
                <a:gd name="T71" fmla="*/ 195 h 265"/>
                <a:gd name="T72" fmla="*/ 216 w 269"/>
                <a:gd name="T73" fmla="*/ 212 h 265"/>
                <a:gd name="T74" fmla="*/ 191 w 269"/>
                <a:gd name="T75" fmla="*/ 225 h 265"/>
                <a:gd name="T76" fmla="*/ 156 w 269"/>
                <a:gd name="T77" fmla="*/ 239 h 265"/>
                <a:gd name="T78" fmla="*/ 100 w 269"/>
                <a:gd name="T79" fmla="*/ 252 h 265"/>
                <a:gd name="T80" fmla="*/ 83 w 269"/>
                <a:gd name="T81" fmla="*/ 252 h 265"/>
                <a:gd name="T82" fmla="*/ 59 w 269"/>
                <a:gd name="T83" fmla="*/ 247 h 265"/>
                <a:gd name="T84" fmla="*/ 38 w 269"/>
                <a:gd name="T85" fmla="*/ 232 h 265"/>
                <a:gd name="T86" fmla="*/ 28 w 269"/>
                <a:gd name="T87" fmla="*/ 221 h 265"/>
                <a:gd name="T88" fmla="*/ 17 w 269"/>
                <a:gd name="T89" fmla="*/ 200 h 265"/>
                <a:gd name="T90" fmla="*/ 13 w 269"/>
                <a:gd name="T91" fmla="*/ 177 h 265"/>
                <a:gd name="T92" fmla="*/ 19 w 269"/>
                <a:gd name="T93" fmla="*/ 131 h 265"/>
                <a:gd name="T94" fmla="*/ 31 w 269"/>
                <a:gd name="T95" fmla="*/ 107 h 265"/>
                <a:gd name="T96" fmla="*/ 63 w 269"/>
                <a:gd name="T97" fmla="*/ 69 h 265"/>
                <a:gd name="T98" fmla="*/ 113 w 269"/>
                <a:gd name="T99" fmla="*/ 32 h 265"/>
                <a:gd name="T100" fmla="*/ 149 w 269"/>
                <a:gd name="T101" fmla="*/ 9 h 265"/>
                <a:gd name="T102" fmla="*/ 149 w 269"/>
                <a:gd name="T103" fmla="*/ 3 h 265"/>
                <a:gd name="T104" fmla="*/ 144 w 269"/>
                <a:gd name="T10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9" h="265">
                  <a:moveTo>
                    <a:pt x="141" y="1"/>
                  </a:moveTo>
                  <a:lnTo>
                    <a:pt x="141" y="1"/>
                  </a:lnTo>
                  <a:lnTo>
                    <a:pt x="107" y="21"/>
                  </a:lnTo>
                  <a:lnTo>
                    <a:pt x="90" y="32"/>
                  </a:lnTo>
                  <a:lnTo>
                    <a:pt x="74" y="44"/>
                  </a:lnTo>
                  <a:lnTo>
                    <a:pt x="58" y="56"/>
                  </a:lnTo>
                  <a:lnTo>
                    <a:pt x="43" y="71"/>
                  </a:lnTo>
                  <a:lnTo>
                    <a:pt x="31" y="85"/>
                  </a:lnTo>
                  <a:lnTo>
                    <a:pt x="19" y="102"/>
                  </a:lnTo>
                  <a:lnTo>
                    <a:pt x="19" y="102"/>
                  </a:lnTo>
                  <a:lnTo>
                    <a:pt x="11" y="119"/>
                  </a:lnTo>
                  <a:lnTo>
                    <a:pt x="5" y="136"/>
                  </a:lnTo>
                  <a:lnTo>
                    <a:pt x="3" y="145"/>
                  </a:lnTo>
                  <a:lnTo>
                    <a:pt x="1" y="154"/>
                  </a:lnTo>
                  <a:lnTo>
                    <a:pt x="0" y="163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" y="181"/>
                  </a:lnTo>
                  <a:lnTo>
                    <a:pt x="2" y="190"/>
                  </a:lnTo>
                  <a:lnTo>
                    <a:pt x="4" y="197"/>
                  </a:lnTo>
                  <a:lnTo>
                    <a:pt x="6" y="205"/>
                  </a:lnTo>
                  <a:lnTo>
                    <a:pt x="9" y="212"/>
                  </a:lnTo>
                  <a:lnTo>
                    <a:pt x="13" y="220"/>
                  </a:lnTo>
                  <a:lnTo>
                    <a:pt x="17" y="227"/>
                  </a:lnTo>
                  <a:lnTo>
                    <a:pt x="23" y="234"/>
                  </a:lnTo>
                  <a:lnTo>
                    <a:pt x="23" y="234"/>
                  </a:lnTo>
                  <a:lnTo>
                    <a:pt x="29" y="241"/>
                  </a:lnTo>
                  <a:lnTo>
                    <a:pt x="35" y="246"/>
                  </a:lnTo>
                  <a:lnTo>
                    <a:pt x="41" y="251"/>
                  </a:lnTo>
                  <a:lnTo>
                    <a:pt x="49" y="255"/>
                  </a:lnTo>
                  <a:lnTo>
                    <a:pt x="56" y="259"/>
                  </a:lnTo>
                  <a:lnTo>
                    <a:pt x="64" y="261"/>
                  </a:lnTo>
                  <a:lnTo>
                    <a:pt x="72" y="264"/>
                  </a:lnTo>
                  <a:lnTo>
                    <a:pt x="81" y="265"/>
                  </a:lnTo>
                  <a:lnTo>
                    <a:pt x="81" y="265"/>
                  </a:lnTo>
                  <a:lnTo>
                    <a:pt x="91" y="265"/>
                  </a:lnTo>
                  <a:lnTo>
                    <a:pt x="103" y="265"/>
                  </a:lnTo>
                  <a:lnTo>
                    <a:pt x="113" y="262"/>
                  </a:lnTo>
                  <a:lnTo>
                    <a:pt x="123" y="261"/>
                  </a:lnTo>
                  <a:lnTo>
                    <a:pt x="144" y="255"/>
                  </a:lnTo>
                  <a:lnTo>
                    <a:pt x="165" y="249"/>
                  </a:lnTo>
                  <a:lnTo>
                    <a:pt x="165" y="249"/>
                  </a:lnTo>
                  <a:lnTo>
                    <a:pt x="184" y="242"/>
                  </a:lnTo>
                  <a:lnTo>
                    <a:pt x="203" y="233"/>
                  </a:lnTo>
                  <a:lnTo>
                    <a:pt x="203" y="233"/>
                  </a:lnTo>
                  <a:lnTo>
                    <a:pt x="221" y="224"/>
                  </a:lnTo>
                  <a:lnTo>
                    <a:pt x="230" y="219"/>
                  </a:lnTo>
                  <a:lnTo>
                    <a:pt x="237" y="212"/>
                  </a:lnTo>
                  <a:lnTo>
                    <a:pt x="237" y="212"/>
                  </a:lnTo>
                  <a:lnTo>
                    <a:pt x="244" y="205"/>
                  </a:lnTo>
                  <a:lnTo>
                    <a:pt x="250" y="198"/>
                  </a:lnTo>
                  <a:lnTo>
                    <a:pt x="255" y="188"/>
                  </a:lnTo>
                  <a:lnTo>
                    <a:pt x="259" y="179"/>
                  </a:lnTo>
                  <a:lnTo>
                    <a:pt x="262" y="170"/>
                  </a:lnTo>
                  <a:lnTo>
                    <a:pt x="264" y="159"/>
                  </a:lnTo>
                  <a:lnTo>
                    <a:pt x="267" y="139"/>
                  </a:lnTo>
                  <a:lnTo>
                    <a:pt x="267" y="139"/>
                  </a:lnTo>
                  <a:lnTo>
                    <a:pt x="268" y="129"/>
                  </a:lnTo>
                  <a:lnTo>
                    <a:pt x="269" y="118"/>
                  </a:lnTo>
                  <a:lnTo>
                    <a:pt x="268" y="106"/>
                  </a:lnTo>
                  <a:lnTo>
                    <a:pt x="267" y="96"/>
                  </a:lnTo>
                  <a:lnTo>
                    <a:pt x="265" y="84"/>
                  </a:lnTo>
                  <a:lnTo>
                    <a:pt x="262" y="74"/>
                  </a:lnTo>
                  <a:lnTo>
                    <a:pt x="258" y="63"/>
                  </a:lnTo>
                  <a:lnTo>
                    <a:pt x="252" y="54"/>
                  </a:lnTo>
                  <a:lnTo>
                    <a:pt x="252" y="54"/>
                  </a:lnTo>
                  <a:lnTo>
                    <a:pt x="247" y="46"/>
                  </a:lnTo>
                  <a:lnTo>
                    <a:pt x="241" y="38"/>
                  </a:lnTo>
                  <a:lnTo>
                    <a:pt x="235" y="32"/>
                  </a:lnTo>
                  <a:lnTo>
                    <a:pt x="227" y="26"/>
                  </a:lnTo>
                  <a:lnTo>
                    <a:pt x="220" y="21"/>
                  </a:lnTo>
                  <a:lnTo>
                    <a:pt x="212" y="17"/>
                  </a:lnTo>
                  <a:lnTo>
                    <a:pt x="204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191" y="10"/>
                  </a:lnTo>
                  <a:lnTo>
                    <a:pt x="189" y="11"/>
                  </a:lnTo>
                  <a:lnTo>
                    <a:pt x="188" y="12"/>
                  </a:lnTo>
                  <a:lnTo>
                    <a:pt x="187" y="14"/>
                  </a:lnTo>
                  <a:lnTo>
                    <a:pt x="186" y="18"/>
                  </a:lnTo>
                  <a:lnTo>
                    <a:pt x="187" y="20"/>
                  </a:lnTo>
                  <a:lnTo>
                    <a:pt x="188" y="21"/>
                  </a:lnTo>
                  <a:lnTo>
                    <a:pt x="191" y="22"/>
                  </a:lnTo>
                  <a:lnTo>
                    <a:pt x="191" y="22"/>
                  </a:lnTo>
                  <a:lnTo>
                    <a:pt x="198" y="24"/>
                  </a:lnTo>
                  <a:lnTo>
                    <a:pt x="206" y="27"/>
                  </a:lnTo>
                  <a:lnTo>
                    <a:pt x="212" y="30"/>
                  </a:lnTo>
                  <a:lnTo>
                    <a:pt x="218" y="34"/>
                  </a:lnTo>
                  <a:lnTo>
                    <a:pt x="224" y="39"/>
                  </a:lnTo>
                  <a:lnTo>
                    <a:pt x="230" y="45"/>
                  </a:lnTo>
                  <a:lnTo>
                    <a:pt x="235" y="50"/>
                  </a:lnTo>
                  <a:lnTo>
                    <a:pt x="239" y="56"/>
                  </a:lnTo>
                  <a:lnTo>
                    <a:pt x="239" y="56"/>
                  </a:lnTo>
                  <a:lnTo>
                    <a:pt x="244" y="64"/>
                  </a:lnTo>
                  <a:lnTo>
                    <a:pt x="247" y="72"/>
                  </a:lnTo>
                  <a:lnTo>
                    <a:pt x="250" y="80"/>
                  </a:lnTo>
                  <a:lnTo>
                    <a:pt x="253" y="88"/>
                  </a:lnTo>
                  <a:lnTo>
                    <a:pt x="255" y="97"/>
                  </a:lnTo>
                  <a:lnTo>
                    <a:pt x="256" y="105"/>
                  </a:lnTo>
                  <a:lnTo>
                    <a:pt x="257" y="123"/>
                  </a:lnTo>
                  <a:lnTo>
                    <a:pt x="257" y="123"/>
                  </a:lnTo>
                  <a:lnTo>
                    <a:pt x="255" y="143"/>
                  </a:lnTo>
                  <a:lnTo>
                    <a:pt x="250" y="161"/>
                  </a:lnTo>
                  <a:lnTo>
                    <a:pt x="250" y="161"/>
                  </a:lnTo>
                  <a:lnTo>
                    <a:pt x="245" y="179"/>
                  </a:lnTo>
                  <a:lnTo>
                    <a:pt x="241" y="187"/>
                  </a:lnTo>
                  <a:lnTo>
                    <a:pt x="237" y="195"/>
                  </a:lnTo>
                  <a:lnTo>
                    <a:pt x="237" y="195"/>
                  </a:lnTo>
                  <a:lnTo>
                    <a:pt x="231" y="201"/>
                  </a:lnTo>
                  <a:lnTo>
                    <a:pt x="224" y="207"/>
                  </a:lnTo>
                  <a:lnTo>
                    <a:pt x="216" y="212"/>
                  </a:lnTo>
                  <a:lnTo>
                    <a:pt x="209" y="217"/>
                  </a:lnTo>
                  <a:lnTo>
                    <a:pt x="209" y="217"/>
                  </a:lnTo>
                  <a:lnTo>
                    <a:pt x="191" y="225"/>
                  </a:lnTo>
                  <a:lnTo>
                    <a:pt x="174" y="232"/>
                  </a:lnTo>
                  <a:lnTo>
                    <a:pt x="174" y="232"/>
                  </a:lnTo>
                  <a:lnTo>
                    <a:pt x="156" y="239"/>
                  </a:lnTo>
                  <a:lnTo>
                    <a:pt x="137" y="245"/>
                  </a:lnTo>
                  <a:lnTo>
                    <a:pt x="118" y="249"/>
                  </a:lnTo>
                  <a:lnTo>
                    <a:pt x="100" y="252"/>
                  </a:lnTo>
                  <a:lnTo>
                    <a:pt x="100" y="252"/>
                  </a:lnTo>
                  <a:lnTo>
                    <a:pt x="91" y="252"/>
                  </a:lnTo>
                  <a:lnTo>
                    <a:pt x="83" y="252"/>
                  </a:lnTo>
                  <a:lnTo>
                    <a:pt x="75" y="251"/>
                  </a:lnTo>
                  <a:lnTo>
                    <a:pt x="66" y="249"/>
                  </a:lnTo>
                  <a:lnTo>
                    <a:pt x="59" y="247"/>
                  </a:lnTo>
                  <a:lnTo>
                    <a:pt x="52" y="243"/>
                  </a:lnTo>
                  <a:lnTo>
                    <a:pt x="44" y="239"/>
                  </a:lnTo>
                  <a:lnTo>
                    <a:pt x="38" y="232"/>
                  </a:lnTo>
                  <a:lnTo>
                    <a:pt x="38" y="232"/>
                  </a:lnTo>
                  <a:lnTo>
                    <a:pt x="33" y="227"/>
                  </a:lnTo>
                  <a:lnTo>
                    <a:pt x="28" y="221"/>
                  </a:lnTo>
                  <a:lnTo>
                    <a:pt x="24" y="213"/>
                  </a:lnTo>
                  <a:lnTo>
                    <a:pt x="20" y="207"/>
                  </a:lnTo>
                  <a:lnTo>
                    <a:pt x="17" y="200"/>
                  </a:lnTo>
                  <a:lnTo>
                    <a:pt x="15" y="193"/>
                  </a:lnTo>
                  <a:lnTo>
                    <a:pt x="14" y="184"/>
                  </a:lnTo>
                  <a:lnTo>
                    <a:pt x="13" y="177"/>
                  </a:lnTo>
                  <a:lnTo>
                    <a:pt x="13" y="161"/>
                  </a:lnTo>
                  <a:lnTo>
                    <a:pt x="15" y="146"/>
                  </a:lnTo>
                  <a:lnTo>
                    <a:pt x="19" y="131"/>
                  </a:lnTo>
                  <a:lnTo>
                    <a:pt x="26" y="117"/>
                  </a:lnTo>
                  <a:lnTo>
                    <a:pt x="26" y="117"/>
                  </a:lnTo>
                  <a:lnTo>
                    <a:pt x="31" y="107"/>
                  </a:lnTo>
                  <a:lnTo>
                    <a:pt x="36" y="99"/>
                  </a:lnTo>
                  <a:lnTo>
                    <a:pt x="50" y="83"/>
                  </a:lnTo>
                  <a:lnTo>
                    <a:pt x="63" y="69"/>
                  </a:lnTo>
                  <a:lnTo>
                    <a:pt x="79" y="55"/>
                  </a:lnTo>
                  <a:lnTo>
                    <a:pt x="95" y="44"/>
                  </a:lnTo>
                  <a:lnTo>
                    <a:pt x="113" y="32"/>
                  </a:lnTo>
                  <a:lnTo>
                    <a:pt x="147" y="11"/>
                  </a:lnTo>
                  <a:lnTo>
                    <a:pt x="147" y="11"/>
                  </a:lnTo>
                  <a:lnTo>
                    <a:pt x="149" y="9"/>
                  </a:lnTo>
                  <a:lnTo>
                    <a:pt x="151" y="7"/>
                  </a:lnTo>
                  <a:lnTo>
                    <a:pt x="151" y="5"/>
                  </a:lnTo>
                  <a:lnTo>
                    <a:pt x="149" y="3"/>
                  </a:lnTo>
                  <a:lnTo>
                    <a:pt x="148" y="1"/>
                  </a:lnTo>
                  <a:lnTo>
                    <a:pt x="146" y="0"/>
                  </a:lnTo>
                  <a:lnTo>
                    <a:pt x="144" y="0"/>
                  </a:lnTo>
                  <a:lnTo>
                    <a:pt x="141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E5024F1D-A478-6A4F-F322-FFB53FE82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2157"/>
              <a:ext cx="87" cy="89"/>
            </a:xfrm>
            <a:custGeom>
              <a:avLst/>
              <a:gdLst>
                <a:gd name="T0" fmla="*/ 126 w 260"/>
                <a:gd name="T1" fmla="*/ 1 h 267"/>
                <a:gd name="T2" fmla="*/ 100 w 260"/>
                <a:gd name="T3" fmla="*/ 11 h 267"/>
                <a:gd name="T4" fmla="*/ 69 w 260"/>
                <a:gd name="T5" fmla="*/ 33 h 267"/>
                <a:gd name="T6" fmla="*/ 34 w 260"/>
                <a:gd name="T7" fmla="*/ 78 h 267"/>
                <a:gd name="T8" fmla="*/ 15 w 260"/>
                <a:gd name="T9" fmla="*/ 110 h 267"/>
                <a:gd name="T10" fmla="*/ 2 w 260"/>
                <a:gd name="T11" fmla="*/ 148 h 267"/>
                <a:gd name="T12" fmla="*/ 0 w 260"/>
                <a:gd name="T13" fmla="*/ 167 h 267"/>
                <a:gd name="T14" fmla="*/ 2 w 260"/>
                <a:gd name="T15" fmla="*/ 194 h 267"/>
                <a:gd name="T16" fmla="*/ 10 w 260"/>
                <a:gd name="T17" fmla="*/ 219 h 267"/>
                <a:gd name="T18" fmla="*/ 20 w 260"/>
                <a:gd name="T19" fmla="*/ 234 h 267"/>
                <a:gd name="T20" fmla="*/ 40 w 260"/>
                <a:gd name="T21" fmla="*/ 251 h 267"/>
                <a:gd name="T22" fmla="*/ 64 w 260"/>
                <a:gd name="T23" fmla="*/ 261 h 267"/>
                <a:gd name="T24" fmla="*/ 101 w 260"/>
                <a:gd name="T25" fmla="*/ 266 h 267"/>
                <a:gd name="T26" fmla="*/ 156 w 260"/>
                <a:gd name="T27" fmla="*/ 265 h 267"/>
                <a:gd name="T28" fmla="*/ 190 w 260"/>
                <a:gd name="T29" fmla="*/ 258 h 267"/>
                <a:gd name="T30" fmla="*/ 215 w 260"/>
                <a:gd name="T31" fmla="*/ 247 h 267"/>
                <a:gd name="T32" fmla="*/ 229 w 260"/>
                <a:gd name="T33" fmla="*/ 235 h 267"/>
                <a:gd name="T34" fmla="*/ 243 w 260"/>
                <a:gd name="T35" fmla="*/ 212 h 267"/>
                <a:gd name="T36" fmla="*/ 255 w 260"/>
                <a:gd name="T37" fmla="*/ 177 h 267"/>
                <a:gd name="T38" fmla="*/ 260 w 260"/>
                <a:gd name="T39" fmla="*/ 144 h 267"/>
                <a:gd name="T40" fmla="*/ 260 w 260"/>
                <a:gd name="T41" fmla="*/ 128 h 267"/>
                <a:gd name="T42" fmla="*/ 254 w 260"/>
                <a:gd name="T43" fmla="*/ 111 h 267"/>
                <a:gd name="T44" fmla="*/ 240 w 260"/>
                <a:gd name="T45" fmla="*/ 92 h 267"/>
                <a:gd name="T46" fmla="*/ 173 w 260"/>
                <a:gd name="T47" fmla="*/ 6 h 267"/>
                <a:gd name="T48" fmla="*/ 167 w 260"/>
                <a:gd name="T49" fmla="*/ 6 h 267"/>
                <a:gd name="T50" fmla="*/ 164 w 260"/>
                <a:gd name="T51" fmla="*/ 10 h 267"/>
                <a:gd name="T52" fmla="*/ 164 w 260"/>
                <a:gd name="T53" fmla="*/ 14 h 267"/>
                <a:gd name="T54" fmla="*/ 231 w 260"/>
                <a:gd name="T55" fmla="*/ 100 h 267"/>
                <a:gd name="T56" fmla="*/ 243 w 260"/>
                <a:gd name="T57" fmla="*/ 116 h 267"/>
                <a:gd name="T58" fmla="*/ 247 w 260"/>
                <a:gd name="T59" fmla="*/ 134 h 267"/>
                <a:gd name="T60" fmla="*/ 246 w 260"/>
                <a:gd name="T61" fmla="*/ 153 h 267"/>
                <a:gd name="T62" fmla="*/ 235 w 260"/>
                <a:gd name="T63" fmla="*/ 202 h 267"/>
                <a:gd name="T64" fmla="*/ 227 w 260"/>
                <a:gd name="T65" fmla="*/ 216 h 267"/>
                <a:gd name="T66" fmla="*/ 210 w 260"/>
                <a:gd name="T67" fmla="*/ 234 h 267"/>
                <a:gd name="T68" fmla="*/ 188 w 260"/>
                <a:gd name="T69" fmla="*/ 246 h 267"/>
                <a:gd name="T70" fmla="*/ 156 w 260"/>
                <a:gd name="T71" fmla="*/ 253 h 267"/>
                <a:gd name="T72" fmla="*/ 106 w 260"/>
                <a:gd name="T73" fmla="*/ 255 h 267"/>
                <a:gd name="T74" fmla="*/ 73 w 260"/>
                <a:gd name="T75" fmla="*/ 251 h 267"/>
                <a:gd name="T76" fmla="*/ 50 w 260"/>
                <a:gd name="T77" fmla="*/ 242 h 267"/>
                <a:gd name="T78" fmla="*/ 36 w 260"/>
                <a:gd name="T79" fmla="*/ 233 h 267"/>
                <a:gd name="T80" fmla="*/ 22 w 260"/>
                <a:gd name="T81" fmla="*/ 214 h 267"/>
                <a:gd name="T82" fmla="*/ 13 w 260"/>
                <a:gd name="T83" fmla="*/ 191 h 267"/>
                <a:gd name="T84" fmla="*/ 12 w 260"/>
                <a:gd name="T85" fmla="*/ 175 h 267"/>
                <a:gd name="T86" fmla="*/ 14 w 260"/>
                <a:gd name="T87" fmla="*/ 150 h 267"/>
                <a:gd name="T88" fmla="*/ 26 w 260"/>
                <a:gd name="T89" fmla="*/ 116 h 267"/>
                <a:gd name="T90" fmla="*/ 59 w 260"/>
                <a:gd name="T91" fmla="*/ 65 h 267"/>
                <a:gd name="T92" fmla="*/ 85 w 260"/>
                <a:gd name="T93" fmla="*/ 36 h 267"/>
                <a:gd name="T94" fmla="*/ 108 w 260"/>
                <a:gd name="T95" fmla="*/ 20 h 267"/>
                <a:gd name="T96" fmla="*/ 135 w 260"/>
                <a:gd name="T97" fmla="*/ 12 h 267"/>
                <a:gd name="T98" fmla="*/ 139 w 260"/>
                <a:gd name="T99" fmla="*/ 9 h 267"/>
                <a:gd name="T100" fmla="*/ 140 w 260"/>
                <a:gd name="T101" fmla="*/ 3 h 267"/>
                <a:gd name="T102" fmla="*/ 135 w 260"/>
                <a:gd name="T10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0" h="267">
                  <a:moveTo>
                    <a:pt x="135" y="0"/>
                  </a:moveTo>
                  <a:lnTo>
                    <a:pt x="135" y="0"/>
                  </a:lnTo>
                  <a:lnTo>
                    <a:pt x="126" y="1"/>
                  </a:lnTo>
                  <a:lnTo>
                    <a:pt x="116" y="4"/>
                  </a:lnTo>
                  <a:lnTo>
                    <a:pt x="108" y="7"/>
                  </a:lnTo>
                  <a:lnTo>
                    <a:pt x="100" y="11"/>
                  </a:lnTo>
                  <a:lnTo>
                    <a:pt x="91" y="15"/>
                  </a:lnTo>
                  <a:lnTo>
                    <a:pt x="84" y="20"/>
                  </a:lnTo>
                  <a:lnTo>
                    <a:pt x="69" y="33"/>
                  </a:lnTo>
                  <a:lnTo>
                    <a:pt x="57" y="46"/>
                  </a:lnTo>
                  <a:lnTo>
                    <a:pt x="44" y="62"/>
                  </a:lnTo>
                  <a:lnTo>
                    <a:pt x="34" y="78"/>
                  </a:lnTo>
                  <a:lnTo>
                    <a:pt x="25" y="93"/>
                  </a:lnTo>
                  <a:lnTo>
                    <a:pt x="25" y="93"/>
                  </a:lnTo>
                  <a:lnTo>
                    <a:pt x="15" y="110"/>
                  </a:lnTo>
                  <a:lnTo>
                    <a:pt x="7" y="129"/>
                  </a:lnTo>
                  <a:lnTo>
                    <a:pt x="4" y="138"/>
                  </a:lnTo>
                  <a:lnTo>
                    <a:pt x="2" y="148"/>
                  </a:lnTo>
                  <a:lnTo>
                    <a:pt x="1" y="158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0" y="177"/>
                  </a:lnTo>
                  <a:lnTo>
                    <a:pt x="0" y="185"/>
                  </a:lnTo>
                  <a:lnTo>
                    <a:pt x="2" y="194"/>
                  </a:lnTo>
                  <a:lnTo>
                    <a:pt x="4" y="203"/>
                  </a:lnTo>
                  <a:lnTo>
                    <a:pt x="7" y="211"/>
                  </a:lnTo>
                  <a:lnTo>
                    <a:pt x="10" y="219"/>
                  </a:lnTo>
                  <a:lnTo>
                    <a:pt x="14" y="227"/>
                  </a:lnTo>
                  <a:lnTo>
                    <a:pt x="20" y="234"/>
                  </a:lnTo>
                  <a:lnTo>
                    <a:pt x="20" y="234"/>
                  </a:lnTo>
                  <a:lnTo>
                    <a:pt x="26" y="240"/>
                  </a:lnTo>
                  <a:lnTo>
                    <a:pt x="33" y="247"/>
                  </a:lnTo>
                  <a:lnTo>
                    <a:pt x="40" y="251"/>
                  </a:lnTo>
                  <a:lnTo>
                    <a:pt x="48" y="255"/>
                  </a:lnTo>
                  <a:lnTo>
                    <a:pt x="56" y="259"/>
                  </a:lnTo>
                  <a:lnTo>
                    <a:pt x="64" y="261"/>
                  </a:lnTo>
                  <a:lnTo>
                    <a:pt x="82" y="265"/>
                  </a:lnTo>
                  <a:lnTo>
                    <a:pt x="82" y="265"/>
                  </a:lnTo>
                  <a:lnTo>
                    <a:pt x="101" y="266"/>
                  </a:lnTo>
                  <a:lnTo>
                    <a:pt x="118" y="267"/>
                  </a:lnTo>
                  <a:lnTo>
                    <a:pt x="137" y="266"/>
                  </a:lnTo>
                  <a:lnTo>
                    <a:pt x="156" y="265"/>
                  </a:lnTo>
                  <a:lnTo>
                    <a:pt x="156" y="265"/>
                  </a:lnTo>
                  <a:lnTo>
                    <a:pt x="173" y="262"/>
                  </a:lnTo>
                  <a:lnTo>
                    <a:pt x="190" y="258"/>
                  </a:lnTo>
                  <a:lnTo>
                    <a:pt x="198" y="255"/>
                  </a:lnTo>
                  <a:lnTo>
                    <a:pt x="207" y="251"/>
                  </a:lnTo>
                  <a:lnTo>
                    <a:pt x="215" y="247"/>
                  </a:lnTo>
                  <a:lnTo>
                    <a:pt x="222" y="241"/>
                  </a:lnTo>
                  <a:lnTo>
                    <a:pt x="222" y="241"/>
                  </a:lnTo>
                  <a:lnTo>
                    <a:pt x="229" y="235"/>
                  </a:lnTo>
                  <a:lnTo>
                    <a:pt x="234" y="228"/>
                  </a:lnTo>
                  <a:lnTo>
                    <a:pt x="239" y="221"/>
                  </a:lnTo>
                  <a:lnTo>
                    <a:pt x="243" y="212"/>
                  </a:lnTo>
                  <a:lnTo>
                    <a:pt x="247" y="204"/>
                  </a:lnTo>
                  <a:lnTo>
                    <a:pt x="250" y="194"/>
                  </a:lnTo>
                  <a:lnTo>
                    <a:pt x="255" y="177"/>
                  </a:lnTo>
                  <a:lnTo>
                    <a:pt x="255" y="177"/>
                  </a:lnTo>
                  <a:lnTo>
                    <a:pt x="259" y="156"/>
                  </a:lnTo>
                  <a:lnTo>
                    <a:pt x="260" y="144"/>
                  </a:lnTo>
                  <a:lnTo>
                    <a:pt x="260" y="134"/>
                  </a:lnTo>
                  <a:lnTo>
                    <a:pt x="260" y="134"/>
                  </a:lnTo>
                  <a:lnTo>
                    <a:pt x="260" y="128"/>
                  </a:lnTo>
                  <a:lnTo>
                    <a:pt x="259" y="123"/>
                  </a:lnTo>
                  <a:lnTo>
                    <a:pt x="257" y="116"/>
                  </a:lnTo>
                  <a:lnTo>
                    <a:pt x="254" y="111"/>
                  </a:lnTo>
                  <a:lnTo>
                    <a:pt x="247" y="102"/>
                  </a:lnTo>
                  <a:lnTo>
                    <a:pt x="240" y="92"/>
                  </a:lnTo>
                  <a:lnTo>
                    <a:pt x="240" y="92"/>
                  </a:lnTo>
                  <a:lnTo>
                    <a:pt x="176" y="8"/>
                  </a:lnTo>
                  <a:lnTo>
                    <a:pt x="176" y="8"/>
                  </a:lnTo>
                  <a:lnTo>
                    <a:pt x="173" y="6"/>
                  </a:lnTo>
                  <a:lnTo>
                    <a:pt x="171" y="5"/>
                  </a:lnTo>
                  <a:lnTo>
                    <a:pt x="169" y="5"/>
                  </a:lnTo>
                  <a:lnTo>
                    <a:pt x="167" y="6"/>
                  </a:lnTo>
                  <a:lnTo>
                    <a:pt x="167" y="6"/>
                  </a:lnTo>
                  <a:lnTo>
                    <a:pt x="165" y="7"/>
                  </a:lnTo>
                  <a:lnTo>
                    <a:pt x="164" y="10"/>
                  </a:lnTo>
                  <a:lnTo>
                    <a:pt x="164" y="12"/>
                  </a:lnTo>
                  <a:lnTo>
                    <a:pt x="164" y="14"/>
                  </a:lnTo>
                  <a:lnTo>
                    <a:pt x="164" y="14"/>
                  </a:lnTo>
                  <a:lnTo>
                    <a:pt x="217" y="83"/>
                  </a:lnTo>
                  <a:lnTo>
                    <a:pt x="217" y="83"/>
                  </a:lnTo>
                  <a:lnTo>
                    <a:pt x="231" y="100"/>
                  </a:lnTo>
                  <a:lnTo>
                    <a:pt x="237" y="108"/>
                  </a:lnTo>
                  <a:lnTo>
                    <a:pt x="243" y="116"/>
                  </a:lnTo>
                  <a:lnTo>
                    <a:pt x="243" y="116"/>
                  </a:lnTo>
                  <a:lnTo>
                    <a:pt x="245" y="120"/>
                  </a:lnTo>
                  <a:lnTo>
                    <a:pt x="246" y="125"/>
                  </a:lnTo>
                  <a:lnTo>
                    <a:pt x="247" y="134"/>
                  </a:lnTo>
                  <a:lnTo>
                    <a:pt x="247" y="143"/>
                  </a:lnTo>
                  <a:lnTo>
                    <a:pt x="246" y="153"/>
                  </a:lnTo>
                  <a:lnTo>
                    <a:pt x="246" y="153"/>
                  </a:lnTo>
                  <a:lnTo>
                    <a:pt x="243" y="169"/>
                  </a:lnTo>
                  <a:lnTo>
                    <a:pt x="240" y="186"/>
                  </a:lnTo>
                  <a:lnTo>
                    <a:pt x="235" y="202"/>
                  </a:lnTo>
                  <a:lnTo>
                    <a:pt x="231" y="209"/>
                  </a:lnTo>
                  <a:lnTo>
                    <a:pt x="227" y="216"/>
                  </a:lnTo>
                  <a:lnTo>
                    <a:pt x="227" y="216"/>
                  </a:lnTo>
                  <a:lnTo>
                    <a:pt x="221" y="224"/>
                  </a:lnTo>
                  <a:lnTo>
                    <a:pt x="216" y="229"/>
                  </a:lnTo>
                  <a:lnTo>
                    <a:pt x="210" y="234"/>
                  </a:lnTo>
                  <a:lnTo>
                    <a:pt x="203" y="239"/>
                  </a:lnTo>
                  <a:lnTo>
                    <a:pt x="195" y="242"/>
                  </a:lnTo>
                  <a:lnTo>
                    <a:pt x="188" y="246"/>
                  </a:lnTo>
                  <a:lnTo>
                    <a:pt x="172" y="250"/>
                  </a:lnTo>
                  <a:lnTo>
                    <a:pt x="172" y="250"/>
                  </a:lnTo>
                  <a:lnTo>
                    <a:pt x="156" y="253"/>
                  </a:lnTo>
                  <a:lnTo>
                    <a:pt x="139" y="254"/>
                  </a:lnTo>
                  <a:lnTo>
                    <a:pt x="123" y="255"/>
                  </a:lnTo>
                  <a:lnTo>
                    <a:pt x="106" y="255"/>
                  </a:lnTo>
                  <a:lnTo>
                    <a:pt x="106" y="255"/>
                  </a:lnTo>
                  <a:lnTo>
                    <a:pt x="89" y="254"/>
                  </a:lnTo>
                  <a:lnTo>
                    <a:pt x="73" y="251"/>
                  </a:lnTo>
                  <a:lnTo>
                    <a:pt x="65" y="249"/>
                  </a:lnTo>
                  <a:lnTo>
                    <a:pt x="57" y="246"/>
                  </a:lnTo>
                  <a:lnTo>
                    <a:pt x="50" y="242"/>
                  </a:lnTo>
                  <a:lnTo>
                    <a:pt x="42" y="238"/>
                  </a:lnTo>
                  <a:lnTo>
                    <a:pt x="42" y="238"/>
                  </a:lnTo>
                  <a:lnTo>
                    <a:pt x="36" y="233"/>
                  </a:lnTo>
                  <a:lnTo>
                    <a:pt x="31" y="228"/>
                  </a:lnTo>
                  <a:lnTo>
                    <a:pt x="26" y="221"/>
                  </a:lnTo>
                  <a:lnTo>
                    <a:pt x="22" y="214"/>
                  </a:lnTo>
                  <a:lnTo>
                    <a:pt x="18" y="207"/>
                  </a:lnTo>
                  <a:lnTo>
                    <a:pt x="15" y="200"/>
                  </a:lnTo>
                  <a:lnTo>
                    <a:pt x="13" y="191"/>
                  </a:lnTo>
                  <a:lnTo>
                    <a:pt x="12" y="183"/>
                  </a:lnTo>
                  <a:lnTo>
                    <a:pt x="12" y="183"/>
                  </a:lnTo>
                  <a:lnTo>
                    <a:pt x="12" y="175"/>
                  </a:lnTo>
                  <a:lnTo>
                    <a:pt x="12" y="166"/>
                  </a:lnTo>
                  <a:lnTo>
                    <a:pt x="13" y="158"/>
                  </a:lnTo>
                  <a:lnTo>
                    <a:pt x="14" y="150"/>
                  </a:lnTo>
                  <a:lnTo>
                    <a:pt x="20" y="133"/>
                  </a:lnTo>
                  <a:lnTo>
                    <a:pt x="26" y="116"/>
                  </a:lnTo>
                  <a:lnTo>
                    <a:pt x="26" y="116"/>
                  </a:lnTo>
                  <a:lnTo>
                    <a:pt x="35" y="99"/>
                  </a:lnTo>
                  <a:lnTo>
                    <a:pt x="47" y="82"/>
                  </a:lnTo>
                  <a:lnTo>
                    <a:pt x="59" y="65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85" y="36"/>
                  </a:lnTo>
                  <a:lnTo>
                    <a:pt x="92" y="30"/>
                  </a:lnTo>
                  <a:lnTo>
                    <a:pt x="100" y="25"/>
                  </a:lnTo>
                  <a:lnTo>
                    <a:pt x="108" y="20"/>
                  </a:lnTo>
                  <a:lnTo>
                    <a:pt x="116" y="16"/>
                  </a:lnTo>
                  <a:lnTo>
                    <a:pt x="126" y="13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7" y="11"/>
                  </a:lnTo>
                  <a:lnTo>
                    <a:pt x="139" y="9"/>
                  </a:lnTo>
                  <a:lnTo>
                    <a:pt x="140" y="7"/>
                  </a:lnTo>
                  <a:lnTo>
                    <a:pt x="140" y="5"/>
                  </a:lnTo>
                  <a:lnTo>
                    <a:pt x="140" y="3"/>
                  </a:lnTo>
                  <a:lnTo>
                    <a:pt x="139" y="1"/>
                  </a:lnTo>
                  <a:lnTo>
                    <a:pt x="137" y="0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04DE7BD3-0073-E861-C43B-607525611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6" y="1022"/>
              <a:ext cx="307" cy="104"/>
            </a:xfrm>
            <a:custGeom>
              <a:avLst/>
              <a:gdLst>
                <a:gd name="T0" fmla="*/ 921 w 921"/>
                <a:gd name="T1" fmla="*/ 25 h 312"/>
                <a:gd name="T2" fmla="*/ 919 w 921"/>
                <a:gd name="T3" fmla="*/ 40 h 312"/>
                <a:gd name="T4" fmla="*/ 911 w 921"/>
                <a:gd name="T5" fmla="*/ 57 h 312"/>
                <a:gd name="T6" fmla="*/ 898 w 921"/>
                <a:gd name="T7" fmla="*/ 77 h 312"/>
                <a:gd name="T8" fmla="*/ 861 w 921"/>
                <a:gd name="T9" fmla="*/ 122 h 312"/>
                <a:gd name="T10" fmla="*/ 809 w 921"/>
                <a:gd name="T11" fmla="*/ 170 h 312"/>
                <a:gd name="T12" fmla="*/ 743 w 921"/>
                <a:gd name="T13" fmla="*/ 217 h 312"/>
                <a:gd name="T14" fmla="*/ 708 w 921"/>
                <a:gd name="T15" fmla="*/ 239 h 312"/>
                <a:gd name="T16" fmla="*/ 669 w 921"/>
                <a:gd name="T17" fmla="*/ 258 h 312"/>
                <a:gd name="T18" fmla="*/ 629 w 921"/>
                <a:gd name="T19" fmla="*/ 276 h 312"/>
                <a:gd name="T20" fmla="*/ 587 w 921"/>
                <a:gd name="T21" fmla="*/ 291 h 312"/>
                <a:gd name="T22" fmla="*/ 544 w 921"/>
                <a:gd name="T23" fmla="*/ 302 h 312"/>
                <a:gd name="T24" fmla="*/ 502 w 921"/>
                <a:gd name="T25" fmla="*/ 308 h 312"/>
                <a:gd name="T26" fmla="*/ 458 w 921"/>
                <a:gd name="T27" fmla="*/ 312 h 312"/>
                <a:gd name="T28" fmla="*/ 435 w 921"/>
                <a:gd name="T29" fmla="*/ 311 h 312"/>
                <a:gd name="T30" fmla="*/ 392 w 921"/>
                <a:gd name="T31" fmla="*/ 308 h 312"/>
                <a:gd name="T32" fmla="*/ 328 w 921"/>
                <a:gd name="T33" fmla="*/ 300 h 312"/>
                <a:gd name="T34" fmla="*/ 248 w 921"/>
                <a:gd name="T35" fmla="*/ 281 h 312"/>
                <a:gd name="T36" fmla="*/ 174 w 921"/>
                <a:gd name="T37" fmla="*/ 256 h 312"/>
                <a:gd name="T38" fmla="*/ 110 w 921"/>
                <a:gd name="T39" fmla="*/ 228 h 312"/>
                <a:gd name="T40" fmla="*/ 60 w 921"/>
                <a:gd name="T41" fmla="*/ 197 h 312"/>
                <a:gd name="T42" fmla="*/ 30 w 921"/>
                <a:gd name="T43" fmla="*/ 173 h 312"/>
                <a:gd name="T44" fmla="*/ 16 w 921"/>
                <a:gd name="T45" fmla="*/ 158 h 312"/>
                <a:gd name="T46" fmla="*/ 6 w 921"/>
                <a:gd name="T47" fmla="*/ 143 h 312"/>
                <a:gd name="T48" fmla="*/ 1 w 921"/>
                <a:gd name="T49" fmla="*/ 129 h 312"/>
                <a:gd name="T50" fmla="*/ 0 w 921"/>
                <a:gd name="T51" fmla="*/ 123 h 312"/>
                <a:gd name="T52" fmla="*/ 3 w 921"/>
                <a:gd name="T53" fmla="*/ 111 h 312"/>
                <a:gd name="T54" fmla="*/ 11 w 921"/>
                <a:gd name="T55" fmla="*/ 101 h 312"/>
                <a:gd name="T56" fmla="*/ 24 w 921"/>
                <a:gd name="T57" fmla="*/ 94 h 312"/>
                <a:gd name="T58" fmla="*/ 41 w 921"/>
                <a:gd name="T59" fmla="*/ 88 h 312"/>
                <a:gd name="T60" fmla="*/ 88 w 921"/>
                <a:gd name="T61" fmla="*/ 79 h 312"/>
                <a:gd name="T62" fmla="*/ 148 w 921"/>
                <a:gd name="T63" fmla="*/ 75 h 312"/>
                <a:gd name="T64" fmla="*/ 295 w 921"/>
                <a:gd name="T65" fmla="*/ 72 h 312"/>
                <a:gd name="T66" fmla="*/ 416 w 921"/>
                <a:gd name="T67" fmla="*/ 68 h 312"/>
                <a:gd name="T68" fmla="*/ 458 w 921"/>
                <a:gd name="T69" fmla="*/ 65 h 312"/>
                <a:gd name="T70" fmla="*/ 544 w 921"/>
                <a:gd name="T71" fmla="*/ 54 h 312"/>
                <a:gd name="T72" fmla="*/ 629 w 921"/>
                <a:gd name="T73" fmla="*/ 40 h 312"/>
                <a:gd name="T74" fmla="*/ 777 w 921"/>
                <a:gd name="T75" fmla="*/ 11 h 312"/>
                <a:gd name="T76" fmla="*/ 836 w 921"/>
                <a:gd name="T77" fmla="*/ 2 h 312"/>
                <a:gd name="T78" fmla="*/ 881 w 921"/>
                <a:gd name="T79" fmla="*/ 0 h 312"/>
                <a:gd name="T80" fmla="*/ 898 w 921"/>
                <a:gd name="T81" fmla="*/ 2 h 312"/>
                <a:gd name="T82" fmla="*/ 911 w 921"/>
                <a:gd name="T83" fmla="*/ 6 h 312"/>
                <a:gd name="T84" fmla="*/ 919 w 921"/>
                <a:gd name="T85" fmla="*/ 15 h 312"/>
                <a:gd name="T86" fmla="*/ 921 w 921"/>
                <a:gd name="T87" fmla="*/ 2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21" h="312">
                  <a:moveTo>
                    <a:pt x="921" y="25"/>
                  </a:moveTo>
                  <a:lnTo>
                    <a:pt x="921" y="25"/>
                  </a:lnTo>
                  <a:lnTo>
                    <a:pt x="921" y="32"/>
                  </a:lnTo>
                  <a:lnTo>
                    <a:pt x="919" y="40"/>
                  </a:lnTo>
                  <a:lnTo>
                    <a:pt x="916" y="48"/>
                  </a:lnTo>
                  <a:lnTo>
                    <a:pt x="911" y="57"/>
                  </a:lnTo>
                  <a:lnTo>
                    <a:pt x="905" y="67"/>
                  </a:lnTo>
                  <a:lnTo>
                    <a:pt x="898" y="77"/>
                  </a:lnTo>
                  <a:lnTo>
                    <a:pt x="881" y="99"/>
                  </a:lnTo>
                  <a:lnTo>
                    <a:pt x="861" y="122"/>
                  </a:lnTo>
                  <a:lnTo>
                    <a:pt x="837" y="146"/>
                  </a:lnTo>
                  <a:lnTo>
                    <a:pt x="809" y="170"/>
                  </a:lnTo>
                  <a:lnTo>
                    <a:pt x="777" y="194"/>
                  </a:lnTo>
                  <a:lnTo>
                    <a:pt x="743" y="217"/>
                  </a:lnTo>
                  <a:lnTo>
                    <a:pt x="725" y="228"/>
                  </a:lnTo>
                  <a:lnTo>
                    <a:pt x="708" y="239"/>
                  </a:lnTo>
                  <a:lnTo>
                    <a:pt x="688" y="249"/>
                  </a:lnTo>
                  <a:lnTo>
                    <a:pt x="669" y="258"/>
                  </a:lnTo>
                  <a:lnTo>
                    <a:pt x="649" y="268"/>
                  </a:lnTo>
                  <a:lnTo>
                    <a:pt x="629" y="276"/>
                  </a:lnTo>
                  <a:lnTo>
                    <a:pt x="609" y="283"/>
                  </a:lnTo>
                  <a:lnTo>
                    <a:pt x="587" y="291"/>
                  </a:lnTo>
                  <a:lnTo>
                    <a:pt x="566" y="297"/>
                  </a:lnTo>
                  <a:lnTo>
                    <a:pt x="544" y="302"/>
                  </a:lnTo>
                  <a:lnTo>
                    <a:pt x="524" y="305"/>
                  </a:lnTo>
                  <a:lnTo>
                    <a:pt x="502" y="308"/>
                  </a:lnTo>
                  <a:lnTo>
                    <a:pt x="480" y="311"/>
                  </a:lnTo>
                  <a:lnTo>
                    <a:pt x="458" y="312"/>
                  </a:lnTo>
                  <a:lnTo>
                    <a:pt x="458" y="312"/>
                  </a:lnTo>
                  <a:lnTo>
                    <a:pt x="435" y="311"/>
                  </a:lnTo>
                  <a:lnTo>
                    <a:pt x="413" y="309"/>
                  </a:lnTo>
                  <a:lnTo>
                    <a:pt x="392" y="308"/>
                  </a:lnTo>
                  <a:lnTo>
                    <a:pt x="371" y="306"/>
                  </a:lnTo>
                  <a:lnTo>
                    <a:pt x="328" y="300"/>
                  </a:lnTo>
                  <a:lnTo>
                    <a:pt x="287" y="292"/>
                  </a:lnTo>
                  <a:lnTo>
                    <a:pt x="248" y="281"/>
                  </a:lnTo>
                  <a:lnTo>
                    <a:pt x="209" y="270"/>
                  </a:lnTo>
                  <a:lnTo>
                    <a:pt x="174" y="256"/>
                  </a:lnTo>
                  <a:lnTo>
                    <a:pt x="141" y="243"/>
                  </a:lnTo>
                  <a:lnTo>
                    <a:pt x="110" y="228"/>
                  </a:lnTo>
                  <a:lnTo>
                    <a:pt x="83" y="213"/>
                  </a:lnTo>
                  <a:lnTo>
                    <a:pt x="60" y="197"/>
                  </a:lnTo>
                  <a:lnTo>
                    <a:pt x="39" y="181"/>
                  </a:lnTo>
                  <a:lnTo>
                    <a:pt x="30" y="173"/>
                  </a:lnTo>
                  <a:lnTo>
                    <a:pt x="22" y="166"/>
                  </a:lnTo>
                  <a:lnTo>
                    <a:pt x="16" y="158"/>
                  </a:lnTo>
                  <a:lnTo>
                    <a:pt x="11" y="150"/>
                  </a:lnTo>
                  <a:lnTo>
                    <a:pt x="6" y="143"/>
                  </a:lnTo>
                  <a:lnTo>
                    <a:pt x="3" y="136"/>
                  </a:lnTo>
                  <a:lnTo>
                    <a:pt x="1" y="129"/>
                  </a:lnTo>
                  <a:lnTo>
                    <a:pt x="0" y="123"/>
                  </a:lnTo>
                  <a:lnTo>
                    <a:pt x="0" y="123"/>
                  </a:lnTo>
                  <a:lnTo>
                    <a:pt x="1" y="117"/>
                  </a:lnTo>
                  <a:lnTo>
                    <a:pt x="3" y="111"/>
                  </a:lnTo>
                  <a:lnTo>
                    <a:pt x="6" y="106"/>
                  </a:lnTo>
                  <a:lnTo>
                    <a:pt x="11" y="101"/>
                  </a:lnTo>
                  <a:lnTo>
                    <a:pt x="17" y="97"/>
                  </a:lnTo>
                  <a:lnTo>
                    <a:pt x="24" y="94"/>
                  </a:lnTo>
                  <a:lnTo>
                    <a:pt x="32" y="91"/>
                  </a:lnTo>
                  <a:lnTo>
                    <a:pt x="41" y="88"/>
                  </a:lnTo>
                  <a:lnTo>
                    <a:pt x="63" y="83"/>
                  </a:lnTo>
                  <a:lnTo>
                    <a:pt x="88" y="79"/>
                  </a:lnTo>
                  <a:lnTo>
                    <a:pt x="116" y="77"/>
                  </a:lnTo>
                  <a:lnTo>
                    <a:pt x="148" y="75"/>
                  </a:lnTo>
                  <a:lnTo>
                    <a:pt x="218" y="73"/>
                  </a:lnTo>
                  <a:lnTo>
                    <a:pt x="295" y="72"/>
                  </a:lnTo>
                  <a:lnTo>
                    <a:pt x="376" y="70"/>
                  </a:lnTo>
                  <a:lnTo>
                    <a:pt x="416" y="68"/>
                  </a:lnTo>
                  <a:lnTo>
                    <a:pt x="458" y="65"/>
                  </a:lnTo>
                  <a:lnTo>
                    <a:pt x="458" y="65"/>
                  </a:lnTo>
                  <a:lnTo>
                    <a:pt x="502" y="59"/>
                  </a:lnTo>
                  <a:lnTo>
                    <a:pt x="544" y="54"/>
                  </a:lnTo>
                  <a:lnTo>
                    <a:pt x="587" y="47"/>
                  </a:lnTo>
                  <a:lnTo>
                    <a:pt x="629" y="40"/>
                  </a:lnTo>
                  <a:lnTo>
                    <a:pt x="707" y="25"/>
                  </a:lnTo>
                  <a:lnTo>
                    <a:pt x="777" y="11"/>
                  </a:lnTo>
                  <a:lnTo>
                    <a:pt x="808" y="6"/>
                  </a:lnTo>
                  <a:lnTo>
                    <a:pt x="836" y="2"/>
                  </a:lnTo>
                  <a:lnTo>
                    <a:pt x="861" y="0"/>
                  </a:lnTo>
                  <a:lnTo>
                    <a:pt x="881" y="0"/>
                  </a:lnTo>
                  <a:lnTo>
                    <a:pt x="891" y="0"/>
                  </a:lnTo>
                  <a:lnTo>
                    <a:pt x="898" y="2"/>
                  </a:lnTo>
                  <a:lnTo>
                    <a:pt x="905" y="4"/>
                  </a:lnTo>
                  <a:lnTo>
                    <a:pt x="911" y="6"/>
                  </a:lnTo>
                  <a:lnTo>
                    <a:pt x="916" y="10"/>
                  </a:lnTo>
                  <a:lnTo>
                    <a:pt x="919" y="15"/>
                  </a:lnTo>
                  <a:lnTo>
                    <a:pt x="921" y="20"/>
                  </a:lnTo>
                  <a:lnTo>
                    <a:pt x="921" y="25"/>
                  </a:lnTo>
                  <a:lnTo>
                    <a:pt x="921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69A5EEFE-57BB-EF4A-D9B8-E690439C8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1020"/>
              <a:ext cx="311" cy="108"/>
            </a:xfrm>
            <a:custGeom>
              <a:avLst/>
              <a:gdLst>
                <a:gd name="T0" fmla="*/ 921 w 933"/>
                <a:gd name="T1" fmla="*/ 36 h 324"/>
                <a:gd name="T2" fmla="*/ 920 w 933"/>
                <a:gd name="T3" fmla="*/ 40 h 324"/>
                <a:gd name="T4" fmla="*/ 904 w 933"/>
                <a:gd name="T5" fmla="*/ 74 h 324"/>
                <a:gd name="T6" fmla="*/ 869 w 933"/>
                <a:gd name="T7" fmla="*/ 118 h 324"/>
                <a:gd name="T8" fmla="*/ 818 w 933"/>
                <a:gd name="T9" fmla="*/ 166 h 324"/>
                <a:gd name="T10" fmla="*/ 734 w 933"/>
                <a:gd name="T11" fmla="*/ 226 h 324"/>
                <a:gd name="T12" fmla="*/ 665 w 933"/>
                <a:gd name="T13" fmla="*/ 263 h 324"/>
                <a:gd name="T14" fmla="*/ 558 w 933"/>
                <a:gd name="T15" fmla="*/ 301 h 324"/>
                <a:gd name="T16" fmla="*/ 472 w 933"/>
                <a:gd name="T17" fmla="*/ 312 h 324"/>
                <a:gd name="T18" fmla="*/ 341 w 933"/>
                <a:gd name="T19" fmla="*/ 302 h 324"/>
                <a:gd name="T20" fmla="*/ 213 w 933"/>
                <a:gd name="T21" fmla="*/ 270 h 324"/>
                <a:gd name="T22" fmla="*/ 136 w 933"/>
                <a:gd name="T23" fmla="*/ 237 h 324"/>
                <a:gd name="T24" fmla="*/ 74 w 933"/>
                <a:gd name="T25" fmla="*/ 203 h 324"/>
                <a:gd name="T26" fmla="*/ 29 w 933"/>
                <a:gd name="T27" fmla="*/ 164 h 324"/>
                <a:gd name="T28" fmla="*/ 15 w 933"/>
                <a:gd name="T29" fmla="*/ 141 h 324"/>
                <a:gd name="T30" fmla="*/ 12 w 933"/>
                <a:gd name="T31" fmla="*/ 134 h 324"/>
                <a:gd name="T32" fmla="*/ 12 w 933"/>
                <a:gd name="T33" fmla="*/ 128 h 324"/>
                <a:gd name="T34" fmla="*/ 18 w 933"/>
                <a:gd name="T35" fmla="*/ 116 h 324"/>
                <a:gd name="T36" fmla="*/ 37 w 933"/>
                <a:gd name="T37" fmla="*/ 105 h 324"/>
                <a:gd name="T38" fmla="*/ 75 w 933"/>
                <a:gd name="T39" fmla="*/ 95 h 324"/>
                <a:gd name="T40" fmla="*/ 142 w 933"/>
                <a:gd name="T41" fmla="*/ 89 h 324"/>
                <a:gd name="T42" fmla="*/ 293 w 933"/>
                <a:gd name="T43" fmla="*/ 85 h 324"/>
                <a:gd name="T44" fmla="*/ 495 w 933"/>
                <a:gd name="T45" fmla="*/ 75 h 324"/>
                <a:gd name="T46" fmla="*/ 630 w 933"/>
                <a:gd name="T47" fmla="*/ 54 h 324"/>
                <a:gd name="T48" fmla="*/ 836 w 933"/>
                <a:gd name="T49" fmla="*/ 16 h 324"/>
                <a:gd name="T50" fmla="*/ 896 w 933"/>
                <a:gd name="T51" fmla="*/ 13 h 324"/>
                <a:gd name="T52" fmla="*/ 915 w 933"/>
                <a:gd name="T53" fmla="*/ 21 h 324"/>
                <a:gd name="T54" fmla="*/ 917 w 933"/>
                <a:gd name="T55" fmla="*/ 21 h 324"/>
                <a:gd name="T56" fmla="*/ 919 w 933"/>
                <a:gd name="T57" fmla="*/ 24 h 324"/>
                <a:gd name="T58" fmla="*/ 920 w 933"/>
                <a:gd name="T59" fmla="*/ 27 h 324"/>
                <a:gd name="T60" fmla="*/ 921 w 933"/>
                <a:gd name="T61" fmla="*/ 32 h 324"/>
                <a:gd name="T62" fmla="*/ 927 w 933"/>
                <a:gd name="T63" fmla="*/ 38 h 324"/>
                <a:gd name="T64" fmla="*/ 933 w 933"/>
                <a:gd name="T65" fmla="*/ 32 h 324"/>
                <a:gd name="T66" fmla="*/ 928 w 933"/>
                <a:gd name="T67" fmla="*/ 15 h 324"/>
                <a:gd name="T68" fmla="*/ 908 w 933"/>
                <a:gd name="T69" fmla="*/ 4 h 324"/>
                <a:gd name="T70" fmla="*/ 883 w 933"/>
                <a:gd name="T71" fmla="*/ 0 h 324"/>
                <a:gd name="T72" fmla="*/ 824 w 933"/>
                <a:gd name="T73" fmla="*/ 5 h 324"/>
                <a:gd name="T74" fmla="*/ 711 w 933"/>
                <a:gd name="T75" fmla="*/ 26 h 324"/>
                <a:gd name="T76" fmla="*/ 534 w 933"/>
                <a:gd name="T77" fmla="*/ 57 h 324"/>
                <a:gd name="T78" fmla="*/ 423 w 933"/>
                <a:gd name="T79" fmla="*/ 68 h 324"/>
                <a:gd name="T80" fmla="*/ 221 w 933"/>
                <a:gd name="T81" fmla="*/ 74 h 324"/>
                <a:gd name="T82" fmla="*/ 109 w 933"/>
                <a:gd name="T83" fmla="*/ 79 h 324"/>
                <a:gd name="T84" fmla="*/ 47 w 933"/>
                <a:gd name="T85" fmla="*/ 88 h 324"/>
                <a:gd name="T86" fmla="*/ 12 w 933"/>
                <a:gd name="T87" fmla="*/ 105 h 324"/>
                <a:gd name="T88" fmla="*/ 1 w 933"/>
                <a:gd name="T89" fmla="*/ 122 h 324"/>
                <a:gd name="T90" fmla="*/ 3 w 933"/>
                <a:gd name="T91" fmla="*/ 146 h 324"/>
                <a:gd name="T92" fmla="*/ 19 w 933"/>
                <a:gd name="T93" fmla="*/ 172 h 324"/>
                <a:gd name="T94" fmla="*/ 59 w 933"/>
                <a:gd name="T95" fmla="*/ 207 h 324"/>
                <a:gd name="T96" fmla="*/ 149 w 933"/>
                <a:gd name="T97" fmla="*/ 257 h 324"/>
                <a:gd name="T98" fmla="*/ 240 w 933"/>
                <a:gd name="T99" fmla="*/ 291 h 324"/>
                <a:gd name="T100" fmla="*/ 368 w 933"/>
                <a:gd name="T101" fmla="*/ 319 h 324"/>
                <a:gd name="T102" fmla="*/ 465 w 933"/>
                <a:gd name="T103" fmla="*/ 324 h 324"/>
                <a:gd name="T104" fmla="*/ 530 w 933"/>
                <a:gd name="T105" fmla="*/ 319 h 324"/>
                <a:gd name="T106" fmla="*/ 643 w 933"/>
                <a:gd name="T107" fmla="*/ 286 h 324"/>
                <a:gd name="T108" fmla="*/ 718 w 933"/>
                <a:gd name="T109" fmla="*/ 250 h 324"/>
                <a:gd name="T110" fmla="*/ 810 w 933"/>
                <a:gd name="T111" fmla="*/ 188 h 324"/>
                <a:gd name="T112" fmla="*/ 864 w 933"/>
                <a:gd name="T113" fmla="*/ 140 h 324"/>
                <a:gd name="T114" fmla="*/ 904 w 933"/>
                <a:gd name="T115" fmla="*/ 95 h 324"/>
                <a:gd name="T116" fmla="*/ 929 w 933"/>
                <a:gd name="T117" fmla="*/ 53 h 324"/>
                <a:gd name="T118" fmla="*/ 933 w 933"/>
                <a:gd name="T119" fmla="*/ 30 h 324"/>
                <a:gd name="T120" fmla="*/ 925 w 933"/>
                <a:gd name="T121" fmla="*/ 27 h 324"/>
                <a:gd name="T122" fmla="*/ 921 w 933"/>
                <a:gd name="T123" fmla="*/ 32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33" h="324">
                  <a:moveTo>
                    <a:pt x="921" y="32"/>
                  </a:moveTo>
                  <a:lnTo>
                    <a:pt x="921" y="32"/>
                  </a:lnTo>
                  <a:lnTo>
                    <a:pt x="921" y="36"/>
                  </a:lnTo>
                  <a:lnTo>
                    <a:pt x="921" y="36"/>
                  </a:lnTo>
                  <a:lnTo>
                    <a:pt x="921" y="38"/>
                  </a:lnTo>
                  <a:lnTo>
                    <a:pt x="921" y="38"/>
                  </a:lnTo>
                  <a:lnTo>
                    <a:pt x="920" y="40"/>
                  </a:lnTo>
                  <a:lnTo>
                    <a:pt x="920" y="40"/>
                  </a:lnTo>
                  <a:lnTo>
                    <a:pt x="917" y="51"/>
                  </a:lnTo>
                  <a:lnTo>
                    <a:pt x="917" y="51"/>
                  </a:lnTo>
                  <a:lnTo>
                    <a:pt x="910" y="62"/>
                  </a:lnTo>
                  <a:lnTo>
                    <a:pt x="904" y="74"/>
                  </a:lnTo>
                  <a:lnTo>
                    <a:pt x="904" y="74"/>
                  </a:lnTo>
                  <a:lnTo>
                    <a:pt x="893" y="89"/>
                  </a:lnTo>
                  <a:lnTo>
                    <a:pt x="881" y="104"/>
                  </a:lnTo>
                  <a:lnTo>
                    <a:pt x="869" y="118"/>
                  </a:lnTo>
                  <a:lnTo>
                    <a:pt x="855" y="131"/>
                  </a:lnTo>
                  <a:lnTo>
                    <a:pt x="855" y="131"/>
                  </a:lnTo>
                  <a:lnTo>
                    <a:pt x="837" y="149"/>
                  </a:lnTo>
                  <a:lnTo>
                    <a:pt x="818" y="166"/>
                  </a:lnTo>
                  <a:lnTo>
                    <a:pt x="798" y="182"/>
                  </a:lnTo>
                  <a:lnTo>
                    <a:pt x="777" y="198"/>
                  </a:lnTo>
                  <a:lnTo>
                    <a:pt x="756" y="212"/>
                  </a:lnTo>
                  <a:lnTo>
                    <a:pt x="734" y="226"/>
                  </a:lnTo>
                  <a:lnTo>
                    <a:pt x="713" y="239"/>
                  </a:lnTo>
                  <a:lnTo>
                    <a:pt x="690" y="251"/>
                  </a:lnTo>
                  <a:lnTo>
                    <a:pt x="690" y="251"/>
                  </a:lnTo>
                  <a:lnTo>
                    <a:pt x="665" y="263"/>
                  </a:lnTo>
                  <a:lnTo>
                    <a:pt x="639" y="275"/>
                  </a:lnTo>
                  <a:lnTo>
                    <a:pt x="612" y="285"/>
                  </a:lnTo>
                  <a:lnTo>
                    <a:pt x="585" y="294"/>
                  </a:lnTo>
                  <a:lnTo>
                    <a:pt x="558" y="301"/>
                  </a:lnTo>
                  <a:lnTo>
                    <a:pt x="530" y="306"/>
                  </a:lnTo>
                  <a:lnTo>
                    <a:pt x="501" y="310"/>
                  </a:lnTo>
                  <a:lnTo>
                    <a:pt x="472" y="312"/>
                  </a:lnTo>
                  <a:lnTo>
                    <a:pt x="472" y="312"/>
                  </a:lnTo>
                  <a:lnTo>
                    <a:pt x="440" y="311"/>
                  </a:lnTo>
                  <a:lnTo>
                    <a:pt x="407" y="310"/>
                  </a:lnTo>
                  <a:lnTo>
                    <a:pt x="374" y="307"/>
                  </a:lnTo>
                  <a:lnTo>
                    <a:pt x="341" y="302"/>
                  </a:lnTo>
                  <a:lnTo>
                    <a:pt x="309" y="296"/>
                  </a:lnTo>
                  <a:lnTo>
                    <a:pt x="277" y="288"/>
                  </a:lnTo>
                  <a:lnTo>
                    <a:pt x="244" y="279"/>
                  </a:lnTo>
                  <a:lnTo>
                    <a:pt x="213" y="270"/>
                  </a:lnTo>
                  <a:lnTo>
                    <a:pt x="213" y="270"/>
                  </a:lnTo>
                  <a:lnTo>
                    <a:pt x="187" y="259"/>
                  </a:lnTo>
                  <a:lnTo>
                    <a:pt x="161" y="249"/>
                  </a:lnTo>
                  <a:lnTo>
                    <a:pt x="136" y="237"/>
                  </a:lnTo>
                  <a:lnTo>
                    <a:pt x="111" y="225"/>
                  </a:lnTo>
                  <a:lnTo>
                    <a:pt x="111" y="225"/>
                  </a:lnTo>
                  <a:lnTo>
                    <a:pt x="93" y="214"/>
                  </a:lnTo>
                  <a:lnTo>
                    <a:pt x="74" y="203"/>
                  </a:lnTo>
                  <a:lnTo>
                    <a:pt x="57" y="189"/>
                  </a:lnTo>
                  <a:lnTo>
                    <a:pt x="41" y="176"/>
                  </a:lnTo>
                  <a:lnTo>
                    <a:pt x="41" y="176"/>
                  </a:lnTo>
                  <a:lnTo>
                    <a:pt x="29" y="164"/>
                  </a:lnTo>
                  <a:lnTo>
                    <a:pt x="25" y="158"/>
                  </a:lnTo>
                  <a:lnTo>
                    <a:pt x="21" y="152"/>
                  </a:lnTo>
                  <a:lnTo>
                    <a:pt x="21" y="152"/>
                  </a:lnTo>
                  <a:lnTo>
                    <a:pt x="15" y="141"/>
                  </a:lnTo>
                  <a:lnTo>
                    <a:pt x="15" y="141"/>
                  </a:lnTo>
                  <a:lnTo>
                    <a:pt x="13" y="136"/>
                  </a:lnTo>
                  <a:lnTo>
                    <a:pt x="13" y="136"/>
                  </a:lnTo>
                  <a:lnTo>
                    <a:pt x="12" y="134"/>
                  </a:lnTo>
                  <a:lnTo>
                    <a:pt x="12" y="134"/>
                  </a:lnTo>
                  <a:lnTo>
                    <a:pt x="12" y="132"/>
                  </a:lnTo>
                  <a:lnTo>
                    <a:pt x="12" y="132"/>
                  </a:lnTo>
                  <a:lnTo>
                    <a:pt x="12" y="128"/>
                  </a:lnTo>
                  <a:lnTo>
                    <a:pt x="13" y="124"/>
                  </a:lnTo>
                  <a:lnTo>
                    <a:pt x="13" y="124"/>
                  </a:lnTo>
                  <a:lnTo>
                    <a:pt x="16" y="120"/>
                  </a:lnTo>
                  <a:lnTo>
                    <a:pt x="18" y="116"/>
                  </a:lnTo>
                  <a:lnTo>
                    <a:pt x="18" y="116"/>
                  </a:lnTo>
                  <a:lnTo>
                    <a:pt x="22" y="113"/>
                  </a:lnTo>
                  <a:lnTo>
                    <a:pt x="27" y="109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47" y="101"/>
                  </a:lnTo>
                  <a:lnTo>
                    <a:pt x="56" y="99"/>
                  </a:lnTo>
                  <a:lnTo>
                    <a:pt x="75" y="95"/>
                  </a:lnTo>
                  <a:lnTo>
                    <a:pt x="95" y="92"/>
                  </a:lnTo>
                  <a:lnTo>
                    <a:pt x="114" y="90"/>
                  </a:lnTo>
                  <a:lnTo>
                    <a:pt x="114" y="90"/>
                  </a:lnTo>
                  <a:lnTo>
                    <a:pt x="142" y="89"/>
                  </a:lnTo>
                  <a:lnTo>
                    <a:pt x="170" y="88"/>
                  </a:lnTo>
                  <a:lnTo>
                    <a:pt x="226" y="86"/>
                  </a:lnTo>
                  <a:lnTo>
                    <a:pt x="226" y="86"/>
                  </a:lnTo>
                  <a:lnTo>
                    <a:pt x="293" y="85"/>
                  </a:lnTo>
                  <a:lnTo>
                    <a:pt x="361" y="84"/>
                  </a:lnTo>
                  <a:lnTo>
                    <a:pt x="429" y="80"/>
                  </a:lnTo>
                  <a:lnTo>
                    <a:pt x="462" y="78"/>
                  </a:lnTo>
                  <a:lnTo>
                    <a:pt x="495" y="75"/>
                  </a:lnTo>
                  <a:lnTo>
                    <a:pt x="495" y="75"/>
                  </a:lnTo>
                  <a:lnTo>
                    <a:pt x="530" y="71"/>
                  </a:lnTo>
                  <a:lnTo>
                    <a:pt x="563" y="65"/>
                  </a:lnTo>
                  <a:lnTo>
                    <a:pt x="630" y="54"/>
                  </a:lnTo>
                  <a:lnTo>
                    <a:pt x="764" y="28"/>
                  </a:lnTo>
                  <a:lnTo>
                    <a:pt x="764" y="28"/>
                  </a:lnTo>
                  <a:lnTo>
                    <a:pt x="812" y="19"/>
                  </a:lnTo>
                  <a:lnTo>
                    <a:pt x="836" y="16"/>
                  </a:lnTo>
                  <a:lnTo>
                    <a:pt x="861" y="13"/>
                  </a:lnTo>
                  <a:lnTo>
                    <a:pt x="861" y="13"/>
                  </a:lnTo>
                  <a:lnTo>
                    <a:pt x="878" y="13"/>
                  </a:lnTo>
                  <a:lnTo>
                    <a:pt x="896" y="13"/>
                  </a:lnTo>
                  <a:lnTo>
                    <a:pt x="896" y="13"/>
                  </a:lnTo>
                  <a:lnTo>
                    <a:pt x="906" y="15"/>
                  </a:lnTo>
                  <a:lnTo>
                    <a:pt x="911" y="17"/>
                  </a:lnTo>
                  <a:lnTo>
                    <a:pt x="915" y="21"/>
                  </a:lnTo>
                  <a:lnTo>
                    <a:pt x="915" y="21"/>
                  </a:lnTo>
                  <a:lnTo>
                    <a:pt x="915" y="21"/>
                  </a:lnTo>
                  <a:lnTo>
                    <a:pt x="917" y="21"/>
                  </a:lnTo>
                  <a:lnTo>
                    <a:pt x="917" y="21"/>
                  </a:lnTo>
                  <a:lnTo>
                    <a:pt x="918" y="23"/>
                  </a:lnTo>
                  <a:lnTo>
                    <a:pt x="918" y="23"/>
                  </a:lnTo>
                  <a:lnTo>
                    <a:pt x="919" y="24"/>
                  </a:lnTo>
                  <a:lnTo>
                    <a:pt x="919" y="24"/>
                  </a:lnTo>
                  <a:lnTo>
                    <a:pt x="920" y="26"/>
                  </a:lnTo>
                  <a:lnTo>
                    <a:pt x="920" y="26"/>
                  </a:lnTo>
                  <a:lnTo>
                    <a:pt x="920" y="27"/>
                  </a:lnTo>
                  <a:lnTo>
                    <a:pt x="920" y="27"/>
                  </a:lnTo>
                  <a:lnTo>
                    <a:pt x="921" y="29"/>
                  </a:lnTo>
                  <a:lnTo>
                    <a:pt x="921" y="29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922" y="35"/>
                  </a:lnTo>
                  <a:lnTo>
                    <a:pt x="923" y="37"/>
                  </a:lnTo>
                  <a:lnTo>
                    <a:pt x="925" y="38"/>
                  </a:lnTo>
                  <a:lnTo>
                    <a:pt x="927" y="38"/>
                  </a:lnTo>
                  <a:lnTo>
                    <a:pt x="929" y="38"/>
                  </a:lnTo>
                  <a:lnTo>
                    <a:pt x="931" y="37"/>
                  </a:lnTo>
                  <a:lnTo>
                    <a:pt x="933" y="35"/>
                  </a:lnTo>
                  <a:lnTo>
                    <a:pt x="933" y="32"/>
                  </a:lnTo>
                  <a:lnTo>
                    <a:pt x="933" y="32"/>
                  </a:lnTo>
                  <a:lnTo>
                    <a:pt x="933" y="26"/>
                  </a:lnTo>
                  <a:lnTo>
                    <a:pt x="931" y="21"/>
                  </a:lnTo>
                  <a:lnTo>
                    <a:pt x="928" y="15"/>
                  </a:lnTo>
                  <a:lnTo>
                    <a:pt x="924" y="11"/>
                  </a:lnTo>
                  <a:lnTo>
                    <a:pt x="920" y="8"/>
                  </a:lnTo>
                  <a:lnTo>
                    <a:pt x="914" y="6"/>
                  </a:lnTo>
                  <a:lnTo>
                    <a:pt x="908" y="4"/>
                  </a:lnTo>
                  <a:lnTo>
                    <a:pt x="902" y="2"/>
                  </a:lnTo>
                  <a:lnTo>
                    <a:pt x="902" y="2"/>
                  </a:lnTo>
                  <a:lnTo>
                    <a:pt x="893" y="1"/>
                  </a:lnTo>
                  <a:lnTo>
                    <a:pt x="883" y="0"/>
                  </a:lnTo>
                  <a:lnTo>
                    <a:pt x="863" y="1"/>
                  </a:lnTo>
                  <a:lnTo>
                    <a:pt x="844" y="3"/>
                  </a:lnTo>
                  <a:lnTo>
                    <a:pt x="824" y="5"/>
                  </a:lnTo>
                  <a:lnTo>
                    <a:pt x="824" y="5"/>
                  </a:lnTo>
                  <a:lnTo>
                    <a:pt x="796" y="10"/>
                  </a:lnTo>
                  <a:lnTo>
                    <a:pt x="767" y="15"/>
                  </a:lnTo>
                  <a:lnTo>
                    <a:pt x="711" y="26"/>
                  </a:lnTo>
                  <a:lnTo>
                    <a:pt x="711" y="26"/>
                  </a:lnTo>
                  <a:lnTo>
                    <a:pt x="640" y="39"/>
                  </a:lnTo>
                  <a:lnTo>
                    <a:pt x="570" y="52"/>
                  </a:lnTo>
                  <a:lnTo>
                    <a:pt x="570" y="52"/>
                  </a:lnTo>
                  <a:lnTo>
                    <a:pt x="534" y="57"/>
                  </a:lnTo>
                  <a:lnTo>
                    <a:pt x="497" y="61"/>
                  </a:lnTo>
                  <a:lnTo>
                    <a:pt x="460" y="65"/>
                  </a:lnTo>
                  <a:lnTo>
                    <a:pt x="423" y="68"/>
                  </a:lnTo>
                  <a:lnTo>
                    <a:pt x="423" y="68"/>
                  </a:lnTo>
                  <a:lnTo>
                    <a:pt x="354" y="72"/>
                  </a:lnTo>
                  <a:lnTo>
                    <a:pt x="284" y="74"/>
                  </a:lnTo>
                  <a:lnTo>
                    <a:pt x="284" y="74"/>
                  </a:lnTo>
                  <a:lnTo>
                    <a:pt x="221" y="74"/>
                  </a:lnTo>
                  <a:lnTo>
                    <a:pt x="158" y="76"/>
                  </a:lnTo>
                  <a:lnTo>
                    <a:pt x="158" y="76"/>
                  </a:lnTo>
                  <a:lnTo>
                    <a:pt x="133" y="77"/>
                  </a:lnTo>
                  <a:lnTo>
                    <a:pt x="109" y="79"/>
                  </a:lnTo>
                  <a:lnTo>
                    <a:pt x="85" y="81"/>
                  </a:lnTo>
                  <a:lnTo>
                    <a:pt x="61" y="85"/>
                  </a:lnTo>
                  <a:lnTo>
                    <a:pt x="61" y="85"/>
                  </a:lnTo>
                  <a:lnTo>
                    <a:pt x="47" y="88"/>
                  </a:lnTo>
                  <a:lnTo>
                    <a:pt x="32" y="92"/>
                  </a:lnTo>
                  <a:lnTo>
                    <a:pt x="25" y="96"/>
                  </a:lnTo>
                  <a:lnTo>
                    <a:pt x="18" y="100"/>
                  </a:lnTo>
                  <a:lnTo>
                    <a:pt x="12" y="105"/>
                  </a:lnTo>
                  <a:lnTo>
                    <a:pt x="7" y="110"/>
                  </a:lnTo>
                  <a:lnTo>
                    <a:pt x="7" y="110"/>
                  </a:lnTo>
                  <a:lnTo>
                    <a:pt x="3" y="115"/>
                  </a:lnTo>
                  <a:lnTo>
                    <a:pt x="1" y="122"/>
                  </a:lnTo>
                  <a:lnTo>
                    <a:pt x="0" y="127"/>
                  </a:lnTo>
                  <a:lnTo>
                    <a:pt x="0" y="133"/>
                  </a:lnTo>
                  <a:lnTo>
                    <a:pt x="1" y="139"/>
                  </a:lnTo>
                  <a:lnTo>
                    <a:pt x="3" y="146"/>
                  </a:lnTo>
                  <a:lnTo>
                    <a:pt x="8" y="157"/>
                  </a:lnTo>
                  <a:lnTo>
                    <a:pt x="8" y="157"/>
                  </a:lnTo>
                  <a:lnTo>
                    <a:pt x="13" y="164"/>
                  </a:lnTo>
                  <a:lnTo>
                    <a:pt x="19" y="172"/>
                  </a:lnTo>
                  <a:lnTo>
                    <a:pt x="31" y="184"/>
                  </a:lnTo>
                  <a:lnTo>
                    <a:pt x="45" y="197"/>
                  </a:lnTo>
                  <a:lnTo>
                    <a:pt x="59" y="207"/>
                  </a:lnTo>
                  <a:lnTo>
                    <a:pt x="59" y="207"/>
                  </a:lnTo>
                  <a:lnTo>
                    <a:pt x="81" y="222"/>
                  </a:lnTo>
                  <a:lnTo>
                    <a:pt x="103" y="234"/>
                  </a:lnTo>
                  <a:lnTo>
                    <a:pt x="126" y="247"/>
                  </a:lnTo>
                  <a:lnTo>
                    <a:pt x="149" y="257"/>
                  </a:lnTo>
                  <a:lnTo>
                    <a:pt x="149" y="257"/>
                  </a:lnTo>
                  <a:lnTo>
                    <a:pt x="179" y="270"/>
                  </a:lnTo>
                  <a:lnTo>
                    <a:pt x="209" y="281"/>
                  </a:lnTo>
                  <a:lnTo>
                    <a:pt x="240" y="291"/>
                  </a:lnTo>
                  <a:lnTo>
                    <a:pt x="273" y="300"/>
                  </a:lnTo>
                  <a:lnTo>
                    <a:pt x="304" y="307"/>
                  </a:lnTo>
                  <a:lnTo>
                    <a:pt x="336" y="313"/>
                  </a:lnTo>
                  <a:lnTo>
                    <a:pt x="368" y="319"/>
                  </a:lnTo>
                  <a:lnTo>
                    <a:pt x="401" y="322"/>
                  </a:lnTo>
                  <a:lnTo>
                    <a:pt x="401" y="322"/>
                  </a:lnTo>
                  <a:lnTo>
                    <a:pt x="433" y="324"/>
                  </a:lnTo>
                  <a:lnTo>
                    <a:pt x="465" y="324"/>
                  </a:lnTo>
                  <a:lnTo>
                    <a:pt x="497" y="323"/>
                  </a:lnTo>
                  <a:lnTo>
                    <a:pt x="514" y="322"/>
                  </a:lnTo>
                  <a:lnTo>
                    <a:pt x="530" y="319"/>
                  </a:lnTo>
                  <a:lnTo>
                    <a:pt x="530" y="319"/>
                  </a:lnTo>
                  <a:lnTo>
                    <a:pt x="559" y="313"/>
                  </a:lnTo>
                  <a:lnTo>
                    <a:pt x="587" y="306"/>
                  </a:lnTo>
                  <a:lnTo>
                    <a:pt x="615" y="297"/>
                  </a:lnTo>
                  <a:lnTo>
                    <a:pt x="643" y="286"/>
                  </a:lnTo>
                  <a:lnTo>
                    <a:pt x="643" y="286"/>
                  </a:lnTo>
                  <a:lnTo>
                    <a:pt x="669" y="276"/>
                  </a:lnTo>
                  <a:lnTo>
                    <a:pt x="694" y="263"/>
                  </a:lnTo>
                  <a:lnTo>
                    <a:pt x="718" y="250"/>
                  </a:lnTo>
                  <a:lnTo>
                    <a:pt x="742" y="236"/>
                  </a:lnTo>
                  <a:lnTo>
                    <a:pt x="766" y="221"/>
                  </a:lnTo>
                  <a:lnTo>
                    <a:pt x="789" y="205"/>
                  </a:lnTo>
                  <a:lnTo>
                    <a:pt x="810" y="188"/>
                  </a:lnTo>
                  <a:lnTo>
                    <a:pt x="832" y="171"/>
                  </a:lnTo>
                  <a:lnTo>
                    <a:pt x="832" y="171"/>
                  </a:lnTo>
                  <a:lnTo>
                    <a:pt x="849" y="156"/>
                  </a:lnTo>
                  <a:lnTo>
                    <a:pt x="864" y="140"/>
                  </a:lnTo>
                  <a:lnTo>
                    <a:pt x="880" y="125"/>
                  </a:lnTo>
                  <a:lnTo>
                    <a:pt x="895" y="107"/>
                  </a:lnTo>
                  <a:lnTo>
                    <a:pt x="895" y="107"/>
                  </a:lnTo>
                  <a:lnTo>
                    <a:pt x="904" y="95"/>
                  </a:lnTo>
                  <a:lnTo>
                    <a:pt x="913" y="82"/>
                  </a:lnTo>
                  <a:lnTo>
                    <a:pt x="922" y="67"/>
                  </a:lnTo>
                  <a:lnTo>
                    <a:pt x="929" y="53"/>
                  </a:lnTo>
                  <a:lnTo>
                    <a:pt x="929" y="53"/>
                  </a:lnTo>
                  <a:lnTo>
                    <a:pt x="932" y="42"/>
                  </a:lnTo>
                  <a:lnTo>
                    <a:pt x="933" y="32"/>
                  </a:lnTo>
                  <a:lnTo>
                    <a:pt x="933" y="32"/>
                  </a:lnTo>
                  <a:lnTo>
                    <a:pt x="933" y="30"/>
                  </a:lnTo>
                  <a:lnTo>
                    <a:pt x="931" y="28"/>
                  </a:lnTo>
                  <a:lnTo>
                    <a:pt x="929" y="27"/>
                  </a:lnTo>
                  <a:lnTo>
                    <a:pt x="927" y="27"/>
                  </a:lnTo>
                  <a:lnTo>
                    <a:pt x="925" y="27"/>
                  </a:lnTo>
                  <a:lnTo>
                    <a:pt x="923" y="28"/>
                  </a:lnTo>
                  <a:lnTo>
                    <a:pt x="922" y="30"/>
                  </a:lnTo>
                  <a:lnTo>
                    <a:pt x="921" y="32"/>
                  </a:lnTo>
                  <a:lnTo>
                    <a:pt x="921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01D16994-1365-F3E0-4805-A5D98BA7D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3" y="730"/>
              <a:ext cx="169" cy="41"/>
            </a:xfrm>
            <a:custGeom>
              <a:avLst/>
              <a:gdLst>
                <a:gd name="T0" fmla="*/ 506 w 506"/>
                <a:gd name="T1" fmla="*/ 44 h 122"/>
                <a:gd name="T2" fmla="*/ 505 w 506"/>
                <a:gd name="T3" fmla="*/ 49 h 122"/>
                <a:gd name="T4" fmla="*/ 502 w 506"/>
                <a:gd name="T5" fmla="*/ 52 h 122"/>
                <a:gd name="T6" fmla="*/ 487 w 506"/>
                <a:gd name="T7" fmla="*/ 56 h 122"/>
                <a:gd name="T8" fmla="*/ 463 w 506"/>
                <a:gd name="T9" fmla="*/ 57 h 122"/>
                <a:gd name="T10" fmla="*/ 395 w 506"/>
                <a:gd name="T11" fmla="*/ 56 h 122"/>
                <a:gd name="T12" fmla="*/ 328 w 506"/>
                <a:gd name="T13" fmla="*/ 57 h 122"/>
                <a:gd name="T14" fmla="*/ 278 w 506"/>
                <a:gd name="T15" fmla="*/ 60 h 122"/>
                <a:gd name="T16" fmla="*/ 253 w 506"/>
                <a:gd name="T17" fmla="*/ 63 h 122"/>
                <a:gd name="T18" fmla="*/ 202 w 506"/>
                <a:gd name="T19" fmla="*/ 72 h 122"/>
                <a:gd name="T20" fmla="*/ 155 w 506"/>
                <a:gd name="T21" fmla="*/ 84 h 122"/>
                <a:gd name="T22" fmla="*/ 76 w 506"/>
                <a:gd name="T23" fmla="*/ 107 h 122"/>
                <a:gd name="T24" fmla="*/ 33 w 506"/>
                <a:gd name="T25" fmla="*/ 119 h 122"/>
                <a:gd name="T26" fmla="*/ 13 w 506"/>
                <a:gd name="T27" fmla="*/ 122 h 122"/>
                <a:gd name="T28" fmla="*/ 3 w 506"/>
                <a:gd name="T29" fmla="*/ 120 h 122"/>
                <a:gd name="T30" fmla="*/ 0 w 506"/>
                <a:gd name="T31" fmla="*/ 117 h 122"/>
                <a:gd name="T32" fmla="*/ 0 w 506"/>
                <a:gd name="T33" fmla="*/ 115 h 122"/>
                <a:gd name="T34" fmla="*/ 0 w 506"/>
                <a:gd name="T35" fmla="*/ 110 h 122"/>
                <a:gd name="T36" fmla="*/ 10 w 506"/>
                <a:gd name="T37" fmla="*/ 97 h 122"/>
                <a:gd name="T38" fmla="*/ 27 w 506"/>
                <a:gd name="T39" fmla="*/ 82 h 122"/>
                <a:gd name="T40" fmla="*/ 53 w 506"/>
                <a:gd name="T41" fmla="*/ 66 h 122"/>
                <a:gd name="T42" fmla="*/ 88 w 506"/>
                <a:gd name="T43" fmla="*/ 50 h 122"/>
                <a:gd name="T44" fmla="*/ 127 w 506"/>
                <a:gd name="T45" fmla="*/ 34 h 122"/>
                <a:gd name="T46" fmla="*/ 172 w 506"/>
                <a:gd name="T47" fmla="*/ 20 h 122"/>
                <a:gd name="T48" fmla="*/ 221 w 506"/>
                <a:gd name="T49" fmla="*/ 10 h 122"/>
                <a:gd name="T50" fmla="*/ 246 w 506"/>
                <a:gd name="T51" fmla="*/ 6 h 122"/>
                <a:gd name="T52" fmla="*/ 297 w 506"/>
                <a:gd name="T53" fmla="*/ 1 h 122"/>
                <a:gd name="T54" fmla="*/ 345 w 506"/>
                <a:gd name="T55" fmla="*/ 0 h 122"/>
                <a:gd name="T56" fmla="*/ 388 w 506"/>
                <a:gd name="T57" fmla="*/ 2 h 122"/>
                <a:gd name="T58" fmla="*/ 426 w 506"/>
                <a:gd name="T59" fmla="*/ 7 h 122"/>
                <a:gd name="T60" fmla="*/ 458 w 506"/>
                <a:gd name="T61" fmla="*/ 15 h 122"/>
                <a:gd name="T62" fmla="*/ 483 w 506"/>
                <a:gd name="T63" fmla="*/ 23 h 122"/>
                <a:gd name="T64" fmla="*/ 499 w 506"/>
                <a:gd name="T65" fmla="*/ 34 h 122"/>
                <a:gd name="T66" fmla="*/ 506 w 506"/>
                <a:gd name="T67" fmla="*/ 4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6" h="122">
                  <a:moveTo>
                    <a:pt x="506" y="44"/>
                  </a:moveTo>
                  <a:lnTo>
                    <a:pt x="506" y="44"/>
                  </a:lnTo>
                  <a:lnTo>
                    <a:pt x="506" y="46"/>
                  </a:lnTo>
                  <a:lnTo>
                    <a:pt x="505" y="49"/>
                  </a:lnTo>
                  <a:lnTo>
                    <a:pt x="504" y="50"/>
                  </a:lnTo>
                  <a:lnTo>
                    <a:pt x="502" y="52"/>
                  </a:lnTo>
                  <a:lnTo>
                    <a:pt x="496" y="54"/>
                  </a:lnTo>
                  <a:lnTo>
                    <a:pt x="487" y="56"/>
                  </a:lnTo>
                  <a:lnTo>
                    <a:pt x="477" y="56"/>
                  </a:lnTo>
                  <a:lnTo>
                    <a:pt x="463" y="57"/>
                  </a:lnTo>
                  <a:lnTo>
                    <a:pt x="432" y="56"/>
                  </a:lnTo>
                  <a:lnTo>
                    <a:pt x="395" y="56"/>
                  </a:lnTo>
                  <a:lnTo>
                    <a:pt x="351" y="56"/>
                  </a:lnTo>
                  <a:lnTo>
                    <a:pt x="328" y="57"/>
                  </a:lnTo>
                  <a:lnTo>
                    <a:pt x="303" y="58"/>
                  </a:lnTo>
                  <a:lnTo>
                    <a:pt x="278" y="60"/>
                  </a:lnTo>
                  <a:lnTo>
                    <a:pt x="253" y="63"/>
                  </a:lnTo>
                  <a:lnTo>
                    <a:pt x="253" y="63"/>
                  </a:lnTo>
                  <a:lnTo>
                    <a:pt x="227" y="67"/>
                  </a:lnTo>
                  <a:lnTo>
                    <a:pt x="202" y="72"/>
                  </a:lnTo>
                  <a:lnTo>
                    <a:pt x="178" y="78"/>
                  </a:lnTo>
                  <a:lnTo>
                    <a:pt x="155" y="84"/>
                  </a:lnTo>
                  <a:lnTo>
                    <a:pt x="113" y="95"/>
                  </a:lnTo>
                  <a:lnTo>
                    <a:pt x="76" y="107"/>
                  </a:lnTo>
                  <a:lnTo>
                    <a:pt x="45" y="116"/>
                  </a:lnTo>
                  <a:lnTo>
                    <a:pt x="33" y="119"/>
                  </a:lnTo>
                  <a:lnTo>
                    <a:pt x="21" y="121"/>
                  </a:lnTo>
                  <a:lnTo>
                    <a:pt x="13" y="122"/>
                  </a:lnTo>
                  <a:lnTo>
                    <a:pt x="7" y="121"/>
                  </a:lnTo>
                  <a:lnTo>
                    <a:pt x="3" y="120"/>
                  </a:lnTo>
                  <a:lnTo>
                    <a:pt x="1" y="119"/>
                  </a:lnTo>
                  <a:lnTo>
                    <a:pt x="0" y="117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0" y="113"/>
                  </a:lnTo>
                  <a:lnTo>
                    <a:pt x="0" y="110"/>
                  </a:lnTo>
                  <a:lnTo>
                    <a:pt x="3" y="104"/>
                  </a:lnTo>
                  <a:lnTo>
                    <a:pt x="10" y="97"/>
                  </a:lnTo>
                  <a:lnTo>
                    <a:pt x="17" y="89"/>
                  </a:lnTo>
                  <a:lnTo>
                    <a:pt x="27" y="82"/>
                  </a:lnTo>
                  <a:lnTo>
                    <a:pt x="40" y="74"/>
                  </a:lnTo>
                  <a:lnTo>
                    <a:pt x="53" y="66"/>
                  </a:lnTo>
                  <a:lnTo>
                    <a:pt x="70" y="58"/>
                  </a:lnTo>
                  <a:lnTo>
                    <a:pt x="88" y="50"/>
                  </a:lnTo>
                  <a:lnTo>
                    <a:pt x="106" y="41"/>
                  </a:lnTo>
                  <a:lnTo>
                    <a:pt x="127" y="34"/>
                  </a:lnTo>
                  <a:lnTo>
                    <a:pt x="149" y="27"/>
                  </a:lnTo>
                  <a:lnTo>
                    <a:pt x="172" y="20"/>
                  </a:lnTo>
                  <a:lnTo>
                    <a:pt x="196" y="14"/>
                  </a:lnTo>
                  <a:lnTo>
                    <a:pt x="221" y="10"/>
                  </a:lnTo>
                  <a:lnTo>
                    <a:pt x="246" y="6"/>
                  </a:lnTo>
                  <a:lnTo>
                    <a:pt x="246" y="6"/>
                  </a:lnTo>
                  <a:lnTo>
                    <a:pt x="272" y="3"/>
                  </a:lnTo>
                  <a:lnTo>
                    <a:pt x="297" y="1"/>
                  </a:lnTo>
                  <a:lnTo>
                    <a:pt x="321" y="0"/>
                  </a:lnTo>
                  <a:lnTo>
                    <a:pt x="345" y="0"/>
                  </a:lnTo>
                  <a:lnTo>
                    <a:pt x="367" y="1"/>
                  </a:lnTo>
                  <a:lnTo>
                    <a:pt x="388" y="2"/>
                  </a:lnTo>
                  <a:lnTo>
                    <a:pt x="408" y="5"/>
                  </a:lnTo>
                  <a:lnTo>
                    <a:pt x="426" y="7"/>
                  </a:lnTo>
                  <a:lnTo>
                    <a:pt x="444" y="11"/>
                  </a:lnTo>
                  <a:lnTo>
                    <a:pt x="458" y="15"/>
                  </a:lnTo>
                  <a:lnTo>
                    <a:pt x="472" y="19"/>
                  </a:lnTo>
                  <a:lnTo>
                    <a:pt x="483" y="23"/>
                  </a:lnTo>
                  <a:lnTo>
                    <a:pt x="492" y="29"/>
                  </a:lnTo>
                  <a:lnTo>
                    <a:pt x="499" y="34"/>
                  </a:lnTo>
                  <a:lnTo>
                    <a:pt x="504" y="39"/>
                  </a:lnTo>
                  <a:lnTo>
                    <a:pt x="506" y="44"/>
                  </a:lnTo>
                  <a:lnTo>
                    <a:pt x="506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5309BFAD-0331-1B9C-72B5-15D86B364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8" y="694"/>
              <a:ext cx="170" cy="36"/>
            </a:xfrm>
            <a:custGeom>
              <a:avLst/>
              <a:gdLst>
                <a:gd name="T0" fmla="*/ 0 w 509"/>
                <a:gd name="T1" fmla="*/ 100 h 108"/>
                <a:gd name="T2" fmla="*/ 1 w 509"/>
                <a:gd name="T3" fmla="*/ 104 h 108"/>
                <a:gd name="T4" fmla="*/ 5 w 509"/>
                <a:gd name="T5" fmla="*/ 107 h 108"/>
                <a:gd name="T6" fmla="*/ 20 w 509"/>
                <a:gd name="T7" fmla="*/ 107 h 108"/>
                <a:gd name="T8" fmla="*/ 44 w 509"/>
                <a:gd name="T9" fmla="*/ 102 h 108"/>
                <a:gd name="T10" fmla="*/ 110 w 509"/>
                <a:gd name="T11" fmla="*/ 86 h 108"/>
                <a:gd name="T12" fmla="*/ 176 w 509"/>
                <a:gd name="T13" fmla="*/ 71 h 108"/>
                <a:gd name="T14" fmla="*/ 225 w 509"/>
                <a:gd name="T15" fmla="*/ 64 h 108"/>
                <a:gd name="T16" fmla="*/ 251 w 509"/>
                <a:gd name="T17" fmla="*/ 61 h 108"/>
                <a:gd name="T18" fmla="*/ 302 w 509"/>
                <a:gd name="T19" fmla="*/ 58 h 108"/>
                <a:gd name="T20" fmla="*/ 349 w 509"/>
                <a:gd name="T21" fmla="*/ 58 h 108"/>
                <a:gd name="T22" fmla="*/ 433 w 509"/>
                <a:gd name="T23" fmla="*/ 62 h 108"/>
                <a:gd name="T24" fmla="*/ 477 w 509"/>
                <a:gd name="T25" fmla="*/ 64 h 108"/>
                <a:gd name="T26" fmla="*/ 497 w 509"/>
                <a:gd name="T27" fmla="*/ 63 h 108"/>
                <a:gd name="T28" fmla="*/ 505 w 509"/>
                <a:gd name="T29" fmla="*/ 59 h 108"/>
                <a:gd name="T30" fmla="*/ 508 w 509"/>
                <a:gd name="T31" fmla="*/ 55 h 108"/>
                <a:gd name="T32" fmla="*/ 509 w 509"/>
                <a:gd name="T33" fmla="*/ 52 h 108"/>
                <a:gd name="T34" fmla="*/ 507 w 509"/>
                <a:gd name="T35" fmla="*/ 48 h 108"/>
                <a:gd name="T36" fmla="*/ 495 w 509"/>
                <a:gd name="T37" fmla="*/ 37 h 108"/>
                <a:gd name="T38" fmla="*/ 473 w 509"/>
                <a:gd name="T39" fmla="*/ 26 h 108"/>
                <a:gd name="T40" fmla="*/ 444 w 509"/>
                <a:gd name="T41" fmla="*/ 17 h 108"/>
                <a:gd name="T42" fmla="*/ 408 w 509"/>
                <a:gd name="T43" fmla="*/ 9 h 108"/>
                <a:gd name="T44" fmla="*/ 366 w 509"/>
                <a:gd name="T45" fmla="*/ 3 h 108"/>
                <a:gd name="T46" fmla="*/ 319 w 509"/>
                <a:gd name="T47" fmla="*/ 0 h 108"/>
                <a:gd name="T48" fmla="*/ 269 w 509"/>
                <a:gd name="T49" fmla="*/ 0 h 108"/>
                <a:gd name="T50" fmla="*/ 243 w 509"/>
                <a:gd name="T51" fmla="*/ 2 h 108"/>
                <a:gd name="T52" fmla="*/ 193 w 509"/>
                <a:gd name="T53" fmla="*/ 10 h 108"/>
                <a:gd name="T54" fmla="*/ 147 w 509"/>
                <a:gd name="T55" fmla="*/ 19 h 108"/>
                <a:gd name="T56" fmla="*/ 105 w 509"/>
                <a:gd name="T57" fmla="*/ 31 h 108"/>
                <a:gd name="T58" fmla="*/ 69 w 509"/>
                <a:gd name="T59" fmla="*/ 46 h 108"/>
                <a:gd name="T60" fmla="*/ 39 w 509"/>
                <a:gd name="T61" fmla="*/ 61 h 108"/>
                <a:gd name="T62" fmla="*/ 17 w 509"/>
                <a:gd name="T63" fmla="*/ 75 h 108"/>
                <a:gd name="T64" fmla="*/ 4 w 509"/>
                <a:gd name="T65" fmla="*/ 89 h 108"/>
                <a:gd name="T66" fmla="*/ 0 w 509"/>
                <a:gd name="T67" fmla="*/ 10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9" h="108">
                  <a:moveTo>
                    <a:pt x="0" y="100"/>
                  </a:moveTo>
                  <a:lnTo>
                    <a:pt x="0" y="100"/>
                  </a:lnTo>
                  <a:lnTo>
                    <a:pt x="0" y="102"/>
                  </a:lnTo>
                  <a:lnTo>
                    <a:pt x="1" y="104"/>
                  </a:lnTo>
                  <a:lnTo>
                    <a:pt x="3" y="105"/>
                  </a:lnTo>
                  <a:lnTo>
                    <a:pt x="5" y="107"/>
                  </a:lnTo>
                  <a:lnTo>
                    <a:pt x="11" y="108"/>
                  </a:lnTo>
                  <a:lnTo>
                    <a:pt x="20" y="107"/>
                  </a:lnTo>
                  <a:lnTo>
                    <a:pt x="31" y="105"/>
                  </a:lnTo>
                  <a:lnTo>
                    <a:pt x="44" y="102"/>
                  </a:lnTo>
                  <a:lnTo>
                    <a:pt x="74" y="95"/>
                  </a:lnTo>
                  <a:lnTo>
                    <a:pt x="110" y="86"/>
                  </a:lnTo>
                  <a:lnTo>
                    <a:pt x="153" y="76"/>
                  </a:lnTo>
                  <a:lnTo>
                    <a:pt x="176" y="71"/>
                  </a:lnTo>
                  <a:lnTo>
                    <a:pt x="200" y="67"/>
                  </a:lnTo>
                  <a:lnTo>
                    <a:pt x="225" y="64"/>
                  </a:lnTo>
                  <a:lnTo>
                    <a:pt x="251" y="61"/>
                  </a:lnTo>
                  <a:lnTo>
                    <a:pt x="251" y="61"/>
                  </a:lnTo>
                  <a:lnTo>
                    <a:pt x="276" y="59"/>
                  </a:lnTo>
                  <a:lnTo>
                    <a:pt x="302" y="58"/>
                  </a:lnTo>
                  <a:lnTo>
                    <a:pt x="325" y="58"/>
                  </a:lnTo>
                  <a:lnTo>
                    <a:pt x="349" y="58"/>
                  </a:lnTo>
                  <a:lnTo>
                    <a:pt x="393" y="60"/>
                  </a:lnTo>
                  <a:lnTo>
                    <a:pt x="433" y="62"/>
                  </a:lnTo>
                  <a:lnTo>
                    <a:pt x="464" y="64"/>
                  </a:lnTo>
                  <a:lnTo>
                    <a:pt x="477" y="64"/>
                  </a:lnTo>
                  <a:lnTo>
                    <a:pt x="489" y="64"/>
                  </a:lnTo>
                  <a:lnTo>
                    <a:pt x="497" y="63"/>
                  </a:lnTo>
                  <a:lnTo>
                    <a:pt x="503" y="61"/>
                  </a:lnTo>
                  <a:lnTo>
                    <a:pt x="505" y="59"/>
                  </a:lnTo>
                  <a:lnTo>
                    <a:pt x="508" y="58"/>
                  </a:lnTo>
                  <a:lnTo>
                    <a:pt x="508" y="55"/>
                  </a:lnTo>
                  <a:lnTo>
                    <a:pt x="509" y="52"/>
                  </a:lnTo>
                  <a:lnTo>
                    <a:pt x="509" y="52"/>
                  </a:lnTo>
                  <a:lnTo>
                    <a:pt x="508" y="50"/>
                  </a:lnTo>
                  <a:lnTo>
                    <a:pt x="507" y="48"/>
                  </a:lnTo>
                  <a:lnTo>
                    <a:pt x="501" y="42"/>
                  </a:lnTo>
                  <a:lnTo>
                    <a:pt x="495" y="37"/>
                  </a:lnTo>
                  <a:lnTo>
                    <a:pt x="486" y="31"/>
                  </a:lnTo>
                  <a:lnTo>
                    <a:pt x="473" y="26"/>
                  </a:lnTo>
                  <a:lnTo>
                    <a:pt x="460" y="22"/>
                  </a:lnTo>
                  <a:lnTo>
                    <a:pt x="444" y="17"/>
                  </a:lnTo>
                  <a:lnTo>
                    <a:pt x="427" y="13"/>
                  </a:lnTo>
                  <a:lnTo>
                    <a:pt x="408" y="9"/>
                  </a:lnTo>
                  <a:lnTo>
                    <a:pt x="388" y="5"/>
                  </a:lnTo>
                  <a:lnTo>
                    <a:pt x="366" y="3"/>
                  </a:lnTo>
                  <a:lnTo>
                    <a:pt x="343" y="1"/>
                  </a:lnTo>
                  <a:lnTo>
                    <a:pt x="319" y="0"/>
                  </a:lnTo>
                  <a:lnTo>
                    <a:pt x="294" y="0"/>
                  </a:lnTo>
                  <a:lnTo>
                    <a:pt x="269" y="0"/>
                  </a:lnTo>
                  <a:lnTo>
                    <a:pt x="243" y="2"/>
                  </a:lnTo>
                  <a:lnTo>
                    <a:pt x="243" y="2"/>
                  </a:lnTo>
                  <a:lnTo>
                    <a:pt x="217" y="5"/>
                  </a:lnTo>
                  <a:lnTo>
                    <a:pt x="193" y="10"/>
                  </a:lnTo>
                  <a:lnTo>
                    <a:pt x="169" y="14"/>
                  </a:lnTo>
                  <a:lnTo>
                    <a:pt x="147" y="19"/>
                  </a:lnTo>
                  <a:lnTo>
                    <a:pt x="125" y="25"/>
                  </a:lnTo>
                  <a:lnTo>
                    <a:pt x="105" y="31"/>
                  </a:lnTo>
                  <a:lnTo>
                    <a:pt x="85" y="39"/>
                  </a:lnTo>
                  <a:lnTo>
                    <a:pt x="69" y="46"/>
                  </a:lnTo>
                  <a:lnTo>
                    <a:pt x="53" y="53"/>
                  </a:lnTo>
                  <a:lnTo>
                    <a:pt x="39" y="61"/>
                  </a:lnTo>
                  <a:lnTo>
                    <a:pt x="27" y="68"/>
                  </a:lnTo>
                  <a:lnTo>
                    <a:pt x="17" y="75"/>
                  </a:lnTo>
                  <a:lnTo>
                    <a:pt x="9" y="83"/>
                  </a:lnTo>
                  <a:lnTo>
                    <a:pt x="4" y="89"/>
                  </a:lnTo>
                  <a:lnTo>
                    <a:pt x="0" y="9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73533B0D-D986-724E-3099-7DFEAE4FA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" y="581"/>
              <a:ext cx="187" cy="24"/>
            </a:xfrm>
            <a:custGeom>
              <a:avLst/>
              <a:gdLst>
                <a:gd name="T0" fmla="*/ 0 w 562"/>
                <a:gd name="T1" fmla="*/ 68 h 73"/>
                <a:gd name="T2" fmla="*/ 30 w 562"/>
                <a:gd name="T3" fmla="*/ 64 h 73"/>
                <a:gd name="T4" fmla="*/ 37 w 562"/>
                <a:gd name="T5" fmla="*/ 63 h 73"/>
                <a:gd name="T6" fmla="*/ 44 w 562"/>
                <a:gd name="T7" fmla="*/ 63 h 73"/>
                <a:gd name="T8" fmla="*/ 57 w 562"/>
                <a:gd name="T9" fmla="*/ 61 h 73"/>
                <a:gd name="T10" fmla="*/ 85 w 562"/>
                <a:gd name="T11" fmla="*/ 56 h 73"/>
                <a:gd name="T12" fmla="*/ 119 w 562"/>
                <a:gd name="T13" fmla="*/ 49 h 73"/>
                <a:gd name="T14" fmla="*/ 168 w 562"/>
                <a:gd name="T15" fmla="*/ 41 h 73"/>
                <a:gd name="T16" fmla="*/ 181 w 562"/>
                <a:gd name="T17" fmla="*/ 39 h 73"/>
                <a:gd name="T18" fmla="*/ 198 w 562"/>
                <a:gd name="T19" fmla="*/ 37 h 73"/>
                <a:gd name="T20" fmla="*/ 216 w 562"/>
                <a:gd name="T21" fmla="*/ 35 h 73"/>
                <a:gd name="T22" fmla="*/ 233 w 562"/>
                <a:gd name="T23" fmla="*/ 34 h 73"/>
                <a:gd name="T24" fmla="*/ 249 w 562"/>
                <a:gd name="T25" fmla="*/ 34 h 73"/>
                <a:gd name="T26" fmla="*/ 262 w 562"/>
                <a:gd name="T27" fmla="*/ 33 h 73"/>
                <a:gd name="T28" fmla="*/ 275 w 562"/>
                <a:gd name="T29" fmla="*/ 33 h 73"/>
                <a:gd name="T30" fmla="*/ 278 w 562"/>
                <a:gd name="T31" fmla="*/ 33 h 73"/>
                <a:gd name="T32" fmla="*/ 285 w 562"/>
                <a:gd name="T33" fmla="*/ 33 h 73"/>
                <a:gd name="T34" fmla="*/ 311 w 562"/>
                <a:gd name="T35" fmla="*/ 34 h 73"/>
                <a:gd name="T36" fmla="*/ 374 w 562"/>
                <a:gd name="T37" fmla="*/ 40 h 73"/>
                <a:gd name="T38" fmla="*/ 386 w 562"/>
                <a:gd name="T39" fmla="*/ 41 h 73"/>
                <a:gd name="T40" fmla="*/ 399 w 562"/>
                <a:gd name="T41" fmla="*/ 43 h 73"/>
                <a:gd name="T42" fmla="*/ 418 w 562"/>
                <a:gd name="T43" fmla="*/ 47 h 73"/>
                <a:gd name="T44" fmla="*/ 444 w 562"/>
                <a:gd name="T45" fmla="*/ 53 h 73"/>
                <a:gd name="T46" fmla="*/ 477 w 562"/>
                <a:gd name="T47" fmla="*/ 60 h 73"/>
                <a:gd name="T48" fmla="*/ 505 w 562"/>
                <a:gd name="T49" fmla="*/ 65 h 73"/>
                <a:gd name="T50" fmla="*/ 518 w 562"/>
                <a:gd name="T51" fmla="*/ 67 h 73"/>
                <a:gd name="T52" fmla="*/ 526 w 562"/>
                <a:gd name="T53" fmla="*/ 68 h 73"/>
                <a:gd name="T54" fmla="*/ 533 w 562"/>
                <a:gd name="T55" fmla="*/ 69 h 73"/>
                <a:gd name="T56" fmla="*/ 562 w 562"/>
                <a:gd name="T57" fmla="*/ 73 h 73"/>
                <a:gd name="T58" fmla="*/ 537 w 562"/>
                <a:gd name="T59" fmla="*/ 57 h 73"/>
                <a:gd name="T60" fmla="*/ 531 w 562"/>
                <a:gd name="T61" fmla="*/ 53 h 73"/>
                <a:gd name="T62" fmla="*/ 526 w 562"/>
                <a:gd name="T63" fmla="*/ 49 h 73"/>
                <a:gd name="T64" fmla="*/ 513 w 562"/>
                <a:gd name="T65" fmla="*/ 43 h 73"/>
                <a:gd name="T66" fmla="*/ 500 w 562"/>
                <a:gd name="T67" fmla="*/ 37 h 73"/>
                <a:gd name="T68" fmla="*/ 485 w 562"/>
                <a:gd name="T69" fmla="*/ 31 h 73"/>
                <a:gd name="T70" fmla="*/ 469 w 562"/>
                <a:gd name="T71" fmla="*/ 26 h 73"/>
                <a:gd name="T72" fmla="*/ 452 w 562"/>
                <a:gd name="T73" fmla="*/ 21 h 73"/>
                <a:gd name="T74" fmla="*/ 425 w 562"/>
                <a:gd name="T75" fmla="*/ 15 h 73"/>
                <a:gd name="T76" fmla="*/ 404 w 562"/>
                <a:gd name="T77" fmla="*/ 12 h 73"/>
                <a:gd name="T78" fmla="*/ 391 w 562"/>
                <a:gd name="T79" fmla="*/ 9 h 73"/>
                <a:gd name="T80" fmla="*/ 378 w 562"/>
                <a:gd name="T81" fmla="*/ 8 h 73"/>
                <a:gd name="T82" fmla="*/ 312 w 562"/>
                <a:gd name="T83" fmla="*/ 2 h 73"/>
                <a:gd name="T84" fmla="*/ 286 w 562"/>
                <a:gd name="T85" fmla="*/ 0 h 73"/>
                <a:gd name="T86" fmla="*/ 278 w 562"/>
                <a:gd name="T87" fmla="*/ 0 h 73"/>
                <a:gd name="T88" fmla="*/ 275 w 562"/>
                <a:gd name="T89" fmla="*/ 0 h 73"/>
                <a:gd name="T90" fmla="*/ 262 w 562"/>
                <a:gd name="T91" fmla="*/ 0 h 73"/>
                <a:gd name="T92" fmla="*/ 248 w 562"/>
                <a:gd name="T93" fmla="*/ 0 h 73"/>
                <a:gd name="T94" fmla="*/ 231 w 562"/>
                <a:gd name="T95" fmla="*/ 2 h 73"/>
                <a:gd name="T96" fmla="*/ 212 w 562"/>
                <a:gd name="T97" fmla="*/ 3 h 73"/>
                <a:gd name="T98" fmla="*/ 194 w 562"/>
                <a:gd name="T99" fmla="*/ 5 h 73"/>
                <a:gd name="T100" fmla="*/ 177 w 562"/>
                <a:gd name="T101" fmla="*/ 7 h 73"/>
                <a:gd name="T102" fmla="*/ 162 w 562"/>
                <a:gd name="T103" fmla="*/ 9 h 73"/>
                <a:gd name="T104" fmla="*/ 111 w 562"/>
                <a:gd name="T105" fmla="*/ 17 h 73"/>
                <a:gd name="T106" fmla="*/ 94 w 562"/>
                <a:gd name="T107" fmla="*/ 22 h 73"/>
                <a:gd name="T108" fmla="*/ 78 w 562"/>
                <a:gd name="T109" fmla="*/ 27 h 73"/>
                <a:gd name="T110" fmla="*/ 64 w 562"/>
                <a:gd name="T111" fmla="*/ 32 h 73"/>
                <a:gd name="T112" fmla="*/ 50 w 562"/>
                <a:gd name="T113" fmla="*/ 38 h 73"/>
                <a:gd name="T114" fmla="*/ 38 w 562"/>
                <a:gd name="T115" fmla="*/ 44 h 73"/>
                <a:gd name="T116" fmla="*/ 31 w 562"/>
                <a:gd name="T117" fmla="*/ 47 h 73"/>
                <a:gd name="T118" fmla="*/ 25 w 562"/>
                <a:gd name="T119" fmla="*/ 52 h 73"/>
                <a:gd name="T120" fmla="*/ 0 w 562"/>
                <a:gd name="T121" fmla="*/ 6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2" h="73">
                  <a:moveTo>
                    <a:pt x="0" y="68"/>
                  </a:moveTo>
                  <a:lnTo>
                    <a:pt x="0" y="68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7" y="63"/>
                  </a:lnTo>
                  <a:lnTo>
                    <a:pt x="37" y="63"/>
                  </a:lnTo>
                  <a:lnTo>
                    <a:pt x="44" y="63"/>
                  </a:lnTo>
                  <a:lnTo>
                    <a:pt x="44" y="63"/>
                  </a:lnTo>
                  <a:lnTo>
                    <a:pt x="57" y="61"/>
                  </a:lnTo>
                  <a:lnTo>
                    <a:pt x="57" y="61"/>
                  </a:lnTo>
                  <a:lnTo>
                    <a:pt x="85" y="56"/>
                  </a:lnTo>
                  <a:lnTo>
                    <a:pt x="85" y="56"/>
                  </a:lnTo>
                  <a:lnTo>
                    <a:pt x="119" y="49"/>
                  </a:lnTo>
                  <a:lnTo>
                    <a:pt x="119" y="49"/>
                  </a:lnTo>
                  <a:lnTo>
                    <a:pt x="135" y="46"/>
                  </a:lnTo>
                  <a:lnTo>
                    <a:pt x="168" y="41"/>
                  </a:lnTo>
                  <a:lnTo>
                    <a:pt x="168" y="41"/>
                  </a:lnTo>
                  <a:lnTo>
                    <a:pt x="181" y="39"/>
                  </a:lnTo>
                  <a:lnTo>
                    <a:pt x="198" y="37"/>
                  </a:lnTo>
                  <a:lnTo>
                    <a:pt x="198" y="37"/>
                  </a:lnTo>
                  <a:lnTo>
                    <a:pt x="216" y="35"/>
                  </a:lnTo>
                  <a:lnTo>
                    <a:pt x="216" y="35"/>
                  </a:lnTo>
                  <a:lnTo>
                    <a:pt x="233" y="34"/>
                  </a:lnTo>
                  <a:lnTo>
                    <a:pt x="233" y="34"/>
                  </a:lnTo>
                  <a:lnTo>
                    <a:pt x="249" y="34"/>
                  </a:lnTo>
                  <a:lnTo>
                    <a:pt x="249" y="34"/>
                  </a:lnTo>
                  <a:lnTo>
                    <a:pt x="262" y="33"/>
                  </a:lnTo>
                  <a:lnTo>
                    <a:pt x="262" y="33"/>
                  </a:lnTo>
                  <a:lnTo>
                    <a:pt x="275" y="33"/>
                  </a:lnTo>
                  <a:lnTo>
                    <a:pt x="275" y="33"/>
                  </a:lnTo>
                  <a:lnTo>
                    <a:pt x="278" y="33"/>
                  </a:lnTo>
                  <a:lnTo>
                    <a:pt x="278" y="33"/>
                  </a:lnTo>
                  <a:lnTo>
                    <a:pt x="285" y="33"/>
                  </a:lnTo>
                  <a:lnTo>
                    <a:pt x="285" y="33"/>
                  </a:lnTo>
                  <a:lnTo>
                    <a:pt x="311" y="34"/>
                  </a:lnTo>
                  <a:lnTo>
                    <a:pt x="311" y="34"/>
                  </a:lnTo>
                  <a:lnTo>
                    <a:pt x="343" y="36"/>
                  </a:lnTo>
                  <a:lnTo>
                    <a:pt x="374" y="40"/>
                  </a:lnTo>
                  <a:lnTo>
                    <a:pt x="374" y="40"/>
                  </a:lnTo>
                  <a:lnTo>
                    <a:pt x="386" y="41"/>
                  </a:lnTo>
                  <a:lnTo>
                    <a:pt x="386" y="41"/>
                  </a:lnTo>
                  <a:lnTo>
                    <a:pt x="399" y="43"/>
                  </a:lnTo>
                  <a:lnTo>
                    <a:pt x="399" y="43"/>
                  </a:lnTo>
                  <a:lnTo>
                    <a:pt x="418" y="47"/>
                  </a:lnTo>
                  <a:lnTo>
                    <a:pt x="418" y="47"/>
                  </a:lnTo>
                  <a:lnTo>
                    <a:pt x="444" y="53"/>
                  </a:lnTo>
                  <a:lnTo>
                    <a:pt x="444" y="53"/>
                  </a:lnTo>
                  <a:lnTo>
                    <a:pt x="477" y="60"/>
                  </a:lnTo>
                  <a:lnTo>
                    <a:pt x="477" y="60"/>
                  </a:lnTo>
                  <a:lnTo>
                    <a:pt x="505" y="65"/>
                  </a:lnTo>
                  <a:lnTo>
                    <a:pt x="505" y="65"/>
                  </a:lnTo>
                  <a:lnTo>
                    <a:pt x="518" y="67"/>
                  </a:lnTo>
                  <a:lnTo>
                    <a:pt x="518" y="67"/>
                  </a:lnTo>
                  <a:lnTo>
                    <a:pt x="526" y="68"/>
                  </a:lnTo>
                  <a:lnTo>
                    <a:pt x="526" y="68"/>
                  </a:lnTo>
                  <a:lnTo>
                    <a:pt x="533" y="69"/>
                  </a:lnTo>
                  <a:lnTo>
                    <a:pt x="533" y="69"/>
                  </a:lnTo>
                  <a:lnTo>
                    <a:pt x="562" y="73"/>
                  </a:lnTo>
                  <a:lnTo>
                    <a:pt x="562" y="73"/>
                  </a:lnTo>
                  <a:lnTo>
                    <a:pt x="537" y="57"/>
                  </a:lnTo>
                  <a:lnTo>
                    <a:pt x="537" y="57"/>
                  </a:lnTo>
                  <a:lnTo>
                    <a:pt x="531" y="53"/>
                  </a:lnTo>
                  <a:lnTo>
                    <a:pt x="531" y="53"/>
                  </a:lnTo>
                  <a:lnTo>
                    <a:pt x="526" y="49"/>
                  </a:lnTo>
                  <a:lnTo>
                    <a:pt x="526" y="49"/>
                  </a:lnTo>
                  <a:lnTo>
                    <a:pt x="513" y="43"/>
                  </a:lnTo>
                  <a:lnTo>
                    <a:pt x="513" y="43"/>
                  </a:lnTo>
                  <a:lnTo>
                    <a:pt x="500" y="37"/>
                  </a:lnTo>
                  <a:lnTo>
                    <a:pt x="500" y="37"/>
                  </a:lnTo>
                  <a:lnTo>
                    <a:pt x="485" y="31"/>
                  </a:lnTo>
                  <a:lnTo>
                    <a:pt x="485" y="31"/>
                  </a:lnTo>
                  <a:lnTo>
                    <a:pt x="469" y="26"/>
                  </a:lnTo>
                  <a:lnTo>
                    <a:pt x="452" y="21"/>
                  </a:lnTo>
                  <a:lnTo>
                    <a:pt x="452" y="21"/>
                  </a:lnTo>
                  <a:lnTo>
                    <a:pt x="425" y="15"/>
                  </a:lnTo>
                  <a:lnTo>
                    <a:pt x="425" y="15"/>
                  </a:lnTo>
                  <a:lnTo>
                    <a:pt x="404" y="12"/>
                  </a:lnTo>
                  <a:lnTo>
                    <a:pt x="404" y="12"/>
                  </a:lnTo>
                  <a:lnTo>
                    <a:pt x="391" y="9"/>
                  </a:lnTo>
                  <a:lnTo>
                    <a:pt x="391" y="9"/>
                  </a:lnTo>
                  <a:lnTo>
                    <a:pt x="378" y="8"/>
                  </a:lnTo>
                  <a:lnTo>
                    <a:pt x="378" y="8"/>
                  </a:lnTo>
                  <a:lnTo>
                    <a:pt x="347" y="4"/>
                  </a:lnTo>
                  <a:lnTo>
                    <a:pt x="312" y="2"/>
                  </a:lnTo>
                  <a:lnTo>
                    <a:pt x="312" y="2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78" y="0"/>
                  </a:lnTo>
                  <a:lnTo>
                    <a:pt x="278" y="0"/>
                  </a:lnTo>
                  <a:lnTo>
                    <a:pt x="275" y="0"/>
                  </a:lnTo>
                  <a:lnTo>
                    <a:pt x="275" y="0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48" y="0"/>
                  </a:lnTo>
                  <a:lnTo>
                    <a:pt x="248" y="0"/>
                  </a:lnTo>
                  <a:lnTo>
                    <a:pt x="231" y="2"/>
                  </a:lnTo>
                  <a:lnTo>
                    <a:pt x="231" y="2"/>
                  </a:lnTo>
                  <a:lnTo>
                    <a:pt x="212" y="3"/>
                  </a:lnTo>
                  <a:lnTo>
                    <a:pt x="212" y="3"/>
                  </a:lnTo>
                  <a:lnTo>
                    <a:pt x="194" y="5"/>
                  </a:lnTo>
                  <a:lnTo>
                    <a:pt x="194" y="5"/>
                  </a:lnTo>
                  <a:lnTo>
                    <a:pt x="177" y="7"/>
                  </a:lnTo>
                  <a:lnTo>
                    <a:pt x="162" y="9"/>
                  </a:lnTo>
                  <a:lnTo>
                    <a:pt x="162" y="9"/>
                  </a:lnTo>
                  <a:lnTo>
                    <a:pt x="129" y="14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94" y="22"/>
                  </a:lnTo>
                  <a:lnTo>
                    <a:pt x="78" y="27"/>
                  </a:lnTo>
                  <a:lnTo>
                    <a:pt x="78" y="27"/>
                  </a:lnTo>
                  <a:lnTo>
                    <a:pt x="64" y="32"/>
                  </a:lnTo>
                  <a:lnTo>
                    <a:pt x="64" y="32"/>
                  </a:lnTo>
                  <a:lnTo>
                    <a:pt x="50" y="38"/>
                  </a:lnTo>
                  <a:lnTo>
                    <a:pt x="50" y="38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1" y="47"/>
                  </a:lnTo>
                  <a:lnTo>
                    <a:pt x="31" y="47"/>
                  </a:lnTo>
                  <a:lnTo>
                    <a:pt x="25" y="52"/>
                  </a:lnTo>
                  <a:lnTo>
                    <a:pt x="25" y="5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999E7CD8-147D-28AD-8334-42D116A97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3" y="20"/>
              <a:ext cx="28" cy="257"/>
            </a:xfrm>
            <a:custGeom>
              <a:avLst/>
              <a:gdLst>
                <a:gd name="T0" fmla="*/ 73 w 85"/>
                <a:gd name="T1" fmla="*/ 5 h 770"/>
                <a:gd name="T2" fmla="*/ 73 w 85"/>
                <a:gd name="T3" fmla="*/ 5 h 770"/>
                <a:gd name="T4" fmla="*/ 60 w 85"/>
                <a:gd name="T5" fmla="*/ 78 h 770"/>
                <a:gd name="T6" fmla="*/ 48 w 85"/>
                <a:gd name="T7" fmla="*/ 152 h 770"/>
                <a:gd name="T8" fmla="*/ 37 w 85"/>
                <a:gd name="T9" fmla="*/ 226 h 770"/>
                <a:gd name="T10" fmla="*/ 28 w 85"/>
                <a:gd name="T11" fmla="*/ 300 h 770"/>
                <a:gd name="T12" fmla="*/ 28 w 85"/>
                <a:gd name="T13" fmla="*/ 300 h 770"/>
                <a:gd name="T14" fmla="*/ 21 w 85"/>
                <a:gd name="T15" fmla="*/ 374 h 770"/>
                <a:gd name="T16" fmla="*/ 13 w 85"/>
                <a:gd name="T17" fmla="*/ 448 h 770"/>
                <a:gd name="T18" fmla="*/ 8 w 85"/>
                <a:gd name="T19" fmla="*/ 522 h 770"/>
                <a:gd name="T20" fmla="*/ 4 w 85"/>
                <a:gd name="T21" fmla="*/ 596 h 770"/>
                <a:gd name="T22" fmla="*/ 4 w 85"/>
                <a:gd name="T23" fmla="*/ 596 h 770"/>
                <a:gd name="T24" fmla="*/ 1 w 85"/>
                <a:gd name="T25" fmla="*/ 680 h 770"/>
                <a:gd name="T26" fmla="*/ 0 w 85"/>
                <a:gd name="T27" fmla="*/ 764 h 770"/>
                <a:gd name="T28" fmla="*/ 0 w 85"/>
                <a:gd name="T29" fmla="*/ 764 h 770"/>
                <a:gd name="T30" fmla="*/ 1 w 85"/>
                <a:gd name="T31" fmla="*/ 766 h 770"/>
                <a:gd name="T32" fmla="*/ 2 w 85"/>
                <a:gd name="T33" fmla="*/ 769 h 770"/>
                <a:gd name="T34" fmla="*/ 4 w 85"/>
                <a:gd name="T35" fmla="*/ 770 h 770"/>
                <a:gd name="T36" fmla="*/ 6 w 85"/>
                <a:gd name="T37" fmla="*/ 770 h 770"/>
                <a:gd name="T38" fmla="*/ 8 w 85"/>
                <a:gd name="T39" fmla="*/ 770 h 770"/>
                <a:gd name="T40" fmla="*/ 10 w 85"/>
                <a:gd name="T41" fmla="*/ 769 h 770"/>
                <a:gd name="T42" fmla="*/ 12 w 85"/>
                <a:gd name="T43" fmla="*/ 766 h 770"/>
                <a:gd name="T44" fmla="*/ 12 w 85"/>
                <a:gd name="T45" fmla="*/ 764 h 770"/>
                <a:gd name="T46" fmla="*/ 12 w 85"/>
                <a:gd name="T47" fmla="*/ 764 h 770"/>
                <a:gd name="T48" fmla="*/ 13 w 85"/>
                <a:gd name="T49" fmla="*/ 689 h 770"/>
                <a:gd name="T50" fmla="*/ 16 w 85"/>
                <a:gd name="T51" fmla="*/ 615 h 770"/>
                <a:gd name="T52" fmla="*/ 20 w 85"/>
                <a:gd name="T53" fmla="*/ 541 h 770"/>
                <a:gd name="T54" fmla="*/ 25 w 85"/>
                <a:gd name="T55" fmla="*/ 467 h 770"/>
                <a:gd name="T56" fmla="*/ 25 w 85"/>
                <a:gd name="T57" fmla="*/ 467 h 770"/>
                <a:gd name="T58" fmla="*/ 31 w 85"/>
                <a:gd name="T59" fmla="*/ 393 h 770"/>
                <a:gd name="T60" fmla="*/ 38 w 85"/>
                <a:gd name="T61" fmla="*/ 319 h 770"/>
                <a:gd name="T62" fmla="*/ 48 w 85"/>
                <a:gd name="T63" fmla="*/ 246 h 770"/>
                <a:gd name="T64" fmla="*/ 57 w 85"/>
                <a:gd name="T65" fmla="*/ 172 h 770"/>
                <a:gd name="T66" fmla="*/ 57 w 85"/>
                <a:gd name="T67" fmla="*/ 172 h 770"/>
                <a:gd name="T68" fmla="*/ 71 w 85"/>
                <a:gd name="T69" fmla="*/ 90 h 770"/>
                <a:gd name="T70" fmla="*/ 85 w 85"/>
                <a:gd name="T71" fmla="*/ 8 h 770"/>
                <a:gd name="T72" fmla="*/ 85 w 85"/>
                <a:gd name="T73" fmla="*/ 8 h 770"/>
                <a:gd name="T74" fmla="*/ 85 w 85"/>
                <a:gd name="T75" fmla="*/ 5 h 770"/>
                <a:gd name="T76" fmla="*/ 84 w 85"/>
                <a:gd name="T77" fmla="*/ 3 h 770"/>
                <a:gd name="T78" fmla="*/ 82 w 85"/>
                <a:gd name="T79" fmla="*/ 2 h 770"/>
                <a:gd name="T80" fmla="*/ 80 w 85"/>
                <a:gd name="T81" fmla="*/ 0 h 770"/>
                <a:gd name="T82" fmla="*/ 78 w 85"/>
                <a:gd name="T83" fmla="*/ 0 h 770"/>
                <a:gd name="T84" fmla="*/ 76 w 85"/>
                <a:gd name="T85" fmla="*/ 0 h 770"/>
                <a:gd name="T86" fmla="*/ 74 w 85"/>
                <a:gd name="T87" fmla="*/ 3 h 770"/>
                <a:gd name="T88" fmla="*/ 73 w 85"/>
                <a:gd name="T89" fmla="*/ 5 h 770"/>
                <a:gd name="T90" fmla="*/ 73 w 85"/>
                <a:gd name="T91" fmla="*/ 5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5" h="770">
                  <a:moveTo>
                    <a:pt x="73" y="5"/>
                  </a:moveTo>
                  <a:lnTo>
                    <a:pt x="73" y="5"/>
                  </a:lnTo>
                  <a:lnTo>
                    <a:pt x="60" y="78"/>
                  </a:lnTo>
                  <a:lnTo>
                    <a:pt x="48" y="152"/>
                  </a:lnTo>
                  <a:lnTo>
                    <a:pt x="37" y="226"/>
                  </a:lnTo>
                  <a:lnTo>
                    <a:pt x="28" y="300"/>
                  </a:lnTo>
                  <a:lnTo>
                    <a:pt x="28" y="300"/>
                  </a:lnTo>
                  <a:lnTo>
                    <a:pt x="21" y="374"/>
                  </a:lnTo>
                  <a:lnTo>
                    <a:pt x="13" y="448"/>
                  </a:lnTo>
                  <a:lnTo>
                    <a:pt x="8" y="522"/>
                  </a:lnTo>
                  <a:lnTo>
                    <a:pt x="4" y="596"/>
                  </a:lnTo>
                  <a:lnTo>
                    <a:pt x="4" y="596"/>
                  </a:lnTo>
                  <a:lnTo>
                    <a:pt x="1" y="680"/>
                  </a:lnTo>
                  <a:lnTo>
                    <a:pt x="0" y="764"/>
                  </a:lnTo>
                  <a:lnTo>
                    <a:pt x="0" y="764"/>
                  </a:lnTo>
                  <a:lnTo>
                    <a:pt x="1" y="766"/>
                  </a:lnTo>
                  <a:lnTo>
                    <a:pt x="2" y="769"/>
                  </a:lnTo>
                  <a:lnTo>
                    <a:pt x="4" y="770"/>
                  </a:lnTo>
                  <a:lnTo>
                    <a:pt x="6" y="770"/>
                  </a:lnTo>
                  <a:lnTo>
                    <a:pt x="8" y="770"/>
                  </a:lnTo>
                  <a:lnTo>
                    <a:pt x="10" y="769"/>
                  </a:lnTo>
                  <a:lnTo>
                    <a:pt x="12" y="766"/>
                  </a:lnTo>
                  <a:lnTo>
                    <a:pt x="12" y="764"/>
                  </a:lnTo>
                  <a:lnTo>
                    <a:pt x="12" y="764"/>
                  </a:lnTo>
                  <a:lnTo>
                    <a:pt x="13" y="689"/>
                  </a:lnTo>
                  <a:lnTo>
                    <a:pt x="16" y="615"/>
                  </a:lnTo>
                  <a:lnTo>
                    <a:pt x="20" y="541"/>
                  </a:lnTo>
                  <a:lnTo>
                    <a:pt x="25" y="467"/>
                  </a:lnTo>
                  <a:lnTo>
                    <a:pt x="25" y="467"/>
                  </a:lnTo>
                  <a:lnTo>
                    <a:pt x="31" y="393"/>
                  </a:lnTo>
                  <a:lnTo>
                    <a:pt x="38" y="319"/>
                  </a:lnTo>
                  <a:lnTo>
                    <a:pt x="48" y="246"/>
                  </a:lnTo>
                  <a:lnTo>
                    <a:pt x="57" y="172"/>
                  </a:lnTo>
                  <a:lnTo>
                    <a:pt x="57" y="172"/>
                  </a:lnTo>
                  <a:lnTo>
                    <a:pt x="71" y="90"/>
                  </a:lnTo>
                  <a:lnTo>
                    <a:pt x="85" y="8"/>
                  </a:lnTo>
                  <a:lnTo>
                    <a:pt x="85" y="8"/>
                  </a:lnTo>
                  <a:lnTo>
                    <a:pt x="85" y="5"/>
                  </a:lnTo>
                  <a:lnTo>
                    <a:pt x="84" y="3"/>
                  </a:lnTo>
                  <a:lnTo>
                    <a:pt x="82" y="2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3"/>
                  </a:lnTo>
                  <a:lnTo>
                    <a:pt x="73" y="5"/>
                  </a:lnTo>
                  <a:lnTo>
                    <a:pt x="7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799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2025-04-12T00:41:36Z</dcterms:created>
  <dcterms:modified xsi:type="dcterms:W3CDTF">2025-04-12T00:42:05Z</dcterms:modified>
</cp:coreProperties>
</file>